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1" r:id="rId2"/>
    <p:sldId id="325" r:id="rId3"/>
    <p:sldId id="341" r:id="rId4"/>
    <p:sldId id="326" r:id="rId5"/>
    <p:sldId id="342" r:id="rId6"/>
    <p:sldId id="327" r:id="rId7"/>
    <p:sldId id="328" r:id="rId8"/>
    <p:sldId id="329" r:id="rId9"/>
    <p:sldId id="330" r:id="rId10"/>
    <p:sldId id="331" r:id="rId11"/>
    <p:sldId id="343" r:id="rId12"/>
    <p:sldId id="333" r:id="rId13"/>
    <p:sldId id="332" r:id="rId14"/>
    <p:sldId id="334" r:id="rId15"/>
    <p:sldId id="335" r:id="rId16"/>
    <p:sldId id="336" r:id="rId17"/>
    <p:sldId id="337" r:id="rId18"/>
    <p:sldId id="347" r:id="rId19"/>
    <p:sldId id="34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82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4" autoAdjust="0"/>
    <p:restoredTop sz="88908" autoAdjust="0"/>
  </p:normalViewPr>
  <p:slideViewPr>
    <p:cSldViewPr>
      <p:cViewPr varScale="1">
        <p:scale>
          <a:sx n="81" d="100"/>
          <a:sy n="81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F27EF-9B5A-47ED-965B-5BDE5C0F6EF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4C9A6-96A9-4D10-8CA4-85C7A765F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5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16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 used?  Weak faith in God at the moment.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39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Moses had great patience, though it was tested and had its limits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96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Moses not only endured wrong from others but advocated for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2 chapters in Exodus written of Moses first 80 years.  What is written is profound</a:t>
            </a:r>
          </a:p>
          <a:p>
            <a:r>
              <a:rPr lang="en-US" dirty="0"/>
              <a:t>Moses acted presumptuously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31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may be that he attempted to seek God’s vengeance by killing the Egyptian.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3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inspired writings show a change in character of Moses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a slow process but by the grace of God it can happen.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3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Moses would not lean on his own: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Knowledge, strength, wisdom, will, etc.  He would lean on God.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Contrast with King Saul I Sam 13&amp; 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81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from his youth he had a heart and showed care for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29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Even from his youth he had a heart and showed care for others.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60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Moses could take pleasure in the vengeance and punishment God placed upon Israel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38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consider Humility, Hebrew is more akin to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4C9A6-96A9-4D10-8CA4-85C7A765F4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8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3.bp.blogspot.com/-dj3akBF3-dY/TvclcGzZBmI/AAAAAAAAAgM/bDnb1r8xkl0/s1600/burning_bush_Moses.jpg">
            <a:extLst>
              <a:ext uri="{FF2B5EF4-FFF2-40B4-BE49-F238E27FC236}">
                <a16:creationId xmlns:a16="http://schemas.microsoft.com/office/drawing/2014/main" id="{393CF9AE-5493-4BC6-8BB6-777C8057A5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7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-162951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68580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>
            <a:lvl1pPr>
              <a:defRPr sz="360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60000"/>
              <a:lumOff val="40000"/>
            </a:schemeClr>
          </a:solidFill>
          <a:scene3d>
            <a:camera prst="orthographicFront"/>
            <a:lightRig rig="soft" dir="t">
              <a:rot lat="0" lon="0" rev="16800000"/>
            </a:lightRig>
          </a:scene3d>
          <a:sp3d>
            <a:bevelT w="152400" h="50800" prst="softRound"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43400" cy="5105400"/>
          </a:xfrm>
          <a:solidFill>
            <a:schemeClr val="accent5">
              <a:lumMod val="50000"/>
            </a:schemeClr>
          </a:solidFill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5105400"/>
          </a:xfrm>
          <a:solidFill>
            <a:schemeClr val="accent5">
              <a:lumMod val="50000"/>
            </a:schemeClr>
          </a:solidFill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Don McClain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65th St church of Christ - 2/20/2005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fld id="{8C1FD575-FB29-4BCE-81C0-F4D3A0A4B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Don McClain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65th St church of Christ - 2/20/2005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fld id="{8C1FD575-FB29-4BCE-81C0-F4D3A0A4B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he Burning Bush">
            <a:extLst>
              <a:ext uri="{FF2B5EF4-FFF2-40B4-BE49-F238E27FC236}">
                <a16:creationId xmlns:a16="http://schemas.microsoft.com/office/drawing/2014/main" id="{DFF308BB-999F-41B4-BBDC-F94907ABF1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3733800" cy="5257800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8" y="194833"/>
            <a:ext cx="3313113" cy="869945"/>
          </a:xfrm>
        </p:spPr>
        <p:txBody>
          <a:bodyPr vert="horz" anchor="t">
            <a:noAutofit/>
            <a:sp3d prstMaterial="softEdge"/>
          </a:bodyPr>
          <a:lstStyle>
            <a:lvl1pPr algn="ctr">
              <a:buNone/>
              <a:defRPr sz="4400" b="1">
                <a:ln w="6350">
                  <a:noFill/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6724" y="2590800"/>
            <a:ext cx="3313113" cy="3772477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chemeClr val="tx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568950" cy="6432550"/>
          </a:xfrm>
        </p:spPr>
        <p:txBody>
          <a:bodyPr/>
          <a:lstStyle>
            <a:lvl1pPr marL="457200" indent="-457200">
              <a:defRPr sz="3600" b="1"/>
            </a:lvl1pPr>
            <a:lvl2pPr marL="914400" indent="-457200">
              <a:defRPr sz="3200"/>
            </a:lvl2pPr>
            <a:lvl3pPr marL="1257300" indent="-352425">
              <a:defRPr sz="3200" i="1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34A9EF-3D44-4EC9-8847-B750B6B14CF5}"/>
              </a:ext>
            </a:extLst>
          </p:cNvPr>
          <p:cNvCxnSpPr/>
          <p:nvPr userDrawn="1"/>
        </p:nvCxnSpPr>
        <p:spPr>
          <a:xfrm>
            <a:off x="3505200" y="0"/>
            <a:ext cx="0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D7E9B4-98BF-4EF1-B3EF-14852B208975}"/>
              </a:ext>
            </a:extLst>
          </p:cNvPr>
          <p:cNvCxnSpPr>
            <a:cxnSpLocks/>
          </p:cNvCxnSpPr>
          <p:nvPr userDrawn="1"/>
        </p:nvCxnSpPr>
        <p:spPr>
          <a:xfrm>
            <a:off x="0" y="1143000"/>
            <a:ext cx="35052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Don McClain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65th St church of Christ - 2/20/2005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fld id="{8C1FD575-FB29-4BCE-81C0-F4D3A0A4B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451C-A379-4484-BE4E-47D5BD966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Character Study</a:t>
            </a:r>
            <a:br>
              <a:rPr lang="en-US" dirty="0"/>
            </a:br>
            <a:r>
              <a:rPr lang="en-US" dirty="0"/>
              <a:t>Moses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16E05-7C33-4B98-8982-D062D058A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685800"/>
          </a:xfrm>
        </p:spPr>
        <p:txBody>
          <a:bodyPr/>
          <a:lstStyle/>
          <a:p>
            <a:r>
              <a:rPr lang="en-US" dirty="0"/>
              <a:t>Acts 7:22-29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AF8722-3BFB-4B1D-9F25-7FD9806C42AE}"/>
              </a:ext>
            </a:extLst>
          </p:cNvPr>
          <p:cNvSpPr txBox="1">
            <a:spLocks/>
          </p:cNvSpPr>
          <p:nvPr/>
        </p:nvSpPr>
        <p:spPr>
          <a:xfrm>
            <a:off x="463138" y="3733800"/>
            <a:ext cx="82296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45720" tIns="0" rIns="45720" bIns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An Advocate</a:t>
            </a:r>
          </a:p>
        </p:txBody>
      </p:sp>
    </p:spTree>
    <p:extLst>
      <p:ext uri="{BB962C8B-B14F-4D97-AF65-F5344CB8AC3E}">
        <p14:creationId xmlns:p14="http://schemas.microsoft.com/office/powerpoint/2010/main" val="332009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Advocate for </a:t>
            </a:r>
          </a:p>
          <a:p>
            <a:r>
              <a:rPr lang="en-US" dirty="0"/>
              <a:t>Himself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Deut</a:t>
            </a:r>
            <a:r>
              <a:rPr lang="en-US" dirty="0"/>
              <a:t> 3:25-29, Moses wants to see the Land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63E7FC-B8B7-4203-B8B5-DA5A78AD6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96"/>
            <a:ext cx="9144000" cy="68504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F09AD4-B585-4431-AA36-3341346D7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Moses an Advocate</a:t>
            </a:r>
          </a:p>
        </p:txBody>
      </p:sp>
    </p:spTree>
    <p:extLst>
      <p:ext uri="{BB962C8B-B14F-4D97-AF65-F5344CB8AC3E}">
        <p14:creationId xmlns:p14="http://schemas.microsoft.com/office/powerpoint/2010/main" val="375753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  <a:p>
            <a:r>
              <a:rPr lang="en-US" dirty="0"/>
              <a:t>Kindness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Ex 2:18, Helps Ruel’s daughters water their flocks </a:t>
            </a:r>
          </a:p>
          <a:p>
            <a:pPr lvl="0"/>
            <a:r>
              <a:rPr lang="en-US" dirty="0"/>
              <a:t>Ex 32:9-14, Mt. Sinai</a:t>
            </a:r>
          </a:p>
          <a:p>
            <a:r>
              <a:rPr lang="en-US" dirty="0"/>
              <a:t>Num 14:11-25, when the spies return </a:t>
            </a:r>
          </a:p>
          <a:p>
            <a:r>
              <a:rPr lang="en-US" dirty="0"/>
              <a:t>Num 12:10-14, Leprosy</a:t>
            </a:r>
          </a:p>
          <a:p>
            <a:r>
              <a:rPr lang="en-US" dirty="0"/>
              <a:t>Num 16:15-16, Rebellion of Korah</a:t>
            </a:r>
          </a:p>
          <a:p>
            <a:r>
              <a:rPr lang="en-US" dirty="0"/>
              <a:t>Num 16:46, after Korah</a:t>
            </a:r>
          </a:p>
        </p:txBody>
      </p:sp>
    </p:spTree>
    <p:extLst>
      <p:ext uri="{BB962C8B-B14F-4D97-AF65-F5344CB8AC3E}">
        <p14:creationId xmlns:p14="http://schemas.microsoft.com/office/powerpoint/2010/main" val="350314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  <a:p>
            <a:r>
              <a:rPr lang="en-US" dirty="0"/>
              <a:t>Meekness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Num 12:1-13, criticism from Aaron &amp; Miriam</a:t>
            </a:r>
          </a:p>
          <a:p>
            <a:pPr lvl="1"/>
            <a:r>
              <a:rPr lang="en-US" dirty="0"/>
              <a:t>Meeker than all others</a:t>
            </a:r>
          </a:p>
          <a:p>
            <a:r>
              <a:rPr lang="en-US" dirty="0"/>
              <a:t>Moses records his own faults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 1:37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  <a:p>
            <a:r>
              <a:rPr lang="en-US" dirty="0"/>
              <a:t>Humility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 3:11-12, who am I </a:t>
            </a:r>
          </a:p>
          <a:p>
            <a:r>
              <a:rPr lang="en-US" dirty="0"/>
              <a:t>Ex 3:13-22, By what authority?</a:t>
            </a:r>
          </a:p>
          <a:p>
            <a:r>
              <a:rPr lang="en-US" dirty="0"/>
              <a:t>Ex 4:1-9, what if they do not believe</a:t>
            </a:r>
          </a:p>
          <a:p>
            <a:r>
              <a:rPr lang="en-US" dirty="0"/>
              <a:t>Ex 4:10-12, I am not eloquent</a:t>
            </a:r>
          </a:p>
          <a:p>
            <a:r>
              <a:rPr lang="en-US" dirty="0"/>
              <a:t>Ex 4:13-17, I need a helper</a:t>
            </a:r>
          </a:p>
        </p:txBody>
      </p:sp>
    </p:spTree>
    <p:extLst>
      <p:ext uri="{BB962C8B-B14F-4D97-AF65-F5344CB8AC3E}">
        <p14:creationId xmlns:p14="http://schemas.microsoft.com/office/powerpoint/2010/main" val="230924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  <a:p>
            <a:r>
              <a:rPr lang="en-US" dirty="0"/>
              <a:t>Patience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8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  <a:p>
            <a:r>
              <a:rPr lang="en-US" dirty="0"/>
              <a:t>Forbearance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Num 12, Miriam Spoke Against Moses</a:t>
            </a:r>
          </a:p>
          <a:p>
            <a:r>
              <a:rPr lang="en-US" dirty="0"/>
              <a:t>Num 16:1-35, Rebellion of Korah (250 Princes) </a:t>
            </a:r>
          </a:p>
        </p:txBody>
      </p:sp>
    </p:spTree>
    <p:extLst>
      <p:ext uri="{BB962C8B-B14F-4D97-AF65-F5344CB8AC3E}">
        <p14:creationId xmlns:p14="http://schemas.microsoft.com/office/powerpoint/2010/main" val="173975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Study: 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Aspiring Young Leader</a:t>
            </a:r>
          </a:p>
          <a:p>
            <a:r>
              <a:rPr lang="en-US" dirty="0"/>
              <a:t>Reluctant Leader</a:t>
            </a:r>
          </a:p>
          <a:p>
            <a:r>
              <a:rPr lang="en-US" dirty="0"/>
              <a:t>An Advocate</a:t>
            </a:r>
          </a:p>
          <a:p>
            <a:pPr lvl="1"/>
            <a:r>
              <a:rPr lang="en-US" dirty="0"/>
              <a:t>For his Brethren</a:t>
            </a:r>
          </a:p>
          <a:p>
            <a:pPr lvl="1"/>
            <a:r>
              <a:rPr lang="en-US" dirty="0"/>
              <a:t>For Daughters of Reuel</a:t>
            </a:r>
          </a:p>
          <a:p>
            <a:pPr lvl="1"/>
            <a:r>
              <a:rPr lang="en-US" dirty="0"/>
              <a:t>For Nation of Israel</a:t>
            </a:r>
          </a:p>
          <a:p>
            <a:pPr lvl="1"/>
            <a:r>
              <a:rPr lang="en-US" dirty="0"/>
              <a:t>His Adversaries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BAC318-9D02-4CA2-A6E3-B6A5E6D3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Attitudes</a:t>
            </a:r>
          </a:p>
          <a:p>
            <a:pPr lvl="1"/>
            <a:r>
              <a:rPr lang="en-US" dirty="0"/>
              <a:t>Meek</a:t>
            </a:r>
          </a:p>
          <a:p>
            <a:pPr lvl="1"/>
            <a:r>
              <a:rPr lang="en-US" dirty="0"/>
              <a:t>Humble</a:t>
            </a:r>
          </a:p>
          <a:p>
            <a:pPr lvl="1"/>
            <a:r>
              <a:rPr lang="en-US" dirty="0"/>
              <a:t>Kind</a:t>
            </a:r>
          </a:p>
          <a:p>
            <a:pPr lvl="1"/>
            <a:r>
              <a:rPr lang="en-US" dirty="0"/>
              <a:t>Forbearing</a:t>
            </a:r>
          </a:p>
        </p:txBody>
      </p:sp>
    </p:spTree>
    <p:extLst>
      <p:ext uri="{BB962C8B-B14F-4D97-AF65-F5344CB8AC3E}">
        <p14:creationId xmlns:p14="http://schemas.microsoft.com/office/powerpoint/2010/main" val="343935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1806CDE-C6B9-4541-89AA-DF6A927D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The Prophet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C5D27-1B8E-4A39-A661-B520FDD25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Deut</a:t>
            </a:r>
            <a:r>
              <a:rPr lang="en-US" dirty="0"/>
              <a:t> 18:18, I will raise them up a Prophet from among their brethren, like unto thee, and will put my words in his mouth; and he shall speak unto them all that I shall command him. </a:t>
            </a:r>
          </a:p>
          <a:p>
            <a:r>
              <a:rPr lang="en-US" dirty="0"/>
              <a:t>Acts 7:37, This is that Moses, which said unto the children of Israel, A prophet shall the Lord your God raise up unto you of your brethren, like unto me; him shall ye hear. </a:t>
            </a:r>
          </a:p>
        </p:txBody>
      </p:sp>
    </p:spTree>
    <p:extLst>
      <p:ext uri="{BB962C8B-B14F-4D97-AF65-F5344CB8AC3E}">
        <p14:creationId xmlns:p14="http://schemas.microsoft.com/office/powerpoint/2010/main" val="122565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1806CDE-C6B9-4541-89AA-DF6A927D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The Prophet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C5D27-1B8E-4A39-A661-B520FDD25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Deut</a:t>
            </a:r>
            <a:r>
              <a:rPr lang="en-US" dirty="0"/>
              <a:t> 18:19, And it shall come to pass, that whosoever will not hearken unto my words which he shall speak in my name, I will require it of him. </a:t>
            </a:r>
          </a:p>
        </p:txBody>
      </p:sp>
    </p:spTree>
    <p:extLst>
      <p:ext uri="{BB962C8B-B14F-4D97-AF65-F5344CB8AC3E}">
        <p14:creationId xmlns:p14="http://schemas.microsoft.com/office/powerpoint/2010/main" val="405759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Aspiring Young 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 2:11-15, Moses Takes Charge</a:t>
            </a:r>
          </a:p>
          <a:p>
            <a:r>
              <a:rPr lang="en-US" dirty="0"/>
              <a:t>Acts 7:22-29, Stephen adds</a:t>
            </a:r>
          </a:p>
          <a:p>
            <a:pPr lvl="1"/>
            <a:r>
              <a:rPr lang="en-US" dirty="0"/>
              <a:t>Moses knew he would deliver</a:t>
            </a:r>
          </a:p>
          <a:p>
            <a:r>
              <a:rPr lang="en-US" dirty="0"/>
              <a:t>Moses is ready to be a champion for his people</a:t>
            </a:r>
          </a:p>
        </p:txBody>
      </p:sp>
    </p:spTree>
    <p:extLst>
      <p:ext uri="{BB962C8B-B14F-4D97-AF65-F5344CB8AC3E}">
        <p14:creationId xmlns:p14="http://schemas.microsoft.com/office/powerpoint/2010/main" val="42947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Aspiring Young 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Vengeance belongs to God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32:35</a:t>
            </a:r>
          </a:p>
          <a:p>
            <a:pPr lvl="1"/>
            <a:r>
              <a:rPr lang="en-US" dirty="0"/>
              <a:t>Rom 12:19</a:t>
            </a:r>
          </a:p>
          <a:p>
            <a:pPr lvl="1"/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1:6-10</a:t>
            </a:r>
          </a:p>
          <a:p>
            <a:r>
              <a:rPr lang="en-US" dirty="0"/>
              <a:t>Lesson from King David</a:t>
            </a:r>
          </a:p>
          <a:p>
            <a:pPr lvl="1"/>
            <a:r>
              <a:rPr lang="en-US" dirty="0"/>
              <a:t>I Sam 16:13, David Anointed</a:t>
            </a:r>
          </a:p>
          <a:p>
            <a:pPr lvl="1"/>
            <a:r>
              <a:rPr lang="en-US" dirty="0"/>
              <a:t>I Sam 26:8-11, David encouraged to remove Saul</a:t>
            </a:r>
          </a:p>
        </p:txBody>
      </p:sp>
    </p:spTree>
    <p:extLst>
      <p:ext uri="{BB962C8B-B14F-4D97-AF65-F5344CB8AC3E}">
        <p14:creationId xmlns:p14="http://schemas.microsoft.com/office/powerpoint/2010/main" val="22814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Reluctant</a:t>
            </a:r>
          </a:p>
          <a:p>
            <a:r>
              <a:rPr lang="en-US" dirty="0"/>
              <a:t>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 3:7-10, God was ready to Avenge his people</a:t>
            </a:r>
          </a:p>
          <a:p>
            <a:r>
              <a:rPr lang="en-US" dirty="0"/>
              <a:t>Moses was not ready</a:t>
            </a:r>
          </a:p>
          <a:p>
            <a:pPr lvl="1"/>
            <a:r>
              <a:rPr lang="en-US" dirty="0"/>
              <a:t>Ex 3:11, who am I</a:t>
            </a:r>
          </a:p>
          <a:p>
            <a:pPr lvl="1"/>
            <a:r>
              <a:rPr lang="en-US" dirty="0"/>
              <a:t>Ex 3:13, By what authority</a:t>
            </a:r>
          </a:p>
          <a:p>
            <a:pPr lvl="1"/>
            <a:r>
              <a:rPr lang="en-US" dirty="0"/>
              <a:t>Ex 4:1, they will not believe me</a:t>
            </a:r>
          </a:p>
          <a:p>
            <a:pPr lvl="1"/>
            <a:r>
              <a:rPr lang="en-US" dirty="0"/>
              <a:t>Ex 4:10, I am not eloquent</a:t>
            </a:r>
          </a:p>
          <a:p>
            <a:pPr lvl="1"/>
            <a:r>
              <a:rPr lang="en-US" dirty="0"/>
              <a:t>Ex 4:13, I need help</a:t>
            </a:r>
          </a:p>
        </p:txBody>
      </p:sp>
    </p:spTree>
    <p:extLst>
      <p:ext uri="{BB962C8B-B14F-4D97-AF65-F5344CB8AC3E}">
        <p14:creationId xmlns:p14="http://schemas.microsoft.com/office/powerpoint/2010/main" val="320310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Reluctant</a:t>
            </a:r>
          </a:p>
          <a:p>
            <a:r>
              <a:rPr lang="en-US" dirty="0"/>
              <a:t>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 4:14, God was Angered</a:t>
            </a:r>
          </a:p>
          <a:p>
            <a:r>
              <a:rPr lang="en-US" dirty="0"/>
              <a:t>Moses was exactly who God wanted to Lead his people!</a:t>
            </a:r>
          </a:p>
          <a:p>
            <a:pPr lvl="1"/>
            <a:r>
              <a:rPr lang="en-US" dirty="0"/>
              <a:t>Moses would not lean on his own Knowledge, Strength, Wisdom, Will, etc. </a:t>
            </a:r>
          </a:p>
          <a:p>
            <a:pPr lvl="1"/>
            <a:r>
              <a:rPr lang="en-US" dirty="0"/>
              <a:t>Moses would lean on God</a:t>
            </a:r>
          </a:p>
        </p:txBody>
      </p:sp>
    </p:spTree>
    <p:extLst>
      <p:ext uri="{BB962C8B-B14F-4D97-AF65-F5344CB8AC3E}">
        <p14:creationId xmlns:p14="http://schemas.microsoft.com/office/powerpoint/2010/main" val="213023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Advocate for his</a:t>
            </a:r>
          </a:p>
          <a:p>
            <a:r>
              <a:rPr lang="en-US" dirty="0"/>
              <a:t>Brethren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 2:11-15, Egyptian beating an Israelite</a:t>
            </a:r>
          </a:p>
        </p:txBody>
      </p:sp>
    </p:spTree>
    <p:extLst>
      <p:ext uri="{BB962C8B-B14F-4D97-AF65-F5344CB8AC3E}">
        <p14:creationId xmlns:p14="http://schemas.microsoft.com/office/powerpoint/2010/main" val="200340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Advocate for the Daughters of Ruel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 2:16-22, Daughters of Reuel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8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Advocate for </a:t>
            </a:r>
          </a:p>
          <a:p>
            <a:r>
              <a:rPr lang="en-US" dirty="0"/>
              <a:t>Nation of Israel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 11, Children of Israel Murmured, </a:t>
            </a:r>
            <a:r>
              <a:rPr lang="en-US" dirty="0" err="1"/>
              <a:t>Taberah</a:t>
            </a:r>
            <a:endParaRPr lang="en-US" dirty="0"/>
          </a:p>
          <a:p>
            <a:r>
              <a:rPr lang="en-US" dirty="0"/>
              <a:t>Num 14, Children of Israel Murmured, Wilderness of </a:t>
            </a:r>
            <a:r>
              <a:rPr lang="en-US" dirty="0" err="1"/>
              <a:t>Paran</a:t>
            </a:r>
            <a:r>
              <a:rPr lang="en-US" dirty="0"/>
              <a:t> </a:t>
            </a:r>
          </a:p>
          <a:p>
            <a:r>
              <a:rPr lang="en-US" dirty="0"/>
              <a:t>Num 16:41-50, Children of Israel Murmur against God after Korah Rebellion</a:t>
            </a:r>
          </a:p>
          <a:p>
            <a:r>
              <a:rPr lang="en-US" dirty="0"/>
              <a:t>Num 21:1-9, Children of Israel Murmured near Edom</a:t>
            </a:r>
          </a:p>
        </p:txBody>
      </p:sp>
    </p:spTree>
    <p:extLst>
      <p:ext uri="{BB962C8B-B14F-4D97-AF65-F5344CB8AC3E}">
        <p14:creationId xmlns:p14="http://schemas.microsoft.com/office/powerpoint/2010/main" val="401952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85DD8-A546-423B-92A5-FA7A9DDC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E87F00-CEBA-4E04-9BEA-86852DD6516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Advocate for his </a:t>
            </a:r>
          </a:p>
          <a:p>
            <a:r>
              <a:rPr lang="en-US" dirty="0"/>
              <a:t>Adversaries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4085-ADD6-4C06-BF1D-DC3BA9D89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Num 12:1-16, Miriam Spoke Against Moses</a:t>
            </a:r>
          </a:p>
          <a:p>
            <a:r>
              <a:rPr lang="en-US" dirty="0"/>
              <a:t>Num 16:1-35, Rebellion of Korah (250 Princes)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3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3032</TotalTime>
  <Words>670</Words>
  <Application>Microsoft Office PowerPoint</Application>
  <PresentationFormat>On-screen Show (4:3)</PresentationFormat>
  <Paragraphs>136</Paragraphs>
  <Slides>19</Slides>
  <Notes>12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Character Study Moses</vt:lpstr>
      <vt:lpstr>Moses</vt:lpstr>
      <vt:lpstr>Moses</vt:lpstr>
      <vt:lpstr>Moses</vt:lpstr>
      <vt:lpstr>Moses</vt:lpstr>
      <vt:lpstr>Moses</vt:lpstr>
      <vt:lpstr>Moses</vt:lpstr>
      <vt:lpstr>Moses</vt:lpstr>
      <vt:lpstr>Moses</vt:lpstr>
      <vt:lpstr>Moses</vt:lpstr>
      <vt:lpstr>Moses an Advocate</vt:lpstr>
      <vt:lpstr>Moses</vt:lpstr>
      <vt:lpstr>Moses</vt:lpstr>
      <vt:lpstr>Moses</vt:lpstr>
      <vt:lpstr>Moses</vt:lpstr>
      <vt:lpstr>Moses</vt:lpstr>
      <vt:lpstr>Character Study: Moses</vt:lpstr>
      <vt:lpstr>Jesus – The Prophet</vt:lpstr>
      <vt:lpstr>Jesus – The Prophet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Ross Ward</cp:lastModifiedBy>
  <cp:revision>124</cp:revision>
  <dcterms:created xsi:type="dcterms:W3CDTF">2012-02-03T02:33:56Z</dcterms:created>
  <dcterms:modified xsi:type="dcterms:W3CDTF">2019-03-31T21:19:02Z</dcterms:modified>
</cp:coreProperties>
</file>