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88" r:id="rId2"/>
    <p:sldId id="293" r:id="rId3"/>
    <p:sldId id="305" r:id="rId4"/>
    <p:sldId id="304" r:id="rId5"/>
    <p:sldId id="301" r:id="rId6"/>
    <p:sldId id="302" r:id="rId7"/>
    <p:sldId id="296" r:id="rId8"/>
    <p:sldId id="297" r:id="rId9"/>
    <p:sldId id="308" r:id="rId10"/>
    <p:sldId id="298" r:id="rId11"/>
    <p:sldId id="299" r:id="rId12"/>
    <p:sldId id="294" r:id="rId13"/>
    <p:sldId id="306" r:id="rId14"/>
    <p:sldId id="307" r:id="rId1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00"/>
    <a:srgbClr val="3333CC"/>
    <a:srgbClr val="66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1" autoAdjust="0"/>
    <p:restoredTop sz="84648" autoAdjust="0"/>
  </p:normalViewPr>
  <p:slideViewPr>
    <p:cSldViewPr>
      <p:cViewPr varScale="1">
        <p:scale>
          <a:sx n="77" d="100"/>
          <a:sy n="77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9AB22E-3F9F-4E82-B630-ED7A8106FC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2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CD0EDE-A35E-4F54-80C3-5C71B12586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find the prayers (events) of Jesus in his last hours</a:t>
            </a:r>
          </a:p>
          <a:p>
            <a:r>
              <a:rPr lang="en-US" dirty="0"/>
              <a:t>We see the selflessness and earnestness of Jesus in his prayer</a:t>
            </a:r>
          </a:p>
          <a:p>
            <a:r>
              <a:rPr lang="en-US" dirty="0"/>
              <a:t>In his prayers we see his humanity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5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This surely was a somber, surreal, emotional, and troubling event: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enhanced the reality of the events that were about to take place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suffering, the ridicule, berating, and all the other offences (including being forsaken) that came against Jesus would come into Jesus’ full view (Forbearance – enduring wrong)</a:t>
            </a:r>
          </a:p>
          <a:p>
            <a:endParaRPr lang="en-US" dirty="0"/>
          </a:p>
          <a:p>
            <a:r>
              <a:rPr lang="en-US" dirty="0"/>
              <a:t>This fits in the lesson on preparing the Disciples in Jn 13-17.  </a:t>
            </a:r>
          </a:p>
          <a:p>
            <a:r>
              <a:rPr lang="en-US" dirty="0"/>
              <a:t>What we discover Jesus is not just preparing present company but all future disciples.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7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Disciples had still be arguing over who would hold great positions; are to be servants; wash each others feet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0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Similarly previous teachings were spoken for the benefit of his current disciples and future (Comforter)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0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Praying that the Fathers will be done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 knows what is best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 knows what is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2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Selfless</a:t>
            </a:r>
          </a:p>
          <a:p>
            <a:r>
              <a:rPr lang="en-US" dirty="0"/>
              <a:t>All lessons for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0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lessons for us</a:t>
            </a:r>
          </a:p>
          <a:p>
            <a:r>
              <a:rPr lang="en-US" dirty="0"/>
              <a:t>Following events continue to show his humanity and </a:t>
            </a:r>
            <a:r>
              <a:rPr lang="en-US"/>
              <a:t>love for all man kind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152401" y="6691682"/>
            <a:ext cx="8833104" cy="1606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3522" y="6363385"/>
            <a:ext cx="8532779" cy="32624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57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752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4361688" y="1847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 anchor="ctr">
            <a:normAutofit/>
          </a:bodyPr>
          <a:lstStyle>
            <a:lvl1pPr>
              <a:defRPr sz="48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/>
              <a:t>Click to edit Master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367835"/>
            <a:ext cx="8833103" cy="433166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52400" y="2362200"/>
            <a:ext cx="8833104" cy="43434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68324" y="3191137"/>
            <a:ext cx="6183173" cy="1836457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 cap="all" spc="250" baseline="0">
                <a:solidFill>
                  <a:schemeClr val="tx1"/>
                </a:solidFill>
                <a:latin typeface="Copperplate Gothic Bold" panose="020E0705020206020404" pitchFamily="34" charset="0"/>
                <a:cs typeface="Aharoni" panose="02010803020104030203" pitchFamily="2" charset="-79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2209800"/>
            <a:ext cx="8503920" cy="4114800"/>
          </a:xfrm>
        </p:spPr>
        <p:txBody>
          <a:bodyPr/>
          <a:lstStyle>
            <a:lvl1pPr marL="461963" indent="-461963"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3600"/>
            </a:lvl1pPr>
            <a:lvl2pPr marL="796925" indent="-331788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3200"/>
            </a:lvl2pPr>
            <a:lvl3pPr marL="1141413" indent="-338138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 sz="2800"/>
            </a:lvl3pPr>
            <a:lvl4pPr marL="1376363" indent="-228600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4pPr>
            <a:lvl5pPr marL="1601788" indent="-233363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Straight Connector 3"/>
          <p:cNvSpPr>
            <a:spLocks noChangeShapeType="1"/>
          </p:cNvSpPr>
          <p:nvPr userDrawn="1"/>
        </p:nvSpPr>
        <p:spPr bwMode="auto">
          <a:xfrm>
            <a:off x="155448" y="1905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4267200" y="16002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4361688" y="16946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6784" y="762000"/>
            <a:ext cx="879652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 anchor="ctr">
            <a:normAutofit/>
          </a:bodyPr>
          <a:lstStyle>
            <a:lvl1pPr>
              <a:defRPr sz="48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/>
              <a:t>Click to edit Master 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187952" y="2209800"/>
            <a:ext cx="4727448" cy="4114800"/>
          </a:xfrm>
        </p:spPr>
        <p:txBody>
          <a:bodyPr/>
          <a:lstStyle>
            <a:lvl1pPr marL="461963" indent="-461963"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3600"/>
            </a:lvl1pPr>
            <a:lvl2pPr marL="796925" indent="-331788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3200"/>
            </a:lvl2pPr>
            <a:lvl3pPr marL="1141413" indent="-338138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 sz="2800"/>
            </a:lvl3pPr>
            <a:lvl4pPr marL="1376363" indent="-228600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4pPr>
            <a:lvl5pPr marL="1601788" indent="-233363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Straight Connector 3"/>
          <p:cNvSpPr>
            <a:spLocks noChangeShapeType="1"/>
          </p:cNvSpPr>
          <p:nvPr userDrawn="1"/>
        </p:nvSpPr>
        <p:spPr bwMode="auto">
          <a:xfrm>
            <a:off x="155448" y="1905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4267200" y="16002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4361688" y="16946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6784" y="762000"/>
            <a:ext cx="879652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 anchor="ctr">
            <a:normAutofit/>
          </a:bodyPr>
          <a:lstStyle>
            <a:lvl1pPr>
              <a:defRPr sz="48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4959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 sz="2500"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 sz="2500"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800" b="1" dirty="0" smtClean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1pPr marL="274320" indent="-274320">
              <a:buClrTx/>
              <a:buSzPct val="75000"/>
              <a:buFont typeface="Wingdings" panose="05000000000000000000" pitchFamily="2" charset="2"/>
              <a:buChar char="q"/>
              <a:defRPr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4400" cy="12192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609600"/>
            <a:ext cx="3200400" cy="5867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399"/>
            <a:ext cx="3209544" cy="1981201"/>
          </a:xfrm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rgbClr val="FFFFFF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9728" y="3429000"/>
            <a:ext cx="3166872" cy="2697163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3000" b="1">
                <a:solidFill>
                  <a:srgbClr val="FFFFFF"/>
                </a:solidFill>
                <a:latin typeface="Copperplate Gothic Bold" panose="020E07050202060204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0" y="515112"/>
            <a:ext cx="8985504" cy="18288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371088" y="685799"/>
            <a:ext cx="5696712" cy="5696489"/>
          </a:xfrm>
        </p:spPr>
        <p:txBody>
          <a:bodyPr/>
          <a:lstStyle>
            <a:lvl1pPr marL="461963" indent="-461963">
              <a:buFont typeface="Wingdings" panose="05000000000000000000" pitchFamily="2" charset="2"/>
              <a:buChar char="v"/>
              <a:defRPr sz="3200"/>
            </a:lvl1pPr>
            <a:lvl2pPr marL="796925" indent="-354013">
              <a:buFont typeface="Wingdings" panose="05000000000000000000" pitchFamily="2" charset="2"/>
              <a:buChar char="Ø"/>
              <a:defRPr sz="3200"/>
            </a:lvl2pPr>
            <a:lvl3pPr marL="1141413" indent="-338138">
              <a:defRPr sz="2800"/>
            </a:lvl3pPr>
            <a:lvl4pPr marL="1485900" indent="-342900">
              <a:buSzPct val="100000"/>
              <a:buFont typeface="Wingdings" panose="05000000000000000000" pitchFamily="2" charset="2"/>
              <a:buChar char="§"/>
              <a:defRPr sz="2800" i="1"/>
            </a:lvl4pPr>
            <a:lvl5pPr marL="1600200" indent="-228600"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6200" y="6388385"/>
            <a:ext cx="8906256" cy="309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1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3300" b="1" kern="120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Jesus’ Last Hours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Prayer</a:t>
            </a:r>
          </a:p>
          <a:p>
            <a:r>
              <a:rPr lang="en-US" dirty="0"/>
              <a:t>Jn 17:20</a:t>
            </a:r>
          </a:p>
        </p:txBody>
      </p:sp>
    </p:spTree>
    <p:extLst>
      <p:ext uri="{BB962C8B-B14F-4D97-AF65-F5344CB8AC3E}">
        <p14:creationId xmlns:p14="http://schemas.microsoft.com/office/powerpoint/2010/main" val="21828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 Prays</a:t>
            </a:r>
          </a:p>
          <a:p>
            <a:r>
              <a:rPr lang="en-US" dirty="0"/>
              <a:t>Gethsemane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Mt 26:36-46, Prayer</a:t>
            </a:r>
          </a:p>
          <a:p>
            <a:pPr lvl="1"/>
            <a:r>
              <a:rPr lang="en-US" dirty="0"/>
              <a:t>Mt 26:39, “O my Father, if it be possible, let this cup pass from me: nevertheless not as I will, but as thou wilt.”</a:t>
            </a:r>
          </a:p>
          <a:p>
            <a:pPr lvl="1"/>
            <a:r>
              <a:rPr lang="en-US" dirty="0"/>
              <a:t>Mt 26:42, “O my Father, if this cup may not pass away from me, except I drink it, thy will be done”</a:t>
            </a:r>
          </a:p>
          <a:p>
            <a:pPr lvl="1"/>
            <a:r>
              <a:rPr lang="en-US" dirty="0"/>
              <a:t>Ends prayers with a view to all mankind</a:t>
            </a:r>
          </a:p>
        </p:txBody>
      </p:sp>
    </p:spTree>
    <p:extLst>
      <p:ext uri="{BB962C8B-B14F-4D97-AF65-F5344CB8AC3E}">
        <p14:creationId xmlns:p14="http://schemas.microsoft.com/office/powerpoint/2010/main" val="11982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 Prays</a:t>
            </a:r>
          </a:p>
          <a:p>
            <a:r>
              <a:rPr lang="en-US" dirty="0"/>
              <a:t>Gethsemane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Mt 26:36-46, Prayer</a:t>
            </a:r>
          </a:p>
          <a:p>
            <a:pPr lvl="1"/>
            <a:r>
              <a:rPr lang="en-US" dirty="0"/>
              <a:t>Jesus Ready to Face His Fate </a:t>
            </a:r>
          </a:p>
          <a:p>
            <a:pPr lvl="2"/>
            <a:r>
              <a:rPr lang="en-US" dirty="0"/>
              <a:t>Mt 26:46, Rise, let us be going: behold, he is at hand that doth betray me. </a:t>
            </a:r>
          </a:p>
        </p:txBody>
      </p:sp>
    </p:spTree>
    <p:extLst>
      <p:ext uri="{BB962C8B-B14F-4D97-AF65-F5344CB8AC3E}">
        <p14:creationId xmlns:p14="http://schemas.microsoft.com/office/powerpoint/2010/main" val="34933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Last Supper</a:t>
            </a:r>
          </a:p>
          <a:p>
            <a:pPr lvl="1"/>
            <a:r>
              <a:rPr lang="en-US" dirty="0"/>
              <a:t>Preparing disciples</a:t>
            </a:r>
          </a:p>
          <a:p>
            <a:r>
              <a:rPr lang="en-US" dirty="0"/>
              <a:t>Intercessory Prayer</a:t>
            </a:r>
          </a:p>
          <a:p>
            <a:pPr lvl="1"/>
            <a:r>
              <a:rPr lang="en-US" dirty="0"/>
              <a:t>For himself and all Disciples</a:t>
            </a:r>
          </a:p>
          <a:p>
            <a:r>
              <a:rPr lang="en-US" dirty="0"/>
              <a:t>Gethsemane</a:t>
            </a:r>
          </a:p>
          <a:p>
            <a:pPr lvl="1"/>
            <a:r>
              <a:rPr lang="en-US" dirty="0"/>
              <a:t>For himself and all Disciples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Jesus’ Last Hours</a:t>
            </a:r>
            <a:br>
              <a:rPr lang="en-US" dirty="0"/>
            </a:br>
            <a:r>
              <a:rPr lang="en-US" dirty="0"/>
              <a:t>Prayer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r="20380"/>
          <a:stretch/>
        </p:blipFill>
        <p:spPr>
          <a:xfrm>
            <a:off x="304800" y="2055091"/>
            <a:ext cx="3810000" cy="42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Jesus’</a:t>
            </a:r>
          </a:p>
          <a:p>
            <a:r>
              <a:rPr lang="en-US" dirty="0"/>
              <a:t>Concern for his Disciples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is Selfless</a:t>
            </a:r>
          </a:p>
          <a:p>
            <a:r>
              <a:rPr lang="en-US" dirty="0"/>
              <a:t>Preparing his disciples</a:t>
            </a:r>
          </a:p>
          <a:p>
            <a:pPr lvl="1"/>
            <a:r>
              <a:rPr lang="en-US" dirty="0"/>
              <a:t>Not wholly focused upon himself</a:t>
            </a:r>
          </a:p>
          <a:p>
            <a:r>
              <a:rPr lang="en-US" dirty="0"/>
              <a:t>Preparing future disciples</a:t>
            </a:r>
          </a:p>
          <a:p>
            <a:pPr lvl="1"/>
            <a:r>
              <a:rPr lang="en-US" dirty="0"/>
              <a:t>Lords Supper</a:t>
            </a:r>
          </a:p>
          <a:p>
            <a:pPr lvl="1"/>
            <a:r>
              <a:rPr lang="en-US" dirty="0"/>
              <a:t>Intercessory Prayer</a:t>
            </a:r>
          </a:p>
          <a:p>
            <a:pPr lvl="1"/>
            <a:r>
              <a:rPr lang="en-US" dirty="0"/>
              <a:t>Gethsemane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Jesus’</a:t>
            </a:r>
          </a:p>
          <a:p>
            <a:r>
              <a:rPr lang="en-US" dirty="0"/>
              <a:t>Humanity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Humanity of Jesus</a:t>
            </a:r>
          </a:p>
          <a:p>
            <a:pPr lvl="1"/>
            <a:r>
              <a:rPr lang="en-US" dirty="0"/>
              <a:t>Pours out his heart in prayer</a:t>
            </a:r>
          </a:p>
          <a:p>
            <a:pPr lvl="1"/>
            <a:r>
              <a:rPr lang="en-US" dirty="0"/>
              <a:t>Desires the comfort and support of his disciples</a:t>
            </a:r>
          </a:p>
          <a:p>
            <a:pPr lvl="1"/>
            <a:r>
              <a:rPr lang="en-US" dirty="0"/>
              <a:t>Personal distress</a:t>
            </a:r>
          </a:p>
          <a:p>
            <a:pPr lvl="1"/>
            <a:r>
              <a:rPr lang="en-US" dirty="0"/>
              <a:t>Petitioning God on His behalf </a:t>
            </a:r>
          </a:p>
          <a:p>
            <a:r>
              <a:rPr lang="en-US" dirty="0"/>
              <a:t>Praying for God’s will be done</a:t>
            </a:r>
          </a:p>
        </p:txBody>
      </p:sp>
    </p:spTree>
    <p:extLst>
      <p:ext uri="{BB962C8B-B14F-4D97-AF65-F5344CB8AC3E}">
        <p14:creationId xmlns:p14="http://schemas.microsoft.com/office/powerpoint/2010/main" val="18604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Prays</a:t>
            </a:r>
          </a:p>
          <a:p>
            <a:r>
              <a:rPr lang="en-US" dirty="0"/>
              <a:t>The Last Supper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Upper Room, Mt 26:17-30</a:t>
            </a:r>
          </a:p>
          <a:p>
            <a:pPr lvl="1"/>
            <a:r>
              <a:rPr lang="en-US" dirty="0"/>
              <a:t>Mt 26:17-19, Preparing the Passover</a:t>
            </a:r>
          </a:p>
          <a:p>
            <a:pPr lvl="1"/>
            <a:r>
              <a:rPr lang="en-US" dirty="0"/>
              <a:t>Mt 26:20-21, Ate the Passover</a:t>
            </a:r>
          </a:p>
          <a:p>
            <a:pPr lvl="1"/>
            <a:r>
              <a:rPr lang="en-US" dirty="0"/>
              <a:t>Mt 26:26-29, Instituted the Lords Supper</a:t>
            </a:r>
          </a:p>
          <a:p>
            <a:pPr lvl="2"/>
            <a:r>
              <a:rPr lang="en-US" dirty="0"/>
              <a:t>Prayer for the emblems representing his body and blood of the Covenant </a:t>
            </a:r>
          </a:p>
          <a:p>
            <a:pPr lvl="1"/>
            <a:r>
              <a:rPr lang="en-US" dirty="0"/>
              <a:t>Jn 13-17, Preparing his Disciples</a:t>
            </a:r>
          </a:p>
        </p:txBody>
      </p:sp>
    </p:spTree>
    <p:extLst>
      <p:ext uri="{BB962C8B-B14F-4D97-AF65-F5344CB8AC3E}">
        <p14:creationId xmlns:p14="http://schemas.microsoft.com/office/powerpoint/2010/main" val="338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14399"/>
            <a:ext cx="3276600" cy="1981201"/>
          </a:xfrm>
        </p:spPr>
        <p:txBody>
          <a:bodyPr/>
          <a:lstStyle/>
          <a:p>
            <a:pPr algn="ctr"/>
            <a:r>
              <a:rPr lang="en-US" sz="4000" dirty="0"/>
              <a:t>Jesus</a:t>
            </a:r>
            <a:r>
              <a:rPr lang="en-US" sz="3600" dirty="0"/>
              <a:t>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 Prays</a:t>
            </a:r>
          </a:p>
          <a:p>
            <a:r>
              <a:rPr lang="en-US" dirty="0"/>
              <a:t>The Lords Prayer</a:t>
            </a:r>
          </a:p>
          <a:p>
            <a:r>
              <a:rPr lang="en-US" dirty="0"/>
              <a:t>Intercessory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Jn 17, Jesus Intercessory Prayer</a:t>
            </a:r>
          </a:p>
          <a:p>
            <a:pPr lvl="1"/>
            <a:r>
              <a:rPr lang="en-US" dirty="0"/>
              <a:t>Intercessory – On the behalf of others</a:t>
            </a:r>
          </a:p>
          <a:p>
            <a:pPr lvl="2"/>
            <a:r>
              <a:rPr lang="en-US" dirty="0"/>
              <a:t>Himself</a:t>
            </a:r>
          </a:p>
          <a:p>
            <a:pPr lvl="2"/>
            <a:r>
              <a:rPr lang="en-US" dirty="0"/>
              <a:t>His Disciples</a:t>
            </a:r>
          </a:p>
          <a:p>
            <a:pPr lvl="2"/>
            <a:r>
              <a:rPr lang="en-US" dirty="0"/>
              <a:t>His Future Disciples</a:t>
            </a:r>
          </a:p>
        </p:txBody>
      </p:sp>
    </p:spTree>
    <p:extLst>
      <p:ext uri="{BB962C8B-B14F-4D97-AF65-F5344CB8AC3E}">
        <p14:creationId xmlns:p14="http://schemas.microsoft.com/office/powerpoint/2010/main" val="4327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14399"/>
            <a:ext cx="3276600" cy="1981201"/>
          </a:xfrm>
        </p:spPr>
        <p:txBody>
          <a:bodyPr/>
          <a:lstStyle/>
          <a:p>
            <a:pPr algn="ctr"/>
            <a:r>
              <a:rPr lang="en-US" sz="4000" dirty="0"/>
              <a:t>Jesus</a:t>
            </a:r>
            <a:r>
              <a:rPr lang="en-US" sz="3600" dirty="0"/>
              <a:t>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 Prays</a:t>
            </a:r>
          </a:p>
          <a:p>
            <a:r>
              <a:rPr lang="en-US" dirty="0"/>
              <a:t>The Lords Prayer</a:t>
            </a:r>
          </a:p>
          <a:p>
            <a:r>
              <a:rPr lang="en-US" dirty="0"/>
              <a:t>Intercessory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Jn 17:1-5, Prayer for Himself</a:t>
            </a:r>
          </a:p>
          <a:p>
            <a:pPr lvl="1"/>
            <a:r>
              <a:rPr lang="en-US" dirty="0"/>
              <a:t>Prayer</a:t>
            </a:r>
          </a:p>
          <a:p>
            <a:pPr lvl="2"/>
            <a:r>
              <a:rPr lang="en-US" dirty="0"/>
              <a:t>That he would be Glorified by his death &amp; resurrection</a:t>
            </a:r>
          </a:p>
          <a:p>
            <a:pPr lvl="2"/>
            <a:r>
              <a:rPr lang="en-US" dirty="0"/>
              <a:t>That he would be Light</a:t>
            </a:r>
          </a:p>
          <a:p>
            <a:pPr lvl="1"/>
            <a:r>
              <a:rPr lang="en-US" dirty="0"/>
              <a:t>Statements</a:t>
            </a:r>
          </a:p>
          <a:p>
            <a:pPr lvl="2"/>
            <a:r>
              <a:rPr lang="en-US" dirty="0"/>
              <a:t>He Glorified God</a:t>
            </a:r>
          </a:p>
          <a:p>
            <a:pPr lvl="2"/>
            <a:r>
              <a:rPr lang="en-US" dirty="0"/>
              <a:t>He accomplished his work</a:t>
            </a:r>
          </a:p>
          <a:p>
            <a:pPr lvl="1"/>
            <a:r>
              <a:rPr lang="en-US" dirty="0"/>
              <a:t>Prayer</a:t>
            </a:r>
          </a:p>
          <a:p>
            <a:pPr lvl="2"/>
            <a:r>
              <a:rPr lang="en-US" dirty="0"/>
              <a:t>That he would be Glorified as he was before creation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14399"/>
            <a:ext cx="3276600" cy="1981201"/>
          </a:xfrm>
        </p:spPr>
        <p:txBody>
          <a:bodyPr/>
          <a:lstStyle/>
          <a:p>
            <a:pPr algn="ctr"/>
            <a:r>
              <a:rPr lang="en-US" sz="4000" dirty="0"/>
              <a:t>Jesus</a:t>
            </a:r>
            <a:r>
              <a:rPr lang="en-US" sz="3600" dirty="0"/>
              <a:t>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 Prays</a:t>
            </a:r>
          </a:p>
          <a:p>
            <a:r>
              <a:rPr lang="en-US" dirty="0"/>
              <a:t>The Lords Prayer</a:t>
            </a:r>
          </a:p>
          <a:p>
            <a:r>
              <a:rPr lang="en-US" dirty="0"/>
              <a:t>Intercessory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Jn 17:6-19, Prays for His Disciples</a:t>
            </a:r>
          </a:p>
          <a:p>
            <a:pPr lvl="1"/>
            <a:r>
              <a:rPr lang="en-US" dirty="0"/>
              <a:t>Jesus their Advocate</a:t>
            </a:r>
          </a:p>
          <a:p>
            <a:pPr lvl="1"/>
            <a:r>
              <a:rPr lang="en-US" dirty="0"/>
              <a:t>That they would be united</a:t>
            </a:r>
          </a:p>
          <a:p>
            <a:pPr lvl="1"/>
            <a:r>
              <a:rPr lang="en-US" dirty="0"/>
              <a:t>That they may have His joy fulfilled in them</a:t>
            </a:r>
          </a:p>
          <a:p>
            <a:pPr lvl="1"/>
            <a:r>
              <a:rPr lang="en-US" dirty="0"/>
              <a:t>Sanctify them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14399"/>
            <a:ext cx="3276600" cy="1981201"/>
          </a:xfrm>
        </p:spPr>
        <p:txBody>
          <a:bodyPr/>
          <a:lstStyle/>
          <a:p>
            <a:pPr algn="ctr"/>
            <a:r>
              <a:rPr lang="en-US" sz="4000" dirty="0"/>
              <a:t>Jesus</a:t>
            </a:r>
            <a:r>
              <a:rPr lang="en-US" sz="3600" dirty="0"/>
              <a:t>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 Prays</a:t>
            </a:r>
          </a:p>
          <a:p>
            <a:r>
              <a:rPr lang="en-US" dirty="0"/>
              <a:t>The Lords Prayer</a:t>
            </a:r>
          </a:p>
          <a:p>
            <a:r>
              <a:rPr lang="en-US" dirty="0"/>
              <a:t>Intercessory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Jn 17:20-26, Prays for all Future Disciples</a:t>
            </a:r>
          </a:p>
          <a:p>
            <a:pPr lvl="1"/>
            <a:r>
              <a:rPr lang="en-US" dirty="0"/>
              <a:t>Jesus their Advocate</a:t>
            </a:r>
          </a:p>
          <a:p>
            <a:pPr lvl="1"/>
            <a:r>
              <a:rPr lang="en-US" dirty="0"/>
              <a:t>That they may be united</a:t>
            </a:r>
          </a:p>
          <a:p>
            <a:pPr lvl="1"/>
            <a:r>
              <a:rPr lang="en-US" dirty="0"/>
              <a:t>That they may have His glory</a:t>
            </a:r>
          </a:p>
          <a:p>
            <a:pPr lvl="1"/>
            <a:r>
              <a:rPr lang="en-US" dirty="0"/>
              <a:t>That they may have the love of the Father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 Prays</a:t>
            </a:r>
          </a:p>
          <a:p>
            <a:r>
              <a:rPr lang="en-US" dirty="0"/>
              <a:t>Gethsemane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Mt 26:36-46, Prayer</a:t>
            </a:r>
          </a:p>
          <a:p>
            <a:pPr lvl="1"/>
            <a:r>
              <a:rPr lang="en-US" dirty="0"/>
              <a:t>Late at Night</a:t>
            </a:r>
          </a:p>
          <a:p>
            <a:pPr lvl="2"/>
            <a:r>
              <a:rPr lang="en-US" dirty="0"/>
              <a:t>Mt 26:40, indicated it to be one hour</a:t>
            </a:r>
          </a:p>
          <a:p>
            <a:pPr lvl="2"/>
            <a:r>
              <a:rPr lang="en-US" dirty="0"/>
              <a:t>Mt 26:43, for their eyes were heavy</a:t>
            </a:r>
          </a:p>
        </p:txBody>
      </p:sp>
    </p:spTree>
    <p:extLst>
      <p:ext uri="{BB962C8B-B14F-4D97-AF65-F5344CB8AC3E}">
        <p14:creationId xmlns:p14="http://schemas.microsoft.com/office/powerpoint/2010/main" val="41276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 Prays</a:t>
            </a:r>
          </a:p>
          <a:p>
            <a:r>
              <a:rPr lang="en-US" dirty="0"/>
              <a:t>Gethsemane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Mt 26:36-46, Prayer</a:t>
            </a:r>
          </a:p>
          <a:p>
            <a:pPr lvl="1"/>
            <a:r>
              <a:rPr lang="en-US" dirty="0"/>
              <a:t>Great Destress of Jesus</a:t>
            </a:r>
          </a:p>
          <a:p>
            <a:pPr lvl="2"/>
            <a:r>
              <a:rPr lang="en-US" dirty="0"/>
              <a:t>Disciples Slept</a:t>
            </a:r>
          </a:p>
          <a:p>
            <a:pPr lvl="2"/>
            <a:r>
              <a:rPr lang="en-US" dirty="0"/>
              <a:t>Jesus Could not Sleep </a:t>
            </a:r>
          </a:p>
          <a:p>
            <a:pPr lvl="3"/>
            <a:r>
              <a:rPr lang="en-US" dirty="0"/>
              <a:t>Mt 26:37, sorrowful and very heavy</a:t>
            </a:r>
          </a:p>
          <a:p>
            <a:pPr lvl="3"/>
            <a:r>
              <a:rPr lang="en-US" dirty="0"/>
              <a:t>Mt 26:38, soul is exceeding sorrowful, even unto death</a:t>
            </a:r>
          </a:p>
          <a:p>
            <a:pPr lvl="3"/>
            <a:r>
              <a:rPr lang="en-US" dirty="0"/>
              <a:t>Lk 22:44, in an agony he prayed more earnestly: and his sweat was as it were great drops of blood</a:t>
            </a:r>
          </a:p>
        </p:txBody>
      </p:sp>
    </p:spTree>
    <p:extLst>
      <p:ext uri="{BB962C8B-B14F-4D97-AF65-F5344CB8AC3E}">
        <p14:creationId xmlns:p14="http://schemas.microsoft.com/office/powerpoint/2010/main" val="4073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Last Hours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Jesus Prays</a:t>
            </a:r>
          </a:p>
          <a:p>
            <a:r>
              <a:rPr lang="en-US" dirty="0"/>
              <a:t>Gethsemane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 26:36-46, Prayer</a:t>
            </a:r>
          </a:p>
          <a:p>
            <a:pPr lvl="1"/>
            <a:r>
              <a:rPr lang="en-US" dirty="0"/>
              <a:t>Great Destress of Jesus</a:t>
            </a:r>
          </a:p>
          <a:p>
            <a:pPr lvl="2"/>
            <a:r>
              <a:rPr lang="en-US" dirty="0"/>
              <a:t>Disciples Slept</a:t>
            </a:r>
          </a:p>
          <a:p>
            <a:pPr lvl="2"/>
            <a:r>
              <a:rPr lang="en-US" dirty="0"/>
              <a:t>Jesus Could not Sleep </a:t>
            </a:r>
          </a:p>
          <a:p>
            <a:pPr lvl="2"/>
            <a:r>
              <a:rPr lang="en-US" dirty="0"/>
              <a:t>Angels Strengthening Him</a:t>
            </a:r>
          </a:p>
          <a:p>
            <a:pPr lvl="3"/>
            <a:r>
              <a:rPr lang="en-US" dirty="0"/>
              <a:t>Lk 22:43</a:t>
            </a:r>
          </a:p>
        </p:txBody>
      </p:sp>
    </p:spTree>
    <p:extLst>
      <p:ext uri="{BB962C8B-B14F-4D97-AF65-F5344CB8AC3E}">
        <p14:creationId xmlns:p14="http://schemas.microsoft.com/office/powerpoint/2010/main" val="5074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2960</TotalTime>
  <Words>740</Words>
  <Application>Microsoft Office PowerPoint</Application>
  <PresentationFormat>On-screen Show (4:3)</PresentationFormat>
  <Paragraphs>143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Copperplate Gothic Bold</vt:lpstr>
      <vt:lpstr>Georgia</vt:lpstr>
      <vt:lpstr>Times New Roman</vt:lpstr>
      <vt:lpstr>Wingdings</vt:lpstr>
      <vt:lpstr>Wingdings 2</vt:lpstr>
      <vt:lpstr>Civic</vt:lpstr>
      <vt:lpstr>Jesus’ Last Hours</vt:lpstr>
      <vt:lpstr>Jesus’ Last Hours</vt:lpstr>
      <vt:lpstr>Jesus’ Last Hours</vt:lpstr>
      <vt:lpstr>Jesus’ Last Hours</vt:lpstr>
      <vt:lpstr>Jesus’ Last Hours</vt:lpstr>
      <vt:lpstr>Jesus’ Last Hours</vt:lpstr>
      <vt:lpstr>Jesus’ Last Hours</vt:lpstr>
      <vt:lpstr>Jesus’ Last Hours</vt:lpstr>
      <vt:lpstr>Jesus’ Last Hours</vt:lpstr>
      <vt:lpstr>Jesus’ Last Hours</vt:lpstr>
      <vt:lpstr>Jesus’ Last Hours</vt:lpstr>
      <vt:lpstr>Jesus’ Last Hours Prayer</vt:lpstr>
      <vt:lpstr>Jesus’ Last Hours</vt:lpstr>
      <vt:lpstr>Jesus’ Last Hours</vt:lpstr>
    </vt:vector>
  </TitlesOfParts>
  <Company>EVANGELIST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Ross Ward</cp:lastModifiedBy>
  <cp:revision>260</cp:revision>
  <dcterms:created xsi:type="dcterms:W3CDTF">1998-07-07T15:18:40Z</dcterms:created>
  <dcterms:modified xsi:type="dcterms:W3CDTF">2019-04-28T20:10:00Z</dcterms:modified>
</cp:coreProperties>
</file>