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361" r:id="rId3"/>
    <p:sldId id="351" r:id="rId4"/>
    <p:sldId id="362" r:id="rId5"/>
    <p:sldId id="353" r:id="rId6"/>
    <p:sldId id="349" r:id="rId7"/>
    <p:sldId id="357" r:id="rId8"/>
    <p:sldId id="358" r:id="rId9"/>
    <p:sldId id="360" r:id="rId10"/>
    <p:sldId id="352" r:id="rId11"/>
    <p:sldId id="355" r:id="rId12"/>
    <p:sldId id="354" r:id="rId13"/>
    <p:sldId id="359" r:id="rId14"/>
    <p:sldId id="338" r:id="rId15"/>
    <p:sldId id="344" r:id="rId16"/>
    <p:sldId id="272" r:id="rId17"/>
    <p:sldId id="339" r:id="rId18"/>
    <p:sldId id="337" r:id="rId19"/>
    <p:sldId id="347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8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88908" autoAdjust="0"/>
  </p:normalViewPr>
  <p:slideViewPr>
    <p:cSldViewPr>
      <p:cViewPr varScale="1">
        <p:scale>
          <a:sx n="81" d="100"/>
          <a:sy n="81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F27EF-9B5A-47ED-965B-5BDE5C0F6EF6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C9A6-96A9-4D10-8CA4-85C7A765F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 servitude lingered – Israel slaves of Egyptians</a:t>
            </a:r>
          </a:p>
          <a:p>
            <a:r>
              <a:rPr lang="en-US" dirty="0"/>
              <a:t>Moses provoked astonishment – 10 plagues and such</a:t>
            </a:r>
          </a:p>
          <a:p>
            <a:r>
              <a:rPr lang="en-US" dirty="0"/>
              <a:t>The lady? Cow goddess, </a:t>
            </a:r>
            <a:r>
              <a:rPr lang="en-US" dirty="0" err="1"/>
              <a:t>Baalat</a:t>
            </a:r>
            <a:r>
              <a:rPr lang="en-US" dirty="0"/>
              <a:t>, Hathor,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archeological evidences of Israel and Moses in Egypt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realize the great power and influence our upbringing has upon us.  Moses overcame the temptation to become an Egyptian.  Though there was the allure of great wealth and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5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realize the great power and influence our upbringing has upon us.  Moses overcame the temptation to become an Egyptian.  Though there was the allure of great wealth and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realize the great power and influence our upbringing has upon us.  Moses overcame the temptation to become an Egyptian.  Though there was the allure of great wealth and power.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Non-Egyptians making bricks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Non-Egyptians making bricks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9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Wall showing Egyptians, pond, brick wall, and brick making by non-</a:t>
            </a:r>
            <a:r>
              <a:rPr lang="en-US" dirty="0" err="1"/>
              <a:t>egyptians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7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Adversaries of the bible say that it is all fables, event to the point of not even referencing it when searching for ancient cities. </a:t>
            </a:r>
          </a:p>
          <a:p>
            <a:r>
              <a:rPr lang="en-US" dirty="0"/>
              <a:t>Story about archeologist who had found a certain city.  Bible stated another city was in a certain specific location from the one found. It was said that upon finding this second city precisely where written, he became a believer. Was this the alter at Mt </a:t>
            </a:r>
            <a:r>
              <a:rPr lang="en-US" dirty="0" err="1"/>
              <a:t>Gerishm</a:t>
            </a:r>
            <a:r>
              <a:rPr lang="en-US" dirty="0"/>
              <a:t>?? Across from Mt </a:t>
            </a:r>
            <a:r>
              <a:rPr lang="en-US" dirty="0" err="1"/>
              <a:t>Ebal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5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naming of Pharaoh’s </a:t>
            </a:r>
            <a:r>
              <a:rPr lang="en-US" dirty="0" err="1"/>
              <a:t>Thutmoses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Archeological finds in the wilderness point to the narrative of Exodus</a:t>
            </a:r>
          </a:p>
          <a:p>
            <a:r>
              <a:rPr lang="en-US" dirty="0"/>
              <a:t>Hebrew and Egyptian Writings. </a:t>
            </a:r>
          </a:p>
          <a:p>
            <a:r>
              <a:rPr lang="en-US" dirty="0"/>
              <a:t>Egyptian mines for Copper &amp; Turquoise, Bible.ca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0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Idol, with Hebrew and Egyptian writings. This shows a co-</a:t>
            </a:r>
            <a:r>
              <a:rPr lang="en-US" dirty="0" err="1"/>
              <a:t>existance</a:t>
            </a:r>
            <a:r>
              <a:rPr lang="en-US" dirty="0"/>
              <a:t> of the two nations</a:t>
            </a:r>
          </a:p>
          <a:p>
            <a:r>
              <a:rPr lang="en-US" dirty="0"/>
              <a:t>Akin to a calf; image of Aaron may have taken similar form, this a reproduction of it? This one is certainly not of Gold that was ground up and they drank! </a:t>
            </a:r>
          </a:p>
          <a:p>
            <a:r>
              <a:rPr lang="en-US" dirty="0"/>
              <a:t>An Egyptian god which Aaron would have </a:t>
            </a:r>
            <a:r>
              <a:rPr lang="en-US" dirty="0" err="1"/>
              <a:t>mimic’d</a:t>
            </a:r>
            <a:r>
              <a:rPr lang="en-US" dirty="0"/>
              <a:t>.  The Israelites were certainly idolatrous living in Egypt.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8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presumptions here by me</a:t>
            </a:r>
          </a:p>
          <a:p>
            <a:r>
              <a:rPr lang="en-US" dirty="0"/>
              <a:t>Hathor a god, </a:t>
            </a:r>
          </a:p>
          <a:p>
            <a:r>
              <a:rPr lang="en-US" dirty="0"/>
              <a:t>quiver of brothers (Egyptians or Israelites who held to the Egyptian life)  – despised so he performed terror against “Their quiver” </a:t>
            </a:r>
          </a:p>
          <a:p>
            <a:r>
              <a:rPr lang="en-US" dirty="0"/>
              <a:t>Great wailing (Eluding to the death of the first born/plagues?)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4C9A6-96A9-4D10-8CA4-85C7A765F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17EC6A-DD00-4CAE-9F71-9D9F402EC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1750579"/>
            <a:ext cx="4914007" cy="50848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-162951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9621" y="6019800"/>
            <a:ext cx="6400800" cy="6858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soft" dir="t">
              <a:rot lat="0" lon="0" rev="16800000"/>
            </a:lightRig>
          </a:scene3d>
          <a:sp3d>
            <a:bevelT w="152400" h="50800" prst="softRound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5105400"/>
          </a:xfrm>
          <a:solidFill>
            <a:schemeClr val="accent5">
              <a:lumMod val="50000"/>
            </a:scheme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  <a:solidFill>
            <a:schemeClr val="accent5">
              <a:lumMod val="50000"/>
            </a:schemeClr>
          </a:solidFill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 McClain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65th St church of Christ - 2/20/2005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C1FD575-FB29-4BCE-81C0-F4D3A0A4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he Burning Bush">
            <a:extLst>
              <a:ext uri="{FF2B5EF4-FFF2-40B4-BE49-F238E27FC236}">
                <a16:creationId xmlns:a16="http://schemas.microsoft.com/office/drawing/2014/main" id="{DFF308BB-999F-41B4-BBDC-F94907ABF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733800" cy="52578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194833"/>
            <a:ext cx="3313113" cy="869945"/>
          </a:xfrm>
        </p:spPr>
        <p:txBody>
          <a:bodyPr vert="horz" anchor="t">
            <a:noAutofit/>
            <a:sp3d prstMaterial="softEdge"/>
          </a:bodyPr>
          <a:lstStyle>
            <a:lvl1pPr algn="ctr">
              <a:buNone/>
              <a:defRPr sz="4400" b="1">
                <a:ln w="635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6724" y="2590800"/>
            <a:ext cx="3313113" cy="3772477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568950" cy="6432550"/>
          </a:xfrm>
        </p:spPr>
        <p:txBody>
          <a:bodyPr/>
          <a:lstStyle>
            <a:lvl1pPr marL="457200" indent="-457200">
              <a:defRPr sz="3600" b="1"/>
            </a:lvl1pPr>
            <a:lvl2pPr marL="914400" indent="-457200">
              <a:defRPr sz="3200"/>
            </a:lvl2pPr>
            <a:lvl3pPr marL="1257300" indent="-352425">
              <a:defRPr sz="3200" i="1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34A9EF-3D44-4EC9-8847-B750B6B14CF5}"/>
              </a:ext>
            </a:extLst>
          </p:cNvPr>
          <p:cNvCxnSpPr/>
          <p:nvPr userDrawn="1"/>
        </p:nvCxnSpPr>
        <p:spPr>
          <a:xfrm>
            <a:off x="35052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E9B4-98BF-4EF1-B3EF-14852B208975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3505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Don McClain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65th St church of Christ - 2/20/2005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8C1FD575-FB29-4BCE-81C0-F4D3A0A4B8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451C-A379-4484-BE4E-47D5BD966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Character Study</a:t>
            </a:r>
            <a:br>
              <a:rPr lang="en-US" dirty="0"/>
            </a:br>
            <a:r>
              <a:rPr lang="en-US" dirty="0"/>
              <a:t>Moses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6E05-7C33-4B98-8982-D062D058A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</p:spPr>
        <p:txBody>
          <a:bodyPr/>
          <a:lstStyle/>
          <a:p>
            <a:r>
              <a:rPr lang="en-US" dirty="0"/>
              <a:t>Ex 1:8-14</a:t>
            </a:r>
          </a:p>
        </p:txBody>
      </p:sp>
    </p:spTree>
    <p:extLst>
      <p:ext uri="{BB962C8B-B14F-4D97-AF65-F5344CB8AC3E}">
        <p14:creationId xmlns:p14="http://schemas.microsoft.com/office/powerpoint/2010/main" val="33200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in Archeology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FA25C-EFE4-4EED-B5A0-72171FE9E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9161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in Archeology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15BCC7-3CA5-4C48-9E2E-C5CD3A740C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59AF7-1B94-423C-84C9-D01D0C04D4AA}"/>
              </a:ext>
            </a:extLst>
          </p:cNvPr>
          <p:cNvSpPr/>
          <p:nvPr/>
        </p:nvSpPr>
        <p:spPr>
          <a:xfrm>
            <a:off x="106762" y="2286000"/>
            <a:ext cx="8884838" cy="1219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A49144-A058-4EB2-9317-333BF14F58C4}"/>
              </a:ext>
            </a:extLst>
          </p:cNvPr>
          <p:cNvSpPr/>
          <p:nvPr/>
        </p:nvSpPr>
        <p:spPr>
          <a:xfrm>
            <a:off x="335362" y="1600200"/>
            <a:ext cx="8427638" cy="6858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365EF-CA70-40F3-BEC9-DF41CBF4AC56}"/>
              </a:ext>
            </a:extLst>
          </p:cNvPr>
          <p:cNvSpPr txBox="1">
            <a:spLocks/>
          </p:cNvSpPr>
          <p:nvPr/>
        </p:nvSpPr>
        <p:spPr>
          <a:xfrm>
            <a:off x="228600" y="3848100"/>
            <a:ext cx="2948981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 1:7-14, 16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FD43B1-EC4F-47FD-A316-5122A2D92B31}"/>
              </a:ext>
            </a:extLst>
          </p:cNvPr>
          <p:cNvSpPr txBox="1">
            <a:spLocks/>
          </p:cNvSpPr>
          <p:nvPr/>
        </p:nvSpPr>
        <p:spPr>
          <a:xfrm>
            <a:off x="210787" y="4541322"/>
            <a:ext cx="2948981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 5:20-23</a:t>
            </a:r>
          </a:p>
        </p:txBody>
      </p:sp>
    </p:spTree>
    <p:extLst>
      <p:ext uri="{BB962C8B-B14F-4D97-AF65-F5344CB8AC3E}">
        <p14:creationId xmlns:p14="http://schemas.microsoft.com/office/powerpoint/2010/main" val="21021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in Archeology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25FB-9353-46A4-84A0-2CAA331BB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" y="0"/>
            <a:ext cx="9105580" cy="678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3298A7-8C8F-4D94-921E-39451883F0DB}"/>
              </a:ext>
            </a:extLst>
          </p:cNvPr>
          <p:cNvSpPr/>
          <p:nvPr/>
        </p:nvSpPr>
        <p:spPr>
          <a:xfrm>
            <a:off x="182962" y="4953000"/>
            <a:ext cx="8884838" cy="990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A8B7C4-5BB3-4172-943B-1627D4A265CA}"/>
              </a:ext>
            </a:extLst>
          </p:cNvPr>
          <p:cNvSpPr txBox="1">
            <a:spLocks/>
          </p:cNvSpPr>
          <p:nvPr/>
        </p:nvSpPr>
        <p:spPr>
          <a:xfrm>
            <a:off x="228600" y="3848100"/>
            <a:ext cx="43434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10 Plagues Ex 7-12</a:t>
            </a:r>
          </a:p>
        </p:txBody>
      </p:sp>
    </p:spTree>
    <p:extLst>
      <p:ext uri="{BB962C8B-B14F-4D97-AF65-F5344CB8AC3E}">
        <p14:creationId xmlns:p14="http://schemas.microsoft.com/office/powerpoint/2010/main" val="32465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Archeology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BA85A-E5DB-4B27-A3E6-ECA6B4D04F1C}"/>
              </a:ext>
            </a:extLst>
          </p:cNvPr>
          <p:cNvSpPr txBox="1"/>
          <p:nvPr/>
        </p:nvSpPr>
        <p:spPr>
          <a:xfrm>
            <a:off x="685800" y="17526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Evidence of Moses and the events of Exodus 1-13</a:t>
            </a:r>
          </a:p>
          <a:p>
            <a:pPr algn="ctr"/>
            <a:r>
              <a:rPr lang="en-US" sz="4400" dirty="0"/>
              <a:t>Pieces fit in the Puzzle!</a:t>
            </a:r>
          </a:p>
        </p:txBody>
      </p:sp>
    </p:spTree>
    <p:extLst>
      <p:ext uri="{BB962C8B-B14F-4D97-AF65-F5344CB8AC3E}">
        <p14:creationId xmlns:p14="http://schemas.microsoft.com/office/powerpoint/2010/main" val="24208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85DD8-A546-423B-92A5-FA7A9DD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87F00-CEBA-4E04-9BEA-86852DD651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Knew God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B4085-ADD6-4C06-BF1D-DC3BA9D89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Moses Spoke with God</a:t>
            </a:r>
          </a:p>
          <a:p>
            <a:pPr lvl="1"/>
            <a:r>
              <a:rPr lang="en-US" dirty="0"/>
              <a:t>Ex 33:9-11</a:t>
            </a:r>
          </a:p>
          <a:p>
            <a:pPr lvl="1"/>
            <a:r>
              <a:rPr lang="en-US" dirty="0"/>
              <a:t>Num 12:7-8</a:t>
            </a:r>
          </a:p>
          <a:p>
            <a:r>
              <a:rPr lang="en-US" dirty="0"/>
              <a:t>God Knew Moses</a:t>
            </a:r>
          </a:p>
          <a:p>
            <a:pPr lvl="1"/>
            <a:r>
              <a:rPr lang="en-US" dirty="0"/>
              <a:t>Ex 33:17</a:t>
            </a:r>
          </a:p>
          <a:p>
            <a:pPr lvl="1"/>
            <a:r>
              <a:rPr lang="en-US" dirty="0" err="1"/>
              <a:t>Deut</a:t>
            </a:r>
            <a:r>
              <a:rPr lang="en-US" dirty="0"/>
              <a:t> 34:10, Moses face to face</a:t>
            </a:r>
          </a:p>
          <a:p>
            <a:r>
              <a:rPr lang="en-US" dirty="0"/>
              <a:t>Moses Saw God</a:t>
            </a:r>
          </a:p>
          <a:p>
            <a:pPr lvl="1"/>
            <a:r>
              <a:rPr lang="en-US" dirty="0"/>
              <a:t>Ex 33:20-23, </a:t>
            </a:r>
          </a:p>
          <a:p>
            <a:pPr lvl="1"/>
            <a:r>
              <a:rPr lang="en-US" dirty="0"/>
              <a:t>Ex 3:2-6, Burning Bush</a:t>
            </a:r>
          </a:p>
        </p:txBody>
      </p:sp>
    </p:spTree>
    <p:extLst>
      <p:ext uri="{BB962C8B-B14F-4D97-AF65-F5344CB8AC3E}">
        <p14:creationId xmlns:p14="http://schemas.microsoft.com/office/powerpoint/2010/main" val="29342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85DD8-A546-423B-92A5-FA7A9DD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87F00-CEBA-4E04-9BEA-86852DD651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Man of Faith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B4085-ADD6-4C06-BF1D-DC3BA9D89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Acts 7:17-29, Stephen Recounts Moses’</a:t>
            </a:r>
          </a:p>
          <a:p>
            <a:pPr lvl="1"/>
            <a:r>
              <a:rPr lang="en-US" b="1" dirty="0"/>
              <a:t>Worldly Allurements</a:t>
            </a:r>
          </a:p>
          <a:p>
            <a:pPr lvl="2"/>
            <a:r>
              <a:rPr lang="en-US" b="1" dirty="0"/>
              <a:t>Educated</a:t>
            </a:r>
          </a:p>
          <a:p>
            <a:pPr lvl="2"/>
            <a:r>
              <a:rPr lang="en-US" b="1" dirty="0"/>
              <a:t>Mighty in words and in deeds</a:t>
            </a:r>
          </a:p>
          <a:p>
            <a:pPr lvl="2"/>
            <a:r>
              <a:rPr lang="en-US" b="1" dirty="0"/>
              <a:t>Pleasure of Sin</a:t>
            </a:r>
          </a:p>
          <a:p>
            <a:pPr lvl="1"/>
            <a:r>
              <a:rPr lang="en-US" b="1" dirty="0"/>
              <a:t>His Upbringing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85DD8-A546-423B-92A5-FA7A9DD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87F00-CEBA-4E04-9BEA-86852DD651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Man of Faith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B4085-ADD6-4C06-BF1D-DC3BA9D89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Heb 11:24-29</a:t>
            </a:r>
          </a:p>
          <a:p>
            <a:pPr lvl="1"/>
            <a:r>
              <a:rPr lang="en-US" dirty="0"/>
              <a:t>He Gave up</a:t>
            </a:r>
          </a:p>
          <a:p>
            <a:pPr lvl="2"/>
            <a:r>
              <a:rPr lang="en-US" dirty="0"/>
              <a:t>Great Wealth</a:t>
            </a:r>
          </a:p>
          <a:p>
            <a:pPr lvl="2"/>
            <a:r>
              <a:rPr lang="en-US" dirty="0"/>
              <a:t>“Family” Inheritance</a:t>
            </a:r>
          </a:p>
          <a:p>
            <a:pPr lvl="1"/>
            <a:r>
              <a:rPr lang="en-US" b="1" dirty="0"/>
              <a:t>Worldly Allurements (Acts 7)</a:t>
            </a:r>
          </a:p>
          <a:p>
            <a:pPr lvl="2"/>
            <a:r>
              <a:rPr lang="en-US" b="1" dirty="0"/>
              <a:t>Educated</a:t>
            </a:r>
          </a:p>
          <a:p>
            <a:pPr lvl="2"/>
            <a:r>
              <a:rPr lang="en-US" b="1" dirty="0"/>
              <a:t>Mighty in words and in deeds</a:t>
            </a:r>
          </a:p>
          <a:p>
            <a:pPr lvl="2"/>
            <a:r>
              <a:rPr lang="en-US" b="1" dirty="0"/>
              <a:t>Pleasure of Sin</a:t>
            </a:r>
          </a:p>
        </p:txBody>
      </p:sp>
    </p:spTree>
    <p:extLst>
      <p:ext uri="{BB962C8B-B14F-4D97-AF65-F5344CB8AC3E}">
        <p14:creationId xmlns:p14="http://schemas.microsoft.com/office/powerpoint/2010/main" val="2914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85DD8-A546-423B-92A5-FA7A9DD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87F00-CEBA-4E04-9BEA-86852DD6516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Man of Faith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B4085-ADD6-4C06-BF1D-DC3BA9D89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Heb 11:29, By faith they passed through the Red sea as </a:t>
            </a:r>
          </a:p>
          <a:p>
            <a:pPr lvl="1"/>
            <a:r>
              <a:rPr lang="en-US" dirty="0"/>
              <a:t>Ex 14:13-14, at the edge of the Red Sea</a:t>
            </a:r>
          </a:p>
          <a:p>
            <a:r>
              <a:rPr lang="en-US" dirty="0"/>
              <a:t>Ex 39:42-43, followed all the instructions </a:t>
            </a:r>
          </a:p>
        </p:txBody>
      </p:sp>
    </p:spTree>
    <p:extLst>
      <p:ext uri="{BB962C8B-B14F-4D97-AF65-F5344CB8AC3E}">
        <p14:creationId xmlns:p14="http://schemas.microsoft.com/office/powerpoint/2010/main" val="18042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85DD8-A546-423B-92A5-FA7A9DDC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Study: Moses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E87F00-CEBA-4E04-9BEA-86852DD65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Raised in </a:t>
            </a:r>
            <a:r>
              <a:rPr lang="en-US"/>
              <a:t>Rich Culture</a:t>
            </a:r>
          </a:p>
          <a:p>
            <a:r>
              <a:rPr lang="en-US"/>
              <a:t>Archeology </a:t>
            </a:r>
            <a:r>
              <a:rPr lang="en-US" dirty="0"/>
              <a:t>Evidences of Moses and Israel in Egypt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BAC318-9D02-4CA2-A6E3-B6A5E6D35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Knew God</a:t>
            </a:r>
          </a:p>
          <a:p>
            <a:pPr lvl="1"/>
            <a:r>
              <a:rPr lang="en-US" dirty="0"/>
              <a:t>God Knew Moses</a:t>
            </a:r>
          </a:p>
          <a:p>
            <a:r>
              <a:rPr lang="en-US" dirty="0"/>
              <a:t>Man of Faith</a:t>
            </a:r>
          </a:p>
        </p:txBody>
      </p:sp>
    </p:spTree>
    <p:extLst>
      <p:ext uri="{BB962C8B-B14F-4D97-AF65-F5344CB8AC3E}">
        <p14:creationId xmlns:p14="http://schemas.microsoft.com/office/powerpoint/2010/main" val="34393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806CDE-C6B9-4541-89AA-DF6A927D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– The Prophet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5D27-1B8E-4A39-A661-B520FDD25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Deut</a:t>
            </a:r>
            <a:r>
              <a:rPr lang="en-US" dirty="0"/>
              <a:t> 18:18, I will raise them up a Prophet from among their brethren, like unto thee, and will put my words in his mouth; and he shall speak unto them all that I shall command him. </a:t>
            </a:r>
          </a:p>
          <a:p>
            <a:r>
              <a:rPr lang="en-US" dirty="0"/>
              <a:t>Acts 7:37, This is that Moses, which said unto the children of Israel, A prophet shall the Lord your God raise up unto you of your brethren, like unto me; him shall ye hear. </a:t>
            </a:r>
          </a:p>
        </p:txBody>
      </p:sp>
    </p:spTree>
    <p:extLst>
      <p:ext uri="{BB962C8B-B14F-4D97-AF65-F5344CB8AC3E}">
        <p14:creationId xmlns:p14="http://schemas.microsoft.com/office/powerpoint/2010/main" val="12256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8BA684-76C8-4A51-85E2-A96E0B0178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B66F3-F567-44CB-ADC5-FCD04A36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Birth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FB6F57-EAEA-490B-A94A-183FCE54A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 b="12196"/>
          <a:stretch/>
        </p:blipFill>
        <p:spPr>
          <a:xfrm>
            <a:off x="1600200" y="838201"/>
            <a:ext cx="5791200" cy="5745162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FBF4ED1-0639-4B2A-BD3F-4B700912CBF5}"/>
              </a:ext>
            </a:extLst>
          </p:cNvPr>
          <p:cNvSpPr txBox="1">
            <a:spLocks/>
          </p:cNvSpPr>
          <p:nvPr/>
        </p:nvSpPr>
        <p:spPr>
          <a:xfrm>
            <a:off x="1447800" y="6240462"/>
            <a:ext cx="640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 2:1-10</a:t>
            </a:r>
          </a:p>
        </p:txBody>
      </p:sp>
    </p:spTree>
    <p:extLst>
      <p:ext uri="{BB962C8B-B14F-4D97-AF65-F5344CB8AC3E}">
        <p14:creationId xmlns:p14="http://schemas.microsoft.com/office/powerpoint/2010/main" val="6444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806CDE-C6B9-4541-89AA-DF6A927D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– The Prophet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5D27-1B8E-4A39-A661-B520FDD25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Deut</a:t>
            </a:r>
            <a:r>
              <a:rPr lang="en-US" dirty="0"/>
              <a:t> 18:19, And it shall come to pass, that whosoever will not hearken unto my words which he shall speak in my name, I will require it of him. </a:t>
            </a:r>
          </a:p>
        </p:txBody>
      </p:sp>
    </p:spTree>
    <p:extLst>
      <p:ext uri="{BB962C8B-B14F-4D97-AF65-F5344CB8AC3E}">
        <p14:creationId xmlns:p14="http://schemas.microsoft.com/office/powerpoint/2010/main" val="40575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in Egypt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279CB-CBFC-4E93-B893-DEFD5EE65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91930A3E-88F5-494C-8870-D1602546A1B8}"/>
              </a:ext>
            </a:extLst>
          </p:cNvPr>
          <p:cNvSpPr txBox="1">
            <a:spLocks/>
          </p:cNvSpPr>
          <p:nvPr/>
        </p:nvSpPr>
        <p:spPr>
          <a:xfrm>
            <a:off x="1371600" y="6172200"/>
            <a:ext cx="6400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 5:1-19</a:t>
            </a:r>
          </a:p>
        </p:txBody>
      </p:sp>
    </p:spTree>
    <p:extLst>
      <p:ext uri="{BB962C8B-B14F-4D97-AF65-F5344CB8AC3E}">
        <p14:creationId xmlns:p14="http://schemas.microsoft.com/office/powerpoint/2010/main" val="36848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279CB-CBFC-4E93-B893-DEFD5EE65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in Egypt</a:t>
            </a:r>
          </a:p>
        </p:txBody>
      </p:sp>
    </p:spTree>
    <p:extLst>
      <p:ext uri="{BB962C8B-B14F-4D97-AF65-F5344CB8AC3E}">
        <p14:creationId xmlns:p14="http://schemas.microsoft.com/office/powerpoint/2010/main" val="2739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Israel in Egypt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279CB-CBFC-4E93-B893-DEFD5EE65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7310"/>
            <a:ext cx="8991600" cy="57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Archeology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BA85A-E5DB-4B27-A3E6-ECA6B4D04F1C}"/>
              </a:ext>
            </a:extLst>
          </p:cNvPr>
          <p:cNvSpPr txBox="1"/>
          <p:nvPr/>
        </p:nvSpPr>
        <p:spPr>
          <a:xfrm>
            <a:off x="685800" y="17526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Evidence of Moses and the events of Exodus 1-13</a:t>
            </a:r>
          </a:p>
        </p:txBody>
      </p:sp>
    </p:spTree>
    <p:extLst>
      <p:ext uri="{BB962C8B-B14F-4D97-AF65-F5344CB8AC3E}">
        <p14:creationId xmlns:p14="http://schemas.microsoft.com/office/powerpoint/2010/main" val="33916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CE3-2323-4904-855D-BCA0B78B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Moses in Archeology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279CB-CBFC-4E93-B893-DEFD5EE6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62"/>
            <a:ext cx="9144000" cy="68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A790-67AD-4287-91DC-4AE0D70D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Archeology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08852-78B5-4095-BC19-36BB61D3E6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7"/>
          <a:stretch/>
        </p:blipFill>
        <p:spPr>
          <a:xfrm>
            <a:off x="-239382" y="1441346"/>
            <a:ext cx="9622764" cy="5105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2350C2-2C0D-41DF-B12F-1EDAE7B25A14}"/>
              </a:ext>
            </a:extLst>
          </p:cNvPr>
          <p:cNvSpPr/>
          <p:nvPr/>
        </p:nvSpPr>
        <p:spPr>
          <a:xfrm>
            <a:off x="4267200" y="5684838"/>
            <a:ext cx="4876800" cy="6397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A790-67AD-4287-91DC-4AE0D70D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ABE8B-8FCE-405A-B47C-37B37F821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24" y="0"/>
            <a:ext cx="5847951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2350C2-2C0D-41DF-B12F-1EDAE7B25A14}"/>
              </a:ext>
            </a:extLst>
          </p:cNvPr>
          <p:cNvSpPr/>
          <p:nvPr/>
        </p:nvSpPr>
        <p:spPr>
          <a:xfrm>
            <a:off x="4648200" y="3581400"/>
            <a:ext cx="2362200" cy="5635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3186</TotalTime>
  <Words>705</Words>
  <Application>Microsoft Office PowerPoint</Application>
  <PresentationFormat>On-screen Show (4:3)</PresentationFormat>
  <Paragraphs>103</Paragraphs>
  <Slides>20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Character Study Moses</vt:lpstr>
      <vt:lpstr>Moses Birth</vt:lpstr>
      <vt:lpstr>Israel in Egypt</vt:lpstr>
      <vt:lpstr>Israel in Egypt</vt:lpstr>
      <vt:lpstr>Israel in Egypt</vt:lpstr>
      <vt:lpstr>Archeology </vt:lpstr>
      <vt:lpstr>Moses in Archeology </vt:lpstr>
      <vt:lpstr>Archeology</vt:lpstr>
      <vt:lpstr>PowerPoint Presentation</vt:lpstr>
      <vt:lpstr>Moses in Archeology </vt:lpstr>
      <vt:lpstr>Moses in Archeology </vt:lpstr>
      <vt:lpstr>Moses in Archeology </vt:lpstr>
      <vt:lpstr>Archeology </vt:lpstr>
      <vt:lpstr>Moses</vt:lpstr>
      <vt:lpstr>Moses</vt:lpstr>
      <vt:lpstr>Moses</vt:lpstr>
      <vt:lpstr>Moses</vt:lpstr>
      <vt:lpstr>Character Study: Moses</vt:lpstr>
      <vt:lpstr>Jesus – The Prophet</vt:lpstr>
      <vt:lpstr>Jesus – The Prophet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Ward</dc:creator>
  <cp:lastModifiedBy>Ross Ward</cp:lastModifiedBy>
  <cp:revision>151</cp:revision>
  <dcterms:created xsi:type="dcterms:W3CDTF">2012-02-03T02:33:56Z</dcterms:created>
  <dcterms:modified xsi:type="dcterms:W3CDTF">2019-04-07T20:16:39Z</dcterms:modified>
</cp:coreProperties>
</file>