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sldIdLst>
    <p:sldId id="256" r:id="rId2"/>
    <p:sldId id="262" r:id="rId3"/>
    <p:sldId id="272" r:id="rId4"/>
    <p:sldId id="269" r:id="rId5"/>
    <p:sldId id="274" r:id="rId6"/>
    <p:sldId id="273" r:id="rId7"/>
    <p:sldId id="270" r:id="rId8"/>
    <p:sldId id="271" r:id="rId9"/>
    <p:sldId id="275" r:id="rId10"/>
    <p:sldId id="276" r:id="rId11"/>
    <p:sldId id="277" r:id="rId12"/>
    <p:sldId id="264" r:id="rId13"/>
    <p:sldId id="278" r:id="rId14"/>
    <p:sldId id="266" r:id="rId15"/>
    <p:sldId id="281" r:id="rId16"/>
    <p:sldId id="279" r:id="rId17"/>
    <p:sldId id="282" r:id="rId18"/>
    <p:sldId id="280" r:id="rId19"/>
    <p:sldId id="283" r:id="rId20"/>
    <p:sldId id="286" r:id="rId21"/>
    <p:sldId id="28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94" autoAdjust="0"/>
  </p:normalViewPr>
  <p:slideViewPr>
    <p:cSldViewPr>
      <p:cViewPr varScale="1">
        <p:scale>
          <a:sx n="75" d="100"/>
          <a:sy n="75" d="100"/>
        </p:scale>
        <p:origin x="174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C624A-96E4-4F95-95AD-F54B1DD2EBB9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008F5-AB5A-4716-814A-47DA31DE6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7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 the progression of sin</a:t>
            </a:r>
          </a:p>
          <a:p>
            <a:r>
              <a:rPr lang="en-US" dirty="0"/>
              <a:t>Fornication; a heart sin, Mt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7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Insult to injury?</a:t>
            </a:r>
          </a:p>
          <a:p>
            <a:r>
              <a:rPr lang="en-US" dirty="0"/>
              <a:t>How did God deal with David’s women?</a:t>
            </a:r>
          </a:p>
          <a:p>
            <a:r>
              <a:rPr lang="en-US" dirty="0"/>
              <a:t>Solomon’s problem but greater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21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Sympathy is the feeling </a:t>
            </a:r>
          </a:p>
          <a:p>
            <a:r>
              <a:rPr lang="en-US" dirty="0"/>
              <a:t>Pity is the response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21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Quoting I Sam 13:14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12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Quoting I Sam 13:14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8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should mimic David</a:t>
            </a:r>
          </a:p>
          <a:p>
            <a:r>
              <a:rPr lang="en-US" dirty="0"/>
              <a:t>Jesus’ redemption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04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Jesus’ redemption</a:t>
            </a:r>
          </a:p>
          <a:p>
            <a:r>
              <a:rPr lang="en-US" dirty="0"/>
              <a:t>Victory/Rejoice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9328A2C2-AF9B-49F6-9721-572AB0469141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123" name="Rectangle 3">
              <a:extLst>
                <a:ext uri="{FF2B5EF4-FFF2-40B4-BE49-F238E27FC236}">
                  <a16:creationId xmlns:a16="http://schemas.microsoft.com/office/drawing/2014/main" id="{907E5F2B-3F32-4ABF-934E-ACB98679CB7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Oval 4">
              <a:extLst>
                <a:ext uri="{FF2B5EF4-FFF2-40B4-BE49-F238E27FC236}">
                  <a16:creationId xmlns:a16="http://schemas.microsoft.com/office/drawing/2014/main" id="{8F4AE474-D82A-477D-B6FF-4AD69976D13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Rectangle 5">
              <a:extLst>
                <a:ext uri="{FF2B5EF4-FFF2-40B4-BE49-F238E27FC236}">
                  <a16:creationId xmlns:a16="http://schemas.microsoft.com/office/drawing/2014/main" id="{199B0EF1-97FE-487E-905D-D425FF175A34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>
              <a:extLst>
                <a:ext uri="{FF2B5EF4-FFF2-40B4-BE49-F238E27FC236}">
                  <a16:creationId xmlns:a16="http://schemas.microsoft.com/office/drawing/2014/main" id="{62AA7740-C850-489D-96EE-88C74F5A30A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Rectangle 7">
              <a:extLst>
                <a:ext uri="{FF2B5EF4-FFF2-40B4-BE49-F238E27FC236}">
                  <a16:creationId xmlns:a16="http://schemas.microsoft.com/office/drawing/2014/main" id="{F31048B9-76C5-4D4B-A141-9C3D48D299E3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Rectangle 8">
              <a:extLst>
                <a:ext uri="{FF2B5EF4-FFF2-40B4-BE49-F238E27FC236}">
                  <a16:creationId xmlns:a16="http://schemas.microsoft.com/office/drawing/2014/main" id="{FDE315CB-058E-44A7-974B-940C301C57B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Rectangle 9">
              <a:extLst>
                <a:ext uri="{FF2B5EF4-FFF2-40B4-BE49-F238E27FC236}">
                  <a16:creationId xmlns:a16="http://schemas.microsoft.com/office/drawing/2014/main" id="{C5F9CBCE-1968-4102-AF7A-9FF33850B5B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Rectangle 10">
              <a:extLst>
                <a:ext uri="{FF2B5EF4-FFF2-40B4-BE49-F238E27FC236}">
                  <a16:creationId xmlns:a16="http://schemas.microsoft.com/office/drawing/2014/main" id="{E96C82C8-8AF2-4906-B934-E4EF48E6DCB9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Rectangle 11">
              <a:extLst>
                <a:ext uri="{FF2B5EF4-FFF2-40B4-BE49-F238E27FC236}">
                  <a16:creationId xmlns:a16="http://schemas.microsoft.com/office/drawing/2014/main" id="{96E973EF-52E0-4E68-8D92-A61510F0FCA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2">
              <a:extLst>
                <a:ext uri="{FF2B5EF4-FFF2-40B4-BE49-F238E27FC236}">
                  <a16:creationId xmlns:a16="http://schemas.microsoft.com/office/drawing/2014/main" id="{E8F165EF-F942-4E35-9F85-796DC6D24D7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3">
              <a:extLst>
                <a:ext uri="{FF2B5EF4-FFF2-40B4-BE49-F238E27FC236}">
                  <a16:creationId xmlns:a16="http://schemas.microsoft.com/office/drawing/2014/main" id="{F1F255D9-986B-43F5-A138-15917DCE9F0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>
              <a:extLst>
                <a:ext uri="{FF2B5EF4-FFF2-40B4-BE49-F238E27FC236}">
                  <a16:creationId xmlns:a16="http://schemas.microsoft.com/office/drawing/2014/main" id="{DE4AA963-CF83-47EB-AA0A-5846D5789C6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>
              <a:extLst>
                <a:ext uri="{FF2B5EF4-FFF2-40B4-BE49-F238E27FC236}">
                  <a16:creationId xmlns:a16="http://schemas.microsoft.com/office/drawing/2014/main" id="{9F8A45BB-837D-4AC9-A39E-5EF413A71CA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>
              <a:extLst>
                <a:ext uri="{FF2B5EF4-FFF2-40B4-BE49-F238E27FC236}">
                  <a16:creationId xmlns:a16="http://schemas.microsoft.com/office/drawing/2014/main" id="{AAF132A0-8D42-4210-AC14-AEB4E9840F1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>
              <a:extLst>
                <a:ext uri="{FF2B5EF4-FFF2-40B4-BE49-F238E27FC236}">
                  <a16:creationId xmlns:a16="http://schemas.microsoft.com/office/drawing/2014/main" id="{88CC9B54-8D49-491B-B3D8-CB067434688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>
              <a:extLst>
                <a:ext uri="{FF2B5EF4-FFF2-40B4-BE49-F238E27FC236}">
                  <a16:creationId xmlns:a16="http://schemas.microsoft.com/office/drawing/2014/main" id="{A58BB5FF-657D-40E1-8543-8F3ED76C098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>
              <a:extLst>
                <a:ext uri="{FF2B5EF4-FFF2-40B4-BE49-F238E27FC236}">
                  <a16:creationId xmlns:a16="http://schemas.microsoft.com/office/drawing/2014/main" id="{D6F5A45F-B3E8-482E-AE11-DD060C4ED18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>
              <a:extLst>
                <a:ext uri="{FF2B5EF4-FFF2-40B4-BE49-F238E27FC236}">
                  <a16:creationId xmlns:a16="http://schemas.microsoft.com/office/drawing/2014/main" id="{123619EF-FC0C-4B26-81CA-B69F820F9C8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>
              <a:extLst>
                <a:ext uri="{FF2B5EF4-FFF2-40B4-BE49-F238E27FC236}">
                  <a16:creationId xmlns:a16="http://schemas.microsoft.com/office/drawing/2014/main" id="{FBA7D357-690B-4235-BD30-FBDBB80CEB1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22">
              <a:extLst>
                <a:ext uri="{FF2B5EF4-FFF2-40B4-BE49-F238E27FC236}">
                  <a16:creationId xmlns:a16="http://schemas.microsoft.com/office/drawing/2014/main" id="{31247708-5E32-4640-8C19-19F3D53E663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23">
              <a:extLst>
                <a:ext uri="{FF2B5EF4-FFF2-40B4-BE49-F238E27FC236}">
                  <a16:creationId xmlns:a16="http://schemas.microsoft.com/office/drawing/2014/main" id="{E472D3AC-4F2B-4E8F-87D0-C505FD0779C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24">
              <a:extLst>
                <a:ext uri="{FF2B5EF4-FFF2-40B4-BE49-F238E27FC236}">
                  <a16:creationId xmlns:a16="http://schemas.microsoft.com/office/drawing/2014/main" id="{73FAFD76-F927-432C-B8F9-68A6B3AD390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25">
              <a:extLst>
                <a:ext uri="{FF2B5EF4-FFF2-40B4-BE49-F238E27FC236}">
                  <a16:creationId xmlns:a16="http://schemas.microsoft.com/office/drawing/2014/main" id="{11CE221C-C916-4803-8957-5BBC6145A4B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26">
              <a:extLst>
                <a:ext uri="{FF2B5EF4-FFF2-40B4-BE49-F238E27FC236}">
                  <a16:creationId xmlns:a16="http://schemas.microsoft.com/office/drawing/2014/main" id="{197B60D0-E4D0-4142-A880-390F6563419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Oval 27">
              <a:extLst>
                <a:ext uri="{FF2B5EF4-FFF2-40B4-BE49-F238E27FC236}">
                  <a16:creationId xmlns:a16="http://schemas.microsoft.com/office/drawing/2014/main" id="{68363956-8642-4471-80FB-666991FA250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Oval 28">
              <a:extLst>
                <a:ext uri="{FF2B5EF4-FFF2-40B4-BE49-F238E27FC236}">
                  <a16:creationId xmlns:a16="http://schemas.microsoft.com/office/drawing/2014/main" id="{FEA268E5-9A5A-4991-82CD-2E989CFDB68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Oval 29">
              <a:extLst>
                <a:ext uri="{FF2B5EF4-FFF2-40B4-BE49-F238E27FC236}">
                  <a16:creationId xmlns:a16="http://schemas.microsoft.com/office/drawing/2014/main" id="{5E79C2CD-C54D-4ED8-8797-BDEC7E7FF0E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30">
              <a:extLst>
                <a:ext uri="{FF2B5EF4-FFF2-40B4-BE49-F238E27FC236}">
                  <a16:creationId xmlns:a16="http://schemas.microsoft.com/office/drawing/2014/main" id="{6C9AAC2F-1174-408B-9378-BAA09A307AE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31">
              <a:extLst>
                <a:ext uri="{FF2B5EF4-FFF2-40B4-BE49-F238E27FC236}">
                  <a16:creationId xmlns:a16="http://schemas.microsoft.com/office/drawing/2014/main" id="{66BC6FC3-B87E-4BF6-82CE-0E4AD7B1281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Rectangle 32">
              <a:extLst>
                <a:ext uri="{FF2B5EF4-FFF2-40B4-BE49-F238E27FC236}">
                  <a16:creationId xmlns:a16="http://schemas.microsoft.com/office/drawing/2014/main" id="{4A49CB58-CCAD-4F92-9EBC-C47A754269C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Rectangle 33">
              <a:extLst>
                <a:ext uri="{FF2B5EF4-FFF2-40B4-BE49-F238E27FC236}">
                  <a16:creationId xmlns:a16="http://schemas.microsoft.com/office/drawing/2014/main" id="{DDD949A3-5AD0-402C-AD89-BAC3D9243F8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AutoShape 34">
              <a:extLst>
                <a:ext uri="{FF2B5EF4-FFF2-40B4-BE49-F238E27FC236}">
                  <a16:creationId xmlns:a16="http://schemas.microsoft.com/office/drawing/2014/main" id="{F7785225-B764-4C61-BF93-BCD8454D17D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35">
              <a:extLst>
                <a:ext uri="{FF2B5EF4-FFF2-40B4-BE49-F238E27FC236}">
                  <a16:creationId xmlns:a16="http://schemas.microsoft.com/office/drawing/2014/main" id="{64D098D5-B06E-4B81-8E02-4135EED61AA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36">
              <a:extLst>
                <a:ext uri="{FF2B5EF4-FFF2-40B4-BE49-F238E27FC236}">
                  <a16:creationId xmlns:a16="http://schemas.microsoft.com/office/drawing/2014/main" id="{0F062312-5572-416C-A663-0044259E3FE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59" name="Rectangle 39">
            <a:extLst>
              <a:ext uri="{FF2B5EF4-FFF2-40B4-BE49-F238E27FC236}">
                <a16:creationId xmlns:a16="http://schemas.microsoft.com/office/drawing/2014/main" id="{25C12540-1C35-4BC4-AA70-39F9FFC77A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6210" y="392762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4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60" name="Rectangle 40">
            <a:extLst>
              <a:ext uri="{FF2B5EF4-FFF2-40B4-BE49-F238E27FC236}">
                <a16:creationId xmlns:a16="http://schemas.microsoft.com/office/drawing/2014/main" id="{AE66EBE0-1C9C-4E20-877C-FC94C9FFEF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8450" y="396875"/>
            <a:ext cx="7772400" cy="1736725"/>
          </a:xfrm>
        </p:spPr>
        <p:txBody>
          <a:bodyPr anchor="t" anchorCtr="1"/>
          <a:lstStyle>
            <a:lvl1pPr>
              <a:defRPr sz="5400" b="1" i="0" u="none"/>
            </a:lvl1pPr>
          </a:lstStyle>
          <a:p>
            <a:pPr lvl="0"/>
            <a:r>
              <a:rPr lang="en-US" altLang="en-US" noProof="0" dirty="0"/>
              <a:t>Click to edit Master 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C35C4-9918-442A-8589-21F3477C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70ED1E-1D86-45B0-B437-72C8C0DB3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8F206-279E-4A2C-9DF6-2D8F91923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F4558-F60C-4C60-89F8-34267FBE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AB6C9-ED6F-499D-BB9C-AF724518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E8E15-9D34-4BE6-A2BE-C59B0BF1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4C743-07C8-48BA-A150-4024D8144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92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D602-14D3-4074-863A-8B2EA4A55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D4AD92-A91A-44FC-AF1F-B68D4B21F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759BB-DD99-4C72-8EA7-F405314A9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506D2-69AA-426C-8D1C-5D70E8D6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AD9FB-1408-4185-B55B-D271E140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36B-8EC1-4B89-863E-D7C7617D29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690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B74AD1-6057-434A-9A12-23B35B396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EC6CAF-FE75-4517-8B07-D1EF5EDAB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9154B-8197-44BD-AB6A-162BAECE8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D1125-FE85-4DA4-A3B4-DA4D3995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636C1-940C-4BD1-A102-ECFA7A29A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45CCE-D9E0-4FB3-9DD0-BB0D9373F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3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3CC5-0B23-45BB-B77A-42405BA5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D7C7D-3471-4E01-8465-5F3F84F8B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609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3CC5-0B23-45BB-B77A-42405BA5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D7C7D-3471-4E01-8465-5F3F84F8B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74875"/>
            <a:ext cx="8229600" cy="453072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FC3F57C-4EDD-46ED-828F-AFFBC2DA79D2}"/>
              </a:ext>
            </a:extLst>
          </p:cNvPr>
          <p:cNvCxnSpPr/>
          <p:nvPr userDrawn="1"/>
        </p:nvCxnSpPr>
        <p:spPr bwMode="auto">
          <a:xfrm>
            <a:off x="0" y="2174875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8DD07A-5DE1-4C4C-8C34-05E2DF544F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420813"/>
            <a:ext cx="9144000" cy="712787"/>
          </a:xfrm>
        </p:spPr>
        <p:txBody>
          <a:bodyPr/>
          <a:lstStyle>
            <a:lvl1pPr marL="0" indent="0" algn="ctr">
              <a:buNone/>
              <a:defRPr>
                <a:latin typeface="Arial Black" panose="020B0A04020102020204" pitchFamily="34" charset="0"/>
                <a:cs typeface="Aharoni" panose="020B0604020202020204" pitchFamily="2" charset="-79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5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04BAF-5810-4AC8-AC06-BAE2B3CD2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D70F8-0831-4EAD-8F8F-F6A5B0144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15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331F8-13FF-4724-82E7-3392E7771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C0FB2-A38A-4E9E-B04C-B535ED260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3B0FB-CADC-4026-81E4-D8C905ACE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FCE47-2E6F-4F9A-AF0F-C10A7A86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8D544-FF29-4288-84BC-5A2FC72A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68935-8018-4F71-9796-CFCEC81BF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6EC20-8E85-499E-9774-96944838DA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39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B9CAB-BF59-4EA2-B17F-4C93D343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B899D-B177-4DF1-A923-5BC1284D3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58033-5705-49A1-B5B2-EEF60398E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4B29A-B4A7-46FC-89A1-07483247D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CF840-26F6-43FF-A4E7-A2B0B2028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2FACDD-E650-4A87-9103-C59088F33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25E79C-A6DC-4C17-9DCB-6509F608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7E410-1E12-4BC2-A1BD-998C08C6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39F79-8501-4B87-9210-9AA9A9F505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63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8D37-CC60-447E-B306-3D1D2CC69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A1409B-1B4B-4B7F-B885-7D3A48B0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F1F6DC-451F-4647-BCEC-C4AB1BF3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7233D-1E9E-483B-A0AA-C4A9C2D6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3A45C-04CB-412E-9B0E-F269B0D0F4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21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B42723-A829-4839-8FB8-2512D8BDE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1DFCE-6B96-481A-A490-6021192DF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85B9-E425-49F5-913B-6E06BBB1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81B71-16DC-4B6E-87DD-533F426CF9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0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B619F-F7D5-4C07-B47E-CDF239F04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3352800" cy="1600200"/>
          </a:xfrm>
        </p:spPr>
        <p:txBody>
          <a:bodyPr anchor="t"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2FC3A-1005-4546-A16F-D2A145F73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0" y="228600"/>
            <a:ext cx="5486400" cy="6476999"/>
          </a:xfrm>
        </p:spPr>
        <p:txBody>
          <a:bodyPr>
            <a:normAutofit/>
          </a:bodyPr>
          <a:lstStyle>
            <a:lvl1pPr>
              <a:defRPr sz="3600" b="1"/>
            </a:lvl1pPr>
            <a:lvl2pPr marL="800100" indent="-342900">
              <a:defRPr sz="3200"/>
            </a:lvl2pPr>
            <a:lvl3pPr marL="1257300" indent="-342900">
              <a:defRPr sz="3200" i="1"/>
            </a:lvl3pPr>
            <a:lvl4pPr marL="1714500" indent="-342900">
              <a:defRPr sz="2800" i="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6D937-EC56-4FA2-9718-AAA7020F5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2741612"/>
            <a:ext cx="3352800" cy="3811588"/>
          </a:xfrm>
        </p:spPr>
        <p:txBody>
          <a:bodyPr anchor="ctr"/>
          <a:lstStyle>
            <a:lvl1pPr marL="0" indent="0" algn="ctr">
              <a:buNone/>
              <a:defRPr sz="32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FC95C10-3001-444F-BA5E-76954FF4E61A}"/>
              </a:ext>
            </a:extLst>
          </p:cNvPr>
          <p:cNvCxnSpPr/>
          <p:nvPr userDrawn="1"/>
        </p:nvCxnSpPr>
        <p:spPr bwMode="auto">
          <a:xfrm>
            <a:off x="3429000" y="0"/>
            <a:ext cx="0" cy="6858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DF9BFD-F328-4632-AC89-649E14CDAD43}"/>
              </a:ext>
            </a:extLst>
          </p:cNvPr>
          <p:cNvCxnSpPr/>
          <p:nvPr userDrawn="1"/>
        </p:nvCxnSpPr>
        <p:spPr bwMode="auto">
          <a:xfrm>
            <a:off x="0" y="2438400"/>
            <a:ext cx="3429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869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C3929F64-3BBB-4E38-82A0-40421FFD81CB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6B7A13AF-CF81-4B53-996F-3A6A9759A03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03E487EE-661E-4CFC-ACC4-4061D100122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2B4BFAB5-37CC-4397-AC5E-BBAFF70778E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25F71366-AC40-4615-8D7B-9A66FDD381B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EEB6C136-89DB-4261-A27F-A4369D2D703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7168BC7A-21B5-4C95-B144-3AD9C0F215D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AFB46B20-6C97-4FE9-A81C-E9712335FE8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7644CB78-F874-4C15-955A-58A9F2020DA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74F05CC8-3BA0-4FF7-A006-891FA529F5E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CE64BA19-7EC5-463E-8949-BAF67B28C1F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>
              <a:extLst>
                <a:ext uri="{FF2B5EF4-FFF2-40B4-BE49-F238E27FC236}">
                  <a16:creationId xmlns:a16="http://schemas.microsoft.com/office/drawing/2014/main" id="{E4E5677A-0616-48AC-A42C-A48553D824A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>
              <a:extLst>
                <a:ext uri="{FF2B5EF4-FFF2-40B4-BE49-F238E27FC236}">
                  <a16:creationId xmlns:a16="http://schemas.microsoft.com/office/drawing/2014/main" id="{1D6D2D15-9D43-4D5E-893A-81386945DB9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>
              <a:extLst>
                <a:ext uri="{FF2B5EF4-FFF2-40B4-BE49-F238E27FC236}">
                  <a16:creationId xmlns:a16="http://schemas.microsoft.com/office/drawing/2014/main" id="{FAAA9E93-A558-49BF-96C8-49A6BC709EA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>
              <a:extLst>
                <a:ext uri="{FF2B5EF4-FFF2-40B4-BE49-F238E27FC236}">
                  <a16:creationId xmlns:a16="http://schemas.microsoft.com/office/drawing/2014/main" id="{EA91EE10-6603-4054-9467-DEE84FD25CA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>
              <a:extLst>
                <a:ext uri="{FF2B5EF4-FFF2-40B4-BE49-F238E27FC236}">
                  <a16:creationId xmlns:a16="http://schemas.microsoft.com/office/drawing/2014/main" id="{46294B54-3D58-4BA7-9C7B-4931879A4C2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>
              <a:extLst>
                <a:ext uri="{FF2B5EF4-FFF2-40B4-BE49-F238E27FC236}">
                  <a16:creationId xmlns:a16="http://schemas.microsoft.com/office/drawing/2014/main" id="{19F58153-19D8-405A-978D-0F834A06D58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>
              <a:extLst>
                <a:ext uri="{FF2B5EF4-FFF2-40B4-BE49-F238E27FC236}">
                  <a16:creationId xmlns:a16="http://schemas.microsoft.com/office/drawing/2014/main" id="{5BF944B2-D23D-4687-95DE-12B21C332AE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>
              <a:extLst>
                <a:ext uri="{FF2B5EF4-FFF2-40B4-BE49-F238E27FC236}">
                  <a16:creationId xmlns:a16="http://schemas.microsoft.com/office/drawing/2014/main" id="{C1B486ED-FB44-4DBE-8CC2-5167DAD3995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>
              <a:extLst>
                <a:ext uri="{FF2B5EF4-FFF2-40B4-BE49-F238E27FC236}">
                  <a16:creationId xmlns:a16="http://schemas.microsoft.com/office/drawing/2014/main" id="{BB5CF8B1-6993-4A80-A96B-32CB404F99D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Freeform 22">
              <a:extLst>
                <a:ext uri="{FF2B5EF4-FFF2-40B4-BE49-F238E27FC236}">
                  <a16:creationId xmlns:a16="http://schemas.microsoft.com/office/drawing/2014/main" id="{4D1A43B8-0D72-4D86-80F9-2976C900301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2ABA3AAA-117C-41F1-8A38-70B4AA12BCF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Freeform 24">
              <a:extLst>
                <a:ext uri="{FF2B5EF4-FFF2-40B4-BE49-F238E27FC236}">
                  <a16:creationId xmlns:a16="http://schemas.microsoft.com/office/drawing/2014/main" id="{ED6A07AF-C732-4AB7-907B-A5CC18C5EC0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Freeform 25">
              <a:extLst>
                <a:ext uri="{FF2B5EF4-FFF2-40B4-BE49-F238E27FC236}">
                  <a16:creationId xmlns:a16="http://schemas.microsoft.com/office/drawing/2014/main" id="{DDE185B3-D1D6-4EAD-B974-E4B58D37D02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26">
              <a:extLst>
                <a:ext uri="{FF2B5EF4-FFF2-40B4-BE49-F238E27FC236}">
                  <a16:creationId xmlns:a16="http://schemas.microsoft.com/office/drawing/2014/main" id="{4B22FF37-E123-4E28-9CC8-336768F5484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Oval 27">
              <a:extLst>
                <a:ext uri="{FF2B5EF4-FFF2-40B4-BE49-F238E27FC236}">
                  <a16:creationId xmlns:a16="http://schemas.microsoft.com/office/drawing/2014/main" id="{0126DE38-0E77-4D98-B513-02A8F1811D5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Oval 28">
              <a:extLst>
                <a:ext uri="{FF2B5EF4-FFF2-40B4-BE49-F238E27FC236}">
                  <a16:creationId xmlns:a16="http://schemas.microsoft.com/office/drawing/2014/main" id="{2BFBA45F-9B55-4470-83A3-1FFE73682B8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Oval 29">
              <a:extLst>
                <a:ext uri="{FF2B5EF4-FFF2-40B4-BE49-F238E27FC236}">
                  <a16:creationId xmlns:a16="http://schemas.microsoft.com/office/drawing/2014/main" id="{71679FD4-16BD-4474-AAAD-D852F742E47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Freeform 30">
              <a:extLst>
                <a:ext uri="{FF2B5EF4-FFF2-40B4-BE49-F238E27FC236}">
                  <a16:creationId xmlns:a16="http://schemas.microsoft.com/office/drawing/2014/main" id="{830A7376-2134-49CE-ABC5-01531214469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Freeform 31">
              <a:extLst>
                <a:ext uri="{FF2B5EF4-FFF2-40B4-BE49-F238E27FC236}">
                  <a16:creationId xmlns:a16="http://schemas.microsoft.com/office/drawing/2014/main" id="{46EB12F1-DF97-476A-B570-DA111665CBA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Rectangle 32">
              <a:extLst>
                <a:ext uri="{FF2B5EF4-FFF2-40B4-BE49-F238E27FC236}">
                  <a16:creationId xmlns:a16="http://schemas.microsoft.com/office/drawing/2014/main" id="{4AE5498D-16B7-4F1B-906A-A4F1B6963CF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Rectangle 33">
              <a:extLst>
                <a:ext uri="{FF2B5EF4-FFF2-40B4-BE49-F238E27FC236}">
                  <a16:creationId xmlns:a16="http://schemas.microsoft.com/office/drawing/2014/main" id="{10D395B8-4B3F-42BC-8524-1940C9E0598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AutoShape 34">
              <a:extLst>
                <a:ext uri="{FF2B5EF4-FFF2-40B4-BE49-F238E27FC236}">
                  <a16:creationId xmlns:a16="http://schemas.microsoft.com/office/drawing/2014/main" id="{9BF4FD07-67FD-4205-BF41-044100CADC5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Freeform 35">
              <a:extLst>
                <a:ext uri="{FF2B5EF4-FFF2-40B4-BE49-F238E27FC236}">
                  <a16:creationId xmlns:a16="http://schemas.microsoft.com/office/drawing/2014/main" id="{0F9C68B5-D01C-4094-BF5F-30F4B07A8CB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Freeform 36">
              <a:extLst>
                <a:ext uri="{FF2B5EF4-FFF2-40B4-BE49-F238E27FC236}">
                  <a16:creationId xmlns:a16="http://schemas.microsoft.com/office/drawing/2014/main" id="{E6904960-DFB9-4826-A9B4-CFACB1A2244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33" name="Rectangle 37">
            <a:extLst>
              <a:ext uri="{FF2B5EF4-FFF2-40B4-BE49-F238E27FC236}">
                <a16:creationId xmlns:a16="http://schemas.microsoft.com/office/drawing/2014/main" id="{A9A5C8FD-7E90-4AB0-BF37-3C2D9B7E8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34" name="Rectangle 38">
            <a:extLst>
              <a:ext uri="{FF2B5EF4-FFF2-40B4-BE49-F238E27FC236}">
                <a16:creationId xmlns:a16="http://schemas.microsoft.com/office/drawing/2014/main" id="{0A16E908-53E1-4FAF-84DF-1729CDE1CB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35" name="Rectangle 39">
            <a:extLst>
              <a:ext uri="{FF2B5EF4-FFF2-40B4-BE49-F238E27FC236}">
                <a16:creationId xmlns:a16="http://schemas.microsoft.com/office/drawing/2014/main" id="{78BD3420-BADB-4211-8548-EF3CEC77CB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36" name="Rectangle 40">
            <a:extLst>
              <a:ext uri="{FF2B5EF4-FFF2-40B4-BE49-F238E27FC236}">
                <a16:creationId xmlns:a16="http://schemas.microsoft.com/office/drawing/2014/main" id="{E23B6D47-6E72-45C9-ACCD-EB46A7C8C0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37" name="Rectangle 41">
            <a:extLst>
              <a:ext uri="{FF2B5EF4-FFF2-40B4-BE49-F238E27FC236}">
                <a16:creationId xmlns:a16="http://schemas.microsoft.com/office/drawing/2014/main" id="{6C13E576-CC8D-4097-B2DD-04074CAC67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4CE099-CE38-4D63-B0E9-C32D2CD79F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BBC787DA-4AC5-4183-BF1A-9CB3772B6D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A Man After God’s Own Heart!?</a:t>
            </a:r>
          </a:p>
          <a:p>
            <a:r>
              <a:rPr lang="en-US" altLang="en-US" dirty="0"/>
              <a:t>I Sam 13:14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E1C0D73F-8B43-4101-A53C-3355EA04D3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King David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12:7a, Nathan’s Judgment</a:t>
            </a:r>
          </a:p>
          <a:p>
            <a:pPr lvl="1"/>
            <a:r>
              <a:rPr lang="en-US" dirty="0"/>
              <a:t>Thou Art the Man!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406802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12:7b-12, Jehovah’s Judgment</a:t>
            </a:r>
          </a:p>
          <a:p>
            <a:pPr lvl="1"/>
            <a:r>
              <a:rPr lang="en-US" dirty="0"/>
              <a:t>Vs. 10, the sword will never depart from his house…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350838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1EF9FF-F58A-4FC8-8ED3-286774F6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Relationship with Bathsheba </a:t>
            </a:r>
          </a:p>
          <a:p>
            <a:r>
              <a:rPr lang="en-US" dirty="0"/>
              <a:t>Deceives Uriah </a:t>
            </a:r>
          </a:p>
          <a:p>
            <a:r>
              <a:rPr lang="en-US" dirty="0"/>
              <a:t>Kills Uriah</a:t>
            </a:r>
          </a:p>
          <a:p>
            <a:r>
              <a:rPr lang="en-US" dirty="0"/>
              <a:t>Takes Bathsheba as a Wife</a:t>
            </a:r>
          </a:p>
          <a:p>
            <a:r>
              <a:rPr lang="en-US" dirty="0"/>
              <a:t>Progression of sin all along the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FF684A-4A84-4938-8A33-D730507F85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04517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1EF9FF-F58A-4FC8-8ED3-286774F6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6:1-11, Ox Cart to Move the Ark</a:t>
            </a:r>
          </a:p>
          <a:p>
            <a:r>
              <a:rPr lang="en-US" dirty="0"/>
              <a:t>I Sam 20-21, Lies 3 times out of fear of King Saul</a:t>
            </a:r>
          </a:p>
          <a:p>
            <a:r>
              <a:rPr lang="en-US" dirty="0"/>
              <a:t>II Sam 24, Numbers the People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FF684A-4A84-4938-8A33-D730507F85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Other Incidents</a:t>
            </a:r>
          </a:p>
        </p:txBody>
      </p:sp>
    </p:spTree>
    <p:extLst>
      <p:ext uri="{BB962C8B-B14F-4D97-AF65-F5344CB8AC3E}">
        <p14:creationId xmlns:p14="http://schemas.microsoft.com/office/powerpoint/2010/main" val="19674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II Sam 12:13, I have Sinned!</a:t>
            </a:r>
          </a:p>
          <a:p>
            <a:r>
              <a:rPr lang="en-US" dirty="0"/>
              <a:t>I Sam 24:5-6, repenting of incident with Saul</a:t>
            </a:r>
          </a:p>
          <a:p>
            <a:r>
              <a:rPr lang="en-US" dirty="0">
                <a:effectLst/>
              </a:rPr>
              <a:t>Contrasting King Saul</a:t>
            </a:r>
          </a:p>
          <a:p>
            <a:pPr lvl="1"/>
            <a:r>
              <a:rPr lang="en-US" dirty="0">
                <a:effectLst/>
              </a:rPr>
              <a:t>I Sam 15:13-15, 20-21, “I have obeyed but the people…”</a:t>
            </a:r>
          </a:p>
          <a:p>
            <a:pPr lvl="1"/>
            <a:r>
              <a:rPr lang="en-US" dirty="0">
                <a:effectLst/>
              </a:rPr>
              <a:t>I Sa 15:24, “I feared the people”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</p:txBody>
      </p:sp>
    </p:spTree>
    <p:extLst>
      <p:ext uri="{BB962C8B-B14F-4D97-AF65-F5344CB8AC3E}">
        <p14:creationId xmlns:p14="http://schemas.microsoft.com/office/powerpoint/2010/main" val="120700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12:13, I have Sinned!</a:t>
            </a:r>
          </a:p>
          <a:p>
            <a:r>
              <a:rPr lang="en-US" dirty="0"/>
              <a:t>I Sam 24:5-6, repenting of incident with Saul</a:t>
            </a:r>
          </a:p>
          <a:p>
            <a:r>
              <a:rPr lang="en-US" dirty="0"/>
              <a:t>Contrasting King Saul</a:t>
            </a:r>
          </a:p>
          <a:p>
            <a:r>
              <a:rPr lang="en-US" dirty="0"/>
              <a:t>Ps 51:1-17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</p:txBody>
      </p:sp>
    </p:spTree>
    <p:extLst>
      <p:ext uri="{BB962C8B-B14F-4D97-AF65-F5344CB8AC3E}">
        <p14:creationId xmlns:p14="http://schemas.microsoft.com/office/powerpoint/2010/main" val="242611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King 14:7-8, my servant David, who kept my commandments, and who followed me with all his heart, to do that only which was right in mine eyes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1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because he was perfect or sinless</a:t>
            </a:r>
          </a:p>
          <a:p>
            <a:r>
              <a:rPr lang="en-US" dirty="0"/>
              <a:t>Because he turned BACK to God</a:t>
            </a:r>
          </a:p>
          <a:p>
            <a:r>
              <a:rPr lang="en-US" dirty="0"/>
              <a:t>Heb 11:32, The Faithful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6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Forgiving and Merciful</a:t>
            </a:r>
          </a:p>
          <a:p>
            <a:pPr lvl="1"/>
            <a:r>
              <a:rPr lang="en-US" dirty="0"/>
              <a:t>How often will he forgive?</a:t>
            </a:r>
          </a:p>
          <a:p>
            <a:pPr lvl="1"/>
            <a:r>
              <a:rPr lang="en-US" dirty="0"/>
              <a:t>How much will he forgive?</a:t>
            </a:r>
          </a:p>
          <a:p>
            <a:r>
              <a:rPr lang="en-US" dirty="0"/>
              <a:t>Patient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Nature of God</a:t>
            </a:r>
          </a:p>
        </p:txBody>
      </p:sp>
    </p:spTree>
    <p:extLst>
      <p:ext uri="{BB962C8B-B14F-4D97-AF65-F5344CB8AC3E}">
        <p14:creationId xmlns:p14="http://schemas.microsoft.com/office/powerpoint/2010/main" val="173830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Forgiving and Merciful</a:t>
            </a:r>
          </a:p>
          <a:p>
            <a:r>
              <a:rPr lang="en-US" dirty="0"/>
              <a:t>Patient</a:t>
            </a:r>
          </a:p>
          <a:p>
            <a:r>
              <a:rPr lang="en-US" dirty="0"/>
              <a:t>God was with David</a:t>
            </a:r>
          </a:p>
          <a:p>
            <a:pPr lvl="1"/>
            <a:r>
              <a:rPr lang="en-US" dirty="0">
                <a:effectLst/>
              </a:rPr>
              <a:t>II Sam 8:6, Jehovah preserved David wherever he went</a:t>
            </a:r>
          </a:p>
          <a:p>
            <a:r>
              <a:rPr lang="en-US" dirty="0"/>
              <a:t>Consequences of Sin</a:t>
            </a:r>
          </a:p>
          <a:p>
            <a:pPr lvl="1"/>
            <a:r>
              <a:rPr lang="en-US" dirty="0"/>
              <a:t>II Sam </a:t>
            </a:r>
            <a:r>
              <a:rPr lang="en-US" dirty="0">
                <a:effectLst/>
              </a:rPr>
              <a:t>12:7b-12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Nature of God</a:t>
            </a:r>
          </a:p>
        </p:txBody>
      </p:sp>
    </p:spTree>
    <p:extLst>
      <p:ext uri="{BB962C8B-B14F-4D97-AF65-F5344CB8AC3E}">
        <p14:creationId xmlns:p14="http://schemas.microsoft.com/office/powerpoint/2010/main" val="152417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II Sam 11:2-5, Sin with Bathsheba</a:t>
            </a:r>
          </a:p>
          <a:p>
            <a:pPr lvl="1"/>
            <a:r>
              <a:rPr lang="en-US" dirty="0">
                <a:effectLst/>
              </a:rPr>
              <a:t>A time when Kings go to War</a:t>
            </a:r>
          </a:p>
          <a:p>
            <a:pPr lvl="1"/>
            <a:r>
              <a:rPr lang="en-US" dirty="0">
                <a:effectLst/>
              </a:rPr>
              <a:t>Bathsheba was very beautiful</a:t>
            </a:r>
          </a:p>
          <a:p>
            <a:pPr lvl="1"/>
            <a:r>
              <a:rPr lang="en-US" dirty="0">
                <a:effectLst/>
              </a:rPr>
              <a:t>David inquires of her</a:t>
            </a:r>
          </a:p>
          <a:p>
            <a:pPr lvl="1"/>
            <a:r>
              <a:rPr lang="en-US" dirty="0">
                <a:effectLst/>
              </a:rPr>
              <a:t>David summons her</a:t>
            </a:r>
          </a:p>
          <a:p>
            <a:pPr lvl="1"/>
            <a:r>
              <a:rPr lang="en-US" dirty="0">
                <a:effectLst/>
              </a:rPr>
              <a:t>Has a relationship with her</a:t>
            </a:r>
          </a:p>
          <a:p>
            <a:pPr lvl="1"/>
            <a:r>
              <a:rPr lang="en-US" dirty="0">
                <a:effectLst/>
              </a:rPr>
              <a:t>A Child is conceived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takes Bathsheba</a:t>
            </a:r>
          </a:p>
        </p:txBody>
      </p:sp>
    </p:spTree>
    <p:extLst>
      <p:ext uri="{BB962C8B-B14F-4D97-AF65-F5344CB8AC3E}">
        <p14:creationId xmlns:p14="http://schemas.microsoft.com/office/powerpoint/2010/main" val="31154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should we respond to our sin?</a:t>
            </a:r>
          </a:p>
          <a:p>
            <a:pPr lvl="1"/>
            <a:r>
              <a:rPr lang="en-US" dirty="0"/>
              <a:t>Turn to God for mercy</a:t>
            </a:r>
          </a:p>
          <a:p>
            <a:pPr lvl="1"/>
            <a:r>
              <a:rPr lang="en-US" dirty="0"/>
              <a:t>Only he can carry that burden</a:t>
            </a:r>
          </a:p>
          <a:p>
            <a:r>
              <a:rPr lang="en-US" dirty="0"/>
              <a:t>Consequences of Sin</a:t>
            </a:r>
          </a:p>
          <a:p>
            <a:pPr lvl="1"/>
            <a:r>
              <a:rPr lang="en-US" dirty="0"/>
              <a:t>Gal 6:7, reap what we sow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41308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are Victors!</a:t>
            </a:r>
          </a:p>
          <a:p>
            <a:pPr lvl="1"/>
            <a:r>
              <a:rPr lang="en-US" dirty="0"/>
              <a:t>Phil 4:4, Rejoice in our Salvation</a:t>
            </a:r>
          </a:p>
          <a:p>
            <a:pPr lvl="1"/>
            <a:r>
              <a:rPr lang="en-US" dirty="0"/>
              <a:t>I Cor 15:51-58, God gives us the victory through our Lord Jesus Christ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1936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Progression of Sin</a:t>
            </a:r>
          </a:p>
          <a:p>
            <a:pPr lvl="1"/>
            <a:r>
              <a:rPr lang="en-US" dirty="0">
                <a:effectLst/>
              </a:rPr>
              <a:t>Saw</a:t>
            </a:r>
          </a:p>
          <a:p>
            <a:pPr lvl="1"/>
            <a:r>
              <a:rPr lang="en-US" dirty="0">
                <a:effectLst/>
              </a:rPr>
              <a:t>Dwelt on her</a:t>
            </a:r>
          </a:p>
          <a:p>
            <a:pPr lvl="1"/>
            <a:r>
              <a:rPr lang="en-US" dirty="0">
                <a:effectLst/>
              </a:rPr>
              <a:t>Inquired of Her</a:t>
            </a:r>
          </a:p>
          <a:p>
            <a:pPr lvl="1"/>
            <a:r>
              <a:rPr lang="en-US" dirty="0">
                <a:effectLst/>
              </a:rPr>
              <a:t>Summoned Her</a:t>
            </a:r>
          </a:p>
          <a:p>
            <a:pPr lvl="1"/>
            <a:r>
              <a:rPr lang="en-US" dirty="0">
                <a:effectLst/>
              </a:rPr>
              <a:t>Had relationship</a:t>
            </a:r>
          </a:p>
          <a:p>
            <a:r>
              <a:rPr lang="en-US" dirty="0">
                <a:effectLst/>
              </a:rPr>
              <a:t>Way of Escape?</a:t>
            </a:r>
          </a:p>
          <a:p>
            <a:pPr lvl="1"/>
            <a:r>
              <a:rPr lang="en-US" dirty="0">
                <a:effectLst/>
              </a:rPr>
              <a:t>I Cor 10:13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David’s Progression to Sin</a:t>
            </a:r>
          </a:p>
        </p:txBody>
      </p:sp>
    </p:spTree>
    <p:extLst>
      <p:ext uri="{BB962C8B-B14F-4D97-AF65-F5344CB8AC3E}">
        <p14:creationId xmlns:p14="http://schemas.microsoft.com/office/powerpoint/2010/main" val="399400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11:6-13, Sin against Uriah</a:t>
            </a:r>
          </a:p>
          <a:p>
            <a:pPr lvl="1"/>
            <a:r>
              <a:rPr lang="en-US" dirty="0"/>
              <a:t>Uriah a Valiant man</a:t>
            </a:r>
          </a:p>
          <a:p>
            <a:pPr lvl="1"/>
            <a:r>
              <a:rPr lang="en-US" dirty="0"/>
              <a:t>Engaged in war with Ammon</a:t>
            </a:r>
          </a:p>
          <a:p>
            <a:pPr lvl="1"/>
            <a:r>
              <a:rPr lang="en-US" dirty="0"/>
              <a:t>David summons him home</a:t>
            </a:r>
          </a:p>
          <a:p>
            <a:pPr lvl="2"/>
            <a:r>
              <a:rPr lang="en-US" dirty="0"/>
              <a:t>Releases him hoping he goes home</a:t>
            </a:r>
          </a:p>
          <a:p>
            <a:pPr lvl="2"/>
            <a:r>
              <a:rPr lang="en-US" dirty="0"/>
              <a:t>Gets him drunk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David’s </a:t>
            </a:r>
          </a:p>
          <a:p>
            <a:r>
              <a:rPr lang="en-US" dirty="0"/>
              <a:t>Deceit</a:t>
            </a:r>
          </a:p>
        </p:txBody>
      </p:sp>
    </p:spTree>
    <p:extLst>
      <p:ext uri="{BB962C8B-B14F-4D97-AF65-F5344CB8AC3E}">
        <p14:creationId xmlns:p14="http://schemas.microsoft.com/office/powerpoint/2010/main" val="117742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11:14-17, Sin against Uriah</a:t>
            </a:r>
          </a:p>
          <a:p>
            <a:pPr lvl="1"/>
            <a:r>
              <a:rPr lang="en-US" dirty="0"/>
              <a:t>Sends him back to battle with letter</a:t>
            </a:r>
          </a:p>
          <a:p>
            <a:pPr lvl="1"/>
            <a:r>
              <a:rPr lang="en-US" dirty="0"/>
              <a:t>Joab Fulfills David’s Instructions</a:t>
            </a:r>
          </a:p>
          <a:p>
            <a:pPr lvl="2"/>
            <a:r>
              <a:rPr lang="en-US" dirty="0"/>
              <a:t>Other men also loose their life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</a:t>
            </a:r>
          </a:p>
          <a:p>
            <a:r>
              <a:rPr lang="en-US" dirty="0"/>
              <a:t>Resorts to</a:t>
            </a:r>
          </a:p>
          <a:p>
            <a:r>
              <a:rPr lang="en-US" dirty="0"/>
              <a:t>Murder</a:t>
            </a:r>
          </a:p>
        </p:txBody>
      </p:sp>
    </p:spTree>
    <p:extLst>
      <p:ext uri="{BB962C8B-B14F-4D97-AF65-F5344CB8AC3E}">
        <p14:creationId xmlns:p14="http://schemas.microsoft.com/office/powerpoint/2010/main" val="279298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Progression to Sin</a:t>
            </a:r>
          </a:p>
          <a:p>
            <a:pPr lvl="1"/>
            <a:r>
              <a:rPr lang="en-US" dirty="0"/>
              <a:t>Bathsheba</a:t>
            </a:r>
          </a:p>
          <a:p>
            <a:pPr lvl="1"/>
            <a:r>
              <a:rPr lang="en-US" dirty="0"/>
              <a:t>Deceit to coverup</a:t>
            </a:r>
          </a:p>
          <a:p>
            <a:pPr lvl="1"/>
            <a:r>
              <a:rPr lang="en-US" dirty="0"/>
              <a:t>Murders Uriah</a:t>
            </a:r>
          </a:p>
          <a:p>
            <a:pPr lvl="2"/>
            <a:r>
              <a:rPr lang="en-US" dirty="0"/>
              <a:t>Other men die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David’s </a:t>
            </a:r>
          </a:p>
          <a:p>
            <a:r>
              <a:rPr lang="en-US" dirty="0"/>
              <a:t>Progression to Sin</a:t>
            </a:r>
          </a:p>
        </p:txBody>
      </p:sp>
    </p:spTree>
    <p:extLst>
      <p:ext uri="{BB962C8B-B14F-4D97-AF65-F5344CB8AC3E}">
        <p14:creationId xmlns:p14="http://schemas.microsoft.com/office/powerpoint/2010/main" val="318610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II Sam 11:26-27, David takes Bathsheba as wife</a:t>
            </a:r>
          </a:p>
          <a:p>
            <a:pPr lvl="1"/>
            <a:r>
              <a:rPr lang="en-US" dirty="0">
                <a:effectLst/>
              </a:rPr>
              <a:t>KJV Reference: “it was evil in the sight of Jehovah”</a:t>
            </a:r>
          </a:p>
          <a:p>
            <a:pPr lvl="1"/>
            <a:r>
              <a:rPr lang="en-US" dirty="0" err="1">
                <a:effectLst/>
              </a:rPr>
              <a:t>Deut</a:t>
            </a:r>
            <a:r>
              <a:rPr lang="en-US" dirty="0">
                <a:effectLst/>
              </a:rPr>
              <a:t> 17:17, shall have multiple wives</a:t>
            </a:r>
          </a:p>
          <a:p>
            <a:pPr lvl="1"/>
            <a:r>
              <a:rPr lang="en-US" dirty="0">
                <a:effectLst/>
              </a:rPr>
              <a:t>I Sam 8:10-18, Warnings About Kings</a:t>
            </a:r>
          </a:p>
          <a:p>
            <a:pPr lvl="1"/>
            <a:r>
              <a:rPr lang="en-US" dirty="0">
                <a:effectLst/>
              </a:rPr>
              <a:t>I </a:t>
            </a:r>
            <a:r>
              <a:rPr lang="en-US" dirty="0" err="1">
                <a:effectLst/>
              </a:rPr>
              <a:t>Kng</a:t>
            </a:r>
            <a:r>
              <a:rPr lang="en-US" dirty="0">
                <a:effectLst/>
              </a:rPr>
              <a:t> 11:1-8, Solomon’s sins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Takes Another Wife</a:t>
            </a:r>
          </a:p>
        </p:txBody>
      </p:sp>
    </p:spTree>
    <p:extLst>
      <p:ext uri="{BB962C8B-B14F-4D97-AF65-F5344CB8AC3E}">
        <p14:creationId xmlns:p14="http://schemas.microsoft.com/office/powerpoint/2010/main" val="227377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12:1-4, Nathan’s Parable</a:t>
            </a:r>
          </a:p>
          <a:p>
            <a:pPr lvl="1"/>
            <a:r>
              <a:rPr lang="en-US" dirty="0"/>
              <a:t>Nathan a Prophet of God</a:t>
            </a:r>
          </a:p>
          <a:p>
            <a:pPr lvl="1"/>
            <a:r>
              <a:rPr lang="en-US" dirty="0">
                <a:effectLst/>
              </a:rPr>
              <a:t>Parable of a rich man and a poor man</a:t>
            </a:r>
          </a:p>
          <a:p>
            <a:pPr lvl="2"/>
            <a:r>
              <a:rPr lang="en-US" dirty="0"/>
              <a:t>Rich man takes the poor mans only sheep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368713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12:5-6, David’s Judgment</a:t>
            </a:r>
          </a:p>
          <a:p>
            <a:pPr lvl="1"/>
            <a:r>
              <a:rPr lang="en-US" dirty="0"/>
              <a:t>Man shall restore 4 times</a:t>
            </a:r>
          </a:p>
          <a:p>
            <a:pPr lvl="1"/>
            <a:r>
              <a:rPr lang="en-US" dirty="0"/>
              <a:t>Man shall die</a:t>
            </a:r>
          </a:p>
          <a:p>
            <a:pPr lvl="1"/>
            <a:r>
              <a:rPr lang="en-US" dirty="0"/>
              <a:t>Because he lacked Pity</a:t>
            </a:r>
          </a:p>
          <a:p>
            <a:pPr lvl="2"/>
            <a:r>
              <a:rPr lang="en-US" dirty="0"/>
              <a:t>Sympathy</a:t>
            </a:r>
          </a:p>
          <a:p>
            <a:pPr lvl="2"/>
            <a:r>
              <a:rPr lang="en-US" dirty="0"/>
              <a:t>Covetous/Greed</a:t>
            </a:r>
          </a:p>
          <a:p>
            <a:pPr lvl="2"/>
            <a:r>
              <a:rPr lang="en-US" dirty="0"/>
              <a:t>Lording over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135213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534</TotalTime>
  <Words>677</Words>
  <Application>Microsoft Office PowerPoint</Application>
  <PresentationFormat>On-screen Show (4:3)</PresentationFormat>
  <Paragraphs>157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Tahoma</vt:lpstr>
      <vt:lpstr>Wingdings</vt:lpstr>
      <vt:lpstr>Balance</vt:lpstr>
      <vt:lpstr>King David</vt:lpstr>
      <vt:lpstr>David’s  Sin</vt:lpstr>
      <vt:lpstr>David’s  Sin</vt:lpstr>
      <vt:lpstr>David’s  Sin</vt:lpstr>
      <vt:lpstr>David’s  Sin</vt:lpstr>
      <vt:lpstr>David’s  Sin</vt:lpstr>
      <vt:lpstr>David’s Sin</vt:lpstr>
      <vt:lpstr>David’s  Sin</vt:lpstr>
      <vt:lpstr>David’s  Sin</vt:lpstr>
      <vt:lpstr>David’s  Sin</vt:lpstr>
      <vt:lpstr>David’s 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DAVID: I HAVE SINNED</dc:title>
  <dc:creator>Mike O'Neal</dc:creator>
  <cp:lastModifiedBy>Ross Ward</cp:lastModifiedBy>
  <cp:revision>116</cp:revision>
  <dcterms:created xsi:type="dcterms:W3CDTF">2008-09-05T22:33:21Z</dcterms:created>
  <dcterms:modified xsi:type="dcterms:W3CDTF">2019-05-26T21:13:58Z</dcterms:modified>
</cp:coreProperties>
</file>