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69" r:id="rId4"/>
    <p:sldId id="262" r:id="rId5"/>
    <p:sldId id="261" r:id="rId6"/>
    <p:sldId id="260" r:id="rId7"/>
    <p:sldId id="270" r:id="rId8"/>
    <p:sldId id="271" r:id="rId9"/>
    <p:sldId id="263" r:id="rId10"/>
    <p:sldId id="267" r:id="rId11"/>
    <p:sldId id="264" r:id="rId12"/>
    <p:sldId id="266" r:id="rId13"/>
    <p:sldId id="265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52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18" autoAdjust="0"/>
  </p:normalViewPr>
  <p:slideViewPr>
    <p:cSldViewPr>
      <p:cViewPr varScale="1">
        <p:scale>
          <a:sx n="81" d="100"/>
          <a:sy n="81" d="100"/>
        </p:scale>
        <p:origin x="15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57150" cy="57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EA18B-A3EB-4C68-8BE4-48AC737E8296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21EE5-BB7E-4645-94D5-2C139AD64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27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Speak to the nature</a:t>
            </a:r>
            <a:r>
              <a:rPr lang="en-US" baseline="0" dirty="0"/>
              <a:t> of our society; I deserve…  Justice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21EE5-BB7E-4645-94D5-2C139AD648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06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Peter has cut off </a:t>
            </a:r>
            <a:r>
              <a:rPr lang="en-US" dirty="0" err="1"/>
              <a:t>Malcus</a:t>
            </a:r>
            <a:r>
              <a:rPr lang="en-US" dirty="0"/>
              <a:t>’ 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521EE5-BB7E-4645-94D5-2C139AD648C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30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section shows again the ploy, scheme by the Jew’s.  Not looking for justice but to kill Jesus.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521EE5-BB7E-4645-94D5-2C139AD648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93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"/>
          <a:stretch/>
        </p:blipFill>
        <p:spPr>
          <a:xfrm>
            <a:off x="0" y="0"/>
            <a:ext cx="917007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50" y="237784"/>
            <a:ext cx="8286750" cy="2276816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8000" b="1" spc="-5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50" y="3543300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3200" b="1" cap="all" spc="2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54330" y="2857500"/>
            <a:ext cx="74066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756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71450"/>
            <a:ext cx="7543800" cy="736282"/>
          </a:xfrm>
        </p:spPr>
        <p:txBody>
          <a:bodyPr anchor="ctr"/>
          <a:lstStyle>
            <a:lvl1pPr>
              <a:defRPr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505904"/>
            <a:ext cx="8458199" cy="4837746"/>
          </a:xfrm>
        </p:spPr>
        <p:txBody>
          <a:bodyPr/>
          <a:lstStyle>
            <a:lvl1pPr marL="0" indent="0">
              <a:defRPr sz="3600" b="1"/>
            </a:lvl1pPr>
            <a:lvl2pPr marL="461963" indent="-461963">
              <a:buClr>
                <a:schemeClr val="accent4"/>
              </a:buClr>
              <a:buSzPct val="85000"/>
              <a:buFont typeface="Wingdings" panose="05000000000000000000" pitchFamily="2" charset="2"/>
              <a:buChar char="v"/>
              <a:defRPr sz="3200"/>
            </a:lvl2pPr>
            <a:lvl3pPr marL="914400" indent="-452438">
              <a:buClr>
                <a:schemeClr val="accent4"/>
              </a:buClr>
              <a:buSzPct val="85000"/>
              <a:buFont typeface="Wingdings" panose="05000000000000000000" pitchFamily="2" charset="2"/>
              <a:buChar char="Ø"/>
              <a:defRPr sz="2800"/>
            </a:lvl3pPr>
            <a:lvl4pPr marL="1258888" indent="-358775">
              <a:buClr>
                <a:schemeClr val="accent4"/>
              </a:buClr>
              <a:buSzPct val="65000"/>
              <a:buFont typeface="Wingdings" panose="05000000000000000000" pitchFamily="2" charset="2"/>
              <a:buChar char="q"/>
              <a:defRPr sz="2800"/>
            </a:lvl4pPr>
            <a:lvl5pPr marL="1600200" indent="-349250">
              <a:buClr>
                <a:schemeClr val="accent4"/>
              </a:buClr>
              <a:buFont typeface="Wingdings" panose="05000000000000000000" pitchFamily="2" charset="2"/>
              <a:buChar char="§"/>
              <a:defRPr sz="2800" i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80E43D5-7A8E-497C-ABA0-DFF81ED8BC23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68655" y="914400"/>
            <a:ext cx="7806690" cy="439128"/>
          </a:xfrm>
        </p:spPr>
        <p:txBody>
          <a:bodyPr lIns="91440" rIns="91440" anchor="ctr">
            <a:noAutofit/>
          </a:bodyPr>
          <a:lstStyle>
            <a:lvl1pPr marL="0" indent="0" algn="ctr">
              <a:buNone/>
              <a:defRPr sz="32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187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2381" y="6367711"/>
            <a:ext cx="9141619" cy="457200"/>
          </a:xfrm>
          <a:prstGeom prst="rect">
            <a:avLst/>
          </a:prstGeom>
          <a:solidFill>
            <a:srgbClr val="925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6756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F27E7-B634-4672-956E-F682F03A1070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B0A8-74C1-4022-942B-E524F24C3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8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F27E7-B634-4672-956E-F682F03A1070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B0A8-74C1-4022-942B-E524F24C3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2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F27E7-B634-4672-956E-F682F03A1070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B0A8-74C1-4022-942B-E524F24C3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9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F27E7-B634-4672-956E-F682F03A1070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B0A8-74C1-4022-942B-E524F24C36E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2381" y="6367711"/>
            <a:ext cx="9141619" cy="457200"/>
          </a:xfrm>
          <a:prstGeom prst="rect">
            <a:avLst/>
          </a:prstGeom>
          <a:solidFill>
            <a:srgbClr val="925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77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266681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266694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5750"/>
            <a:ext cx="3314700" cy="2594609"/>
          </a:xfrm>
        </p:spPr>
        <p:txBody>
          <a:bodyPr anchor="ctr">
            <a:noAutofit/>
          </a:bodyPr>
          <a:lstStyle>
            <a:lvl1pPr>
              <a:defRPr sz="4000" b="1">
                <a:solidFill>
                  <a:srgbClr val="FFFFFF"/>
                </a:solidFill>
                <a:latin typeface="Copperplate Gothic Bold" panose="020E0705020206020404" pitchFamily="34" charset="0"/>
                <a:cs typeface="Aharoni" panose="02010803020104030203" pitchFamily="2" charset="-79"/>
              </a:defRPr>
            </a:lvl1pPr>
          </a:lstStyle>
          <a:p>
            <a:r>
              <a:rPr lang="en-US" dirty="0"/>
              <a:t>Click to edit Master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" y="3600450"/>
            <a:ext cx="3143250" cy="2704754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3200" b="1">
                <a:solidFill>
                  <a:srgbClr val="FFFFFF"/>
                </a:solidFill>
                <a:latin typeface="Copperplate Gothic Bold" panose="020E07050202060204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71850" y="114300"/>
            <a:ext cx="5715000" cy="6629400"/>
          </a:xfrm>
        </p:spPr>
        <p:txBody>
          <a:bodyPr/>
          <a:lstStyle>
            <a:lvl1pPr marL="0" indent="3175">
              <a:defRPr sz="3600" b="1"/>
            </a:lvl1pPr>
            <a:lvl2pPr marL="457200" indent="-457200">
              <a:buClr>
                <a:schemeClr val="accent5">
                  <a:lumMod val="50000"/>
                </a:schemeClr>
              </a:buClr>
              <a:buSzPct val="85000"/>
              <a:buFont typeface="Wingdings" panose="05000000000000000000" pitchFamily="2" charset="2"/>
              <a:buChar char="v"/>
              <a:defRPr sz="3200"/>
            </a:lvl2pPr>
            <a:lvl3pPr marL="914400" indent="-452438">
              <a:buClr>
                <a:schemeClr val="accent5">
                  <a:lumMod val="50000"/>
                </a:schemeClr>
              </a:buClr>
              <a:buSzPct val="75000"/>
              <a:buFont typeface="Wingdings" panose="05000000000000000000" pitchFamily="2" charset="2"/>
              <a:buChar char="Ø"/>
              <a:defRPr sz="3200" i="1"/>
            </a:lvl3pPr>
            <a:lvl4pPr marL="1257300" indent="-342900">
              <a:buClr>
                <a:schemeClr val="accent5">
                  <a:lumMod val="50000"/>
                </a:schemeClr>
              </a:buClr>
              <a:buFont typeface="Courier New" panose="02070309020205020404" pitchFamily="49" charset="0"/>
              <a:buChar char="o"/>
              <a:defRPr sz="2800"/>
            </a:lvl4pPr>
            <a:lvl5pPr marL="1714500" indent="-347663">
              <a:buClr>
                <a:schemeClr val="accent5">
                  <a:lumMod val="50000"/>
                </a:schemeClr>
              </a:buClr>
              <a:buFont typeface="Arial" panose="020B0604020202020204" pitchFamily="34" charset="0"/>
              <a:buChar char="•"/>
              <a:defRPr sz="2800" i="1"/>
            </a:lvl5pPr>
          </a:lstStyle>
          <a:p>
            <a:pPr lvl="0"/>
            <a:r>
              <a:rPr lang="en-US" dirty="0"/>
              <a:t>Click to edit Master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9FE3CB-9767-4954-AB3D-B779116BEC58}"/>
              </a:ext>
            </a:extLst>
          </p:cNvPr>
          <p:cNvCxnSpPr/>
          <p:nvPr userDrawn="1"/>
        </p:nvCxnSpPr>
        <p:spPr>
          <a:xfrm>
            <a:off x="0" y="2743200"/>
            <a:ext cx="3314700" cy="0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80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rgbClr val="925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526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503972"/>
            <a:ext cx="7543801" cy="436512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2AF27E7-B634-4672-956E-F682F03A1070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4F3B0A8-74C1-4022-942B-E524F24C36E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1540" y="1371600"/>
            <a:ext cx="74752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60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  <a:br>
              <a:rPr lang="en-US" dirty="0"/>
            </a:br>
            <a:r>
              <a:rPr lang="en-US" dirty="0"/>
              <a:t>His Trial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Isa 53</a:t>
            </a:r>
          </a:p>
        </p:txBody>
      </p:sp>
    </p:spTree>
    <p:extLst>
      <p:ext uri="{BB962C8B-B14F-4D97-AF65-F5344CB8AC3E}">
        <p14:creationId xmlns:p14="http://schemas.microsoft.com/office/powerpoint/2010/main" val="3599274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Jew’s Early Morning Trials </a:t>
            </a:r>
          </a:p>
          <a:p>
            <a:pPr lvl="2"/>
            <a:r>
              <a:rPr lang="en-US" dirty="0"/>
              <a:t>Mt 26:59-60, False Witnesses could not agree</a:t>
            </a:r>
          </a:p>
          <a:p>
            <a:pPr lvl="2"/>
            <a:r>
              <a:rPr lang="en-US" dirty="0"/>
              <a:t>Finally charged: </a:t>
            </a:r>
          </a:p>
          <a:p>
            <a:pPr lvl="3"/>
            <a:r>
              <a:rPr lang="en-US" dirty="0"/>
              <a:t>Mt 26:63-64, Claiming to be the Son of God &amp; Messiah</a:t>
            </a:r>
          </a:p>
          <a:p>
            <a:pPr lvl="3"/>
            <a:r>
              <a:rPr lang="en-US" dirty="0"/>
              <a:t>Mt 26:61, Destroying and Rebuilding the Temple prophecy (Jn 2:18-22)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E88D5-F5EA-4295-A6CE-D05F4529D6E3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Without Justice</a:t>
            </a:r>
          </a:p>
        </p:txBody>
      </p:sp>
    </p:spTree>
    <p:extLst>
      <p:ext uri="{BB962C8B-B14F-4D97-AF65-F5344CB8AC3E}">
        <p14:creationId xmlns:p14="http://schemas.microsoft.com/office/powerpoint/2010/main" val="3470875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Trail Before Romans</a:t>
            </a:r>
          </a:p>
          <a:p>
            <a:pPr lvl="2"/>
            <a:r>
              <a:rPr lang="en-US" dirty="0"/>
              <a:t>Lk 23:2, Charges Changed</a:t>
            </a:r>
          </a:p>
          <a:p>
            <a:pPr lvl="3"/>
            <a:r>
              <a:rPr lang="en-US" dirty="0"/>
              <a:t>Perverting the Nation</a:t>
            </a:r>
          </a:p>
          <a:p>
            <a:pPr lvl="3"/>
            <a:r>
              <a:rPr lang="en-US" dirty="0"/>
              <a:t>Forbidding tribute to Caesar</a:t>
            </a:r>
          </a:p>
          <a:p>
            <a:pPr lvl="3"/>
            <a:r>
              <a:rPr lang="en-US" dirty="0"/>
              <a:t>Anointed King of Jews</a:t>
            </a:r>
          </a:p>
          <a:p>
            <a:pPr lvl="2"/>
            <a:r>
              <a:rPr lang="en-US" dirty="0"/>
              <a:t>Jn 18:1-19:15, Pilate could not find fault (8x)</a:t>
            </a:r>
          </a:p>
          <a:p>
            <a:pPr lvl="2"/>
            <a:r>
              <a:rPr lang="en-US" dirty="0"/>
              <a:t>Lk 23:13-16, Herod could not find fault</a:t>
            </a:r>
          </a:p>
          <a:p>
            <a:pPr lvl="2"/>
            <a:r>
              <a:rPr lang="en-US" dirty="0"/>
              <a:t>Mt 27:19, Pilate’s Wife said he was Just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9A7947-AE9E-4ACE-BE57-F80AFAA6F616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Without justice</a:t>
            </a:r>
          </a:p>
        </p:txBody>
      </p:sp>
    </p:spTree>
    <p:extLst>
      <p:ext uri="{BB962C8B-B14F-4D97-AF65-F5344CB8AC3E}">
        <p14:creationId xmlns:p14="http://schemas.microsoft.com/office/powerpoint/2010/main" val="273544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Jn 19:1-15, Mt 27:26-30</a:t>
            </a:r>
          </a:p>
          <a:p>
            <a:pPr lvl="2"/>
            <a:r>
              <a:rPr lang="en-US" dirty="0"/>
              <a:t>Soldiers of the governor </a:t>
            </a:r>
          </a:p>
          <a:p>
            <a:pPr lvl="2"/>
            <a:r>
              <a:rPr lang="en-US" dirty="0"/>
              <a:t>Stripped him and put on him a scarlet robe</a:t>
            </a:r>
          </a:p>
          <a:p>
            <a:pPr lvl="2"/>
            <a:r>
              <a:rPr lang="en-US" dirty="0"/>
              <a:t>Put a crown of thorns upon his head</a:t>
            </a:r>
          </a:p>
          <a:p>
            <a:pPr lvl="2"/>
            <a:r>
              <a:rPr lang="en-US" dirty="0"/>
              <a:t>Put a reed in his right hand</a:t>
            </a:r>
          </a:p>
          <a:p>
            <a:pPr lvl="2"/>
            <a:r>
              <a:rPr lang="en-US" dirty="0"/>
              <a:t>Bowed the knee before him, and mocked him, saying, Hail, King of the Jews!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9A7947-AE9E-4ACE-BE57-F80AFAA6F616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mocked</a:t>
            </a:r>
          </a:p>
        </p:txBody>
      </p:sp>
    </p:spTree>
    <p:extLst>
      <p:ext uri="{BB962C8B-B14F-4D97-AF65-F5344CB8AC3E}">
        <p14:creationId xmlns:p14="http://schemas.microsoft.com/office/powerpoint/2010/main" val="276915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Jew’s Trail (Caiaphas), Mt 26:67</a:t>
            </a:r>
          </a:p>
          <a:p>
            <a:pPr lvl="2"/>
            <a:r>
              <a:rPr lang="en-US" dirty="0"/>
              <a:t>Spit in his face</a:t>
            </a:r>
          </a:p>
          <a:p>
            <a:pPr lvl="2"/>
            <a:r>
              <a:rPr lang="en-US" dirty="0"/>
              <a:t>Buffeted</a:t>
            </a:r>
          </a:p>
          <a:p>
            <a:pPr lvl="2"/>
            <a:r>
              <a:rPr lang="en-US" dirty="0"/>
              <a:t>Smote him with the palms of their hands</a:t>
            </a:r>
          </a:p>
          <a:p>
            <a:pPr lvl="1"/>
            <a:r>
              <a:rPr lang="en-US" dirty="0"/>
              <a:t>Roman Trail, Jn 19:1-3</a:t>
            </a:r>
          </a:p>
          <a:p>
            <a:pPr lvl="2"/>
            <a:r>
              <a:rPr lang="en-US" dirty="0"/>
              <a:t>Scourged </a:t>
            </a:r>
          </a:p>
          <a:p>
            <a:pPr lvl="2"/>
            <a:r>
              <a:rPr lang="en-US" dirty="0"/>
              <a:t>Crown of thorns</a:t>
            </a:r>
          </a:p>
          <a:p>
            <a:pPr lvl="2"/>
            <a:r>
              <a:rPr lang="en-US" dirty="0"/>
              <a:t>Smote him with their hands</a:t>
            </a:r>
          </a:p>
          <a:p>
            <a:pPr lvl="2"/>
            <a:r>
              <a:rPr lang="en-US" dirty="0"/>
              <a:t>Struck with rod on the head, Mt 27:30</a:t>
            </a:r>
          </a:p>
          <a:p>
            <a:pPr lvl="1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E55AC-296C-406F-B58B-09EE55897338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Physically abused</a:t>
            </a:r>
          </a:p>
        </p:txBody>
      </p:sp>
    </p:spTree>
    <p:extLst>
      <p:ext uri="{BB962C8B-B14F-4D97-AF65-F5344CB8AC3E}">
        <p14:creationId xmlns:p14="http://schemas.microsoft.com/office/powerpoint/2010/main" val="1513937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Trail Without Justice</a:t>
            </a:r>
          </a:p>
          <a:p>
            <a:pPr lvl="1"/>
            <a:r>
              <a:rPr lang="en-US" dirty="0"/>
              <a:t>Mocked </a:t>
            </a:r>
          </a:p>
          <a:p>
            <a:pPr lvl="1"/>
            <a:r>
              <a:rPr lang="en-US" dirty="0"/>
              <a:t>Physically Abused</a:t>
            </a:r>
          </a:p>
          <a:p>
            <a:pPr lvl="2"/>
            <a:r>
              <a:rPr lang="en-US" dirty="0"/>
              <a:t>Left him unable to bear his cross alone</a:t>
            </a:r>
          </a:p>
          <a:p>
            <a:pPr lvl="1"/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EA29EC0-2FC4-4642-AF67-7700CE32A831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The Beginning of Persecution</a:t>
            </a:r>
          </a:p>
        </p:txBody>
      </p:sp>
    </p:spTree>
    <p:extLst>
      <p:ext uri="{BB962C8B-B14F-4D97-AF65-F5344CB8AC3E}">
        <p14:creationId xmlns:p14="http://schemas.microsoft.com/office/powerpoint/2010/main" val="294292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Time Line</a:t>
            </a:r>
          </a:p>
          <a:p>
            <a:r>
              <a:rPr lang="en-US" dirty="0"/>
              <a:t>(Our Thursday Night)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Jn 12-17, Jesus preparing the disciples for his death</a:t>
            </a:r>
          </a:p>
          <a:p>
            <a:pPr lvl="2"/>
            <a:r>
              <a:rPr lang="en-US" dirty="0"/>
              <a:t>Jn 14:27, …my peace I give unto you... Let not your heart be troubled, neither let it be afraid.</a:t>
            </a:r>
          </a:p>
          <a:p>
            <a:pPr lvl="2"/>
            <a:r>
              <a:rPr lang="en-US" dirty="0"/>
              <a:t>Jn 16:33, These things I have spoken unto you, that in me ye might have peace.</a:t>
            </a:r>
          </a:p>
          <a:p>
            <a:pPr lvl="1"/>
            <a:r>
              <a:rPr lang="en-US" dirty="0"/>
              <a:t>Mt 26:36-46, Jesus prays in Gethsemane  </a:t>
            </a:r>
          </a:p>
          <a:p>
            <a:pPr lvl="2"/>
            <a:r>
              <a:rPr lang="en-US" dirty="0"/>
              <a:t>Vs. 46, Rise, let us be going: behold, he is at hand that doth betray me.</a:t>
            </a:r>
          </a:p>
        </p:txBody>
      </p:sp>
    </p:spTree>
    <p:extLst>
      <p:ext uri="{BB962C8B-B14F-4D97-AF65-F5344CB8AC3E}">
        <p14:creationId xmlns:p14="http://schemas.microsoft.com/office/powerpoint/2010/main" val="47457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>
          <a:xfrm>
            <a:off x="57150" y="3710594"/>
            <a:ext cx="3143250" cy="2594610"/>
          </a:xfrm>
        </p:spPr>
        <p:txBody>
          <a:bodyPr/>
          <a:lstStyle/>
          <a:p>
            <a:r>
              <a:rPr lang="en-US" dirty="0"/>
              <a:t>Trial by the Jews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b="1" dirty="0"/>
              <a:t>Before Daylight</a:t>
            </a:r>
          </a:p>
          <a:p>
            <a:pPr lvl="1"/>
            <a:r>
              <a:rPr lang="en-US" b="1" dirty="0"/>
              <a:t>Jn 18:12-14, 19-24, Jesus Before Annas </a:t>
            </a:r>
          </a:p>
          <a:p>
            <a:pPr lvl="2"/>
            <a:r>
              <a:rPr lang="en-US" b="1" dirty="0"/>
              <a:t>Son-in-law to High Priest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368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>
          <a:xfrm>
            <a:off x="57150" y="3710594"/>
            <a:ext cx="3143250" cy="2594610"/>
          </a:xfrm>
        </p:spPr>
        <p:txBody>
          <a:bodyPr/>
          <a:lstStyle/>
          <a:p>
            <a:r>
              <a:rPr lang="en-US" dirty="0"/>
              <a:t>Trial by the Jews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b="1" dirty="0"/>
              <a:t>Before Daylight</a:t>
            </a:r>
          </a:p>
          <a:p>
            <a:pPr lvl="1"/>
            <a:r>
              <a:rPr lang="en-US" b="1" dirty="0"/>
              <a:t>Mt 26:57-68, Jesus Before Caiaphas</a:t>
            </a:r>
          </a:p>
          <a:p>
            <a:pPr lvl="2"/>
            <a:r>
              <a:rPr lang="en-US" b="1" dirty="0"/>
              <a:t>The High Priest</a:t>
            </a:r>
          </a:p>
          <a:p>
            <a:pPr lvl="2"/>
            <a:r>
              <a:rPr lang="en-US" b="1" dirty="0"/>
              <a:t>Solution looking for a Problem</a:t>
            </a:r>
          </a:p>
          <a:p>
            <a:pPr lvl="3"/>
            <a:r>
              <a:rPr lang="en-US" b="1" dirty="0"/>
              <a:t>False Witnesses could not agree</a:t>
            </a:r>
          </a:p>
          <a:p>
            <a:pPr lvl="3"/>
            <a:r>
              <a:rPr lang="en-US" b="1" dirty="0"/>
              <a:t>Blasphemy</a:t>
            </a:r>
          </a:p>
          <a:p>
            <a:pPr lvl="2"/>
            <a:r>
              <a:rPr lang="en-US" b="1" dirty="0"/>
              <a:t>Beginning of Physical Abuse</a:t>
            </a:r>
          </a:p>
          <a:p>
            <a:pPr lvl="3"/>
            <a:r>
              <a:rPr lang="en-US" b="1" dirty="0"/>
              <a:t>Spit in his face</a:t>
            </a:r>
          </a:p>
          <a:p>
            <a:pPr lvl="3"/>
            <a:r>
              <a:rPr lang="en-US" b="1" dirty="0"/>
              <a:t>Buffeted  (Struck with Fist)</a:t>
            </a:r>
          </a:p>
          <a:p>
            <a:pPr lvl="3"/>
            <a:r>
              <a:rPr lang="en-US" b="1" dirty="0"/>
              <a:t>Struck with Palms</a:t>
            </a:r>
          </a:p>
        </p:txBody>
      </p:sp>
    </p:spTree>
    <p:extLst>
      <p:ext uri="{BB962C8B-B14F-4D97-AF65-F5344CB8AC3E}">
        <p14:creationId xmlns:p14="http://schemas.microsoft.com/office/powerpoint/2010/main" val="167154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>
          <a:xfrm>
            <a:off x="57150" y="3710594"/>
            <a:ext cx="3143250" cy="2594610"/>
          </a:xfrm>
        </p:spPr>
        <p:txBody>
          <a:bodyPr/>
          <a:lstStyle/>
          <a:p>
            <a:r>
              <a:rPr lang="en-US" dirty="0"/>
              <a:t>Trial by the Jews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1" dirty="0"/>
              <a:t>At Daylight</a:t>
            </a:r>
          </a:p>
          <a:p>
            <a:pPr lvl="1"/>
            <a:r>
              <a:rPr lang="en-US" b="1" dirty="0"/>
              <a:t>Lk 22:66-23:1, Jesus Before the Sanhedrin</a:t>
            </a:r>
          </a:p>
          <a:p>
            <a:pPr lvl="2"/>
            <a:r>
              <a:rPr lang="en-US" dirty="0"/>
              <a:t>“Art thou the Christ?”</a:t>
            </a:r>
          </a:p>
          <a:p>
            <a:pPr lvl="2"/>
            <a:r>
              <a:rPr lang="en-US" dirty="0"/>
              <a:t>“Art thou then the Son of God?”</a:t>
            </a:r>
            <a:endParaRPr lang="en-US" b="1" dirty="0"/>
          </a:p>
          <a:p>
            <a:pPr lvl="1"/>
            <a:endParaRPr lang="en-US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10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>
          <a:xfrm>
            <a:off x="57150" y="3710594"/>
            <a:ext cx="3143250" cy="2594610"/>
          </a:xfrm>
        </p:spPr>
        <p:txBody>
          <a:bodyPr/>
          <a:lstStyle/>
          <a:p>
            <a:r>
              <a:rPr lang="en-US" dirty="0"/>
              <a:t>Trial by the Romans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1" dirty="0"/>
              <a:t>Jn 18:28-38, Jesus Before Pilate</a:t>
            </a:r>
          </a:p>
          <a:p>
            <a:pPr lvl="2"/>
            <a:r>
              <a:rPr lang="en-US" b="1" dirty="0"/>
              <a:t>4xs asked for reason</a:t>
            </a:r>
          </a:p>
          <a:p>
            <a:pPr lvl="2"/>
            <a:r>
              <a:rPr lang="en-US" b="1" dirty="0"/>
              <a:t>King of Jews</a:t>
            </a:r>
          </a:p>
          <a:p>
            <a:pPr lvl="2"/>
            <a:r>
              <a:rPr lang="en-US" b="1" dirty="0"/>
              <a:t>Lk 23:2 adds</a:t>
            </a:r>
          </a:p>
          <a:p>
            <a:pPr lvl="3"/>
            <a:r>
              <a:rPr lang="en-US" b="1" dirty="0"/>
              <a:t>perverting the nation</a:t>
            </a:r>
            <a:endParaRPr lang="en-US" dirty="0"/>
          </a:p>
          <a:p>
            <a:pPr lvl="3"/>
            <a:r>
              <a:rPr lang="en-US" b="1" dirty="0"/>
              <a:t>forbidding to give tribute to Caesar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91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>
          <a:xfrm>
            <a:off x="57150" y="3710594"/>
            <a:ext cx="3143250" cy="2594610"/>
          </a:xfrm>
        </p:spPr>
        <p:txBody>
          <a:bodyPr/>
          <a:lstStyle/>
          <a:p>
            <a:r>
              <a:rPr lang="en-US" dirty="0"/>
              <a:t>Trial by the Romans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1" dirty="0"/>
              <a:t>Lk 23:6-11, 14-15, Jesus Before Herod Antipas</a:t>
            </a:r>
          </a:p>
          <a:p>
            <a:pPr lvl="2"/>
            <a:r>
              <a:rPr lang="en-US" b="1" dirty="0"/>
              <a:t>No Fault Found</a:t>
            </a:r>
          </a:p>
          <a:p>
            <a:pPr lvl="1"/>
            <a:r>
              <a:rPr lang="en-US" b="1" dirty="0"/>
              <a:t>Jn 18:39-19:15, Jesus Returned to Pilate</a:t>
            </a:r>
          </a:p>
          <a:p>
            <a:pPr lvl="2"/>
            <a:r>
              <a:rPr lang="en-US" dirty="0"/>
              <a:t>Barabbas Released</a:t>
            </a:r>
          </a:p>
          <a:p>
            <a:pPr lvl="2"/>
            <a:r>
              <a:rPr lang="en-US" dirty="0"/>
              <a:t>Mocked</a:t>
            </a:r>
          </a:p>
          <a:p>
            <a:pPr lvl="2"/>
            <a:r>
              <a:rPr lang="en-US" dirty="0"/>
              <a:t>Scourged </a:t>
            </a:r>
          </a:p>
          <a:p>
            <a:pPr lvl="2"/>
            <a:r>
              <a:rPr lang="en-US" dirty="0"/>
              <a:t>Crown of thorns on his head</a:t>
            </a:r>
          </a:p>
          <a:p>
            <a:pPr lvl="2"/>
            <a:r>
              <a:rPr lang="en-US" dirty="0"/>
              <a:t>Smote him with their hands</a:t>
            </a:r>
          </a:p>
          <a:p>
            <a:pPr lvl="2"/>
            <a:r>
              <a:rPr lang="en-US" dirty="0"/>
              <a:t>Struck with Rod on the head, Mt 27:30</a:t>
            </a:r>
          </a:p>
          <a:p>
            <a:pPr lvl="1"/>
            <a:endParaRPr lang="en-US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479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>
          <a:xfrm>
            <a:off x="57150" y="3710594"/>
            <a:ext cx="3143250" cy="2594610"/>
          </a:xfrm>
        </p:spPr>
        <p:txBody>
          <a:bodyPr/>
          <a:lstStyle/>
          <a:p>
            <a:r>
              <a:rPr lang="en-US" dirty="0"/>
              <a:t>Trial by the Romans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1" dirty="0"/>
              <a:t>Mockery of a Trail is now Completed</a:t>
            </a:r>
          </a:p>
          <a:p>
            <a:pPr lvl="1"/>
            <a:r>
              <a:rPr lang="en-US" b="1" dirty="0"/>
              <a:t>Justice Avoided</a:t>
            </a:r>
          </a:p>
          <a:p>
            <a:pPr lvl="1"/>
            <a:r>
              <a:rPr lang="en-US" b="1" dirty="0"/>
              <a:t>Jesus Tortured and Lead away to be Crucified</a:t>
            </a:r>
            <a:endParaRPr lang="en-US" dirty="0"/>
          </a:p>
          <a:p>
            <a:pPr lvl="1"/>
            <a:endParaRPr lang="en-US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22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Jew’s Early Morning Trials </a:t>
            </a:r>
          </a:p>
          <a:p>
            <a:pPr lvl="2"/>
            <a:r>
              <a:rPr lang="en-US" dirty="0"/>
              <a:t>They Feared the Jews</a:t>
            </a:r>
          </a:p>
          <a:p>
            <a:pPr lvl="2"/>
            <a:r>
              <a:rPr lang="en-US" dirty="0"/>
              <a:t>Mt 21:26, But if we shall say, Of men; we fear the people; for all hold John as a prophet.</a:t>
            </a:r>
          </a:p>
          <a:p>
            <a:pPr lvl="2"/>
            <a:r>
              <a:rPr lang="en-US" dirty="0"/>
              <a:t>Mt 21:46, But when they sought to lay hands on him, they feared the multitude, because they took him for a prophet</a:t>
            </a:r>
          </a:p>
          <a:p>
            <a:pPr lvl="2"/>
            <a:r>
              <a:rPr lang="en-US" dirty="0"/>
              <a:t>Mk 11:18, And the scribes and chief priests heard it, …for they feared him, because all the people…</a:t>
            </a:r>
          </a:p>
          <a:p>
            <a:pPr lvl="2"/>
            <a:r>
              <a:rPr lang="en-US" dirty="0"/>
              <a:t>Mk 12:12, And they sought to lay hold on him, but feared the people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E88D5-F5EA-4295-A6CE-D05F4529D6E3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Without Justice</a:t>
            </a:r>
          </a:p>
        </p:txBody>
      </p:sp>
    </p:spTree>
    <p:extLst>
      <p:ext uri="{BB962C8B-B14F-4D97-AF65-F5344CB8AC3E}">
        <p14:creationId xmlns:p14="http://schemas.microsoft.com/office/powerpoint/2010/main" val="287987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691</TotalTime>
  <Words>682</Words>
  <Application>Microsoft Office PowerPoint</Application>
  <PresentationFormat>On-screen Show (4:3)</PresentationFormat>
  <Paragraphs>113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Aharoni</vt:lpstr>
      <vt:lpstr>Arial</vt:lpstr>
      <vt:lpstr>Calibri</vt:lpstr>
      <vt:lpstr>Calibri Light</vt:lpstr>
      <vt:lpstr>Copperplate Gothic Bold</vt:lpstr>
      <vt:lpstr>Courier New</vt:lpstr>
      <vt:lpstr>Wingdings</vt:lpstr>
      <vt:lpstr>Retrospect</vt:lpstr>
      <vt:lpstr>Jesus’ Last Hours His Trial</vt:lpstr>
      <vt:lpstr>Jesus’ Last Hours</vt:lpstr>
      <vt:lpstr>Jesus’ Last Hours</vt:lpstr>
      <vt:lpstr>Jesus’ Last Hours</vt:lpstr>
      <vt:lpstr>Jesus’ Last Hours</vt:lpstr>
      <vt:lpstr>Jesus’ Last Hours</vt:lpstr>
      <vt:lpstr>Jesus’ Last Hours</vt:lpstr>
      <vt:lpstr>Jesus’ Last Hours</vt:lpstr>
      <vt:lpstr>Jesus’ Last Hours</vt:lpstr>
      <vt:lpstr>Jesus’ Last Hours</vt:lpstr>
      <vt:lpstr>Jesus’ Last Hours</vt:lpstr>
      <vt:lpstr>Jesus’ Last Hours</vt:lpstr>
      <vt:lpstr>Jesus’ Last Hours</vt:lpstr>
      <vt:lpstr>Jesus’ Last Hours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The Suffering servant</dc:title>
  <dc:creator>rdward</dc:creator>
  <cp:lastModifiedBy>Ross Ward</cp:lastModifiedBy>
  <cp:revision>128</cp:revision>
  <dcterms:created xsi:type="dcterms:W3CDTF">2018-10-13T22:14:50Z</dcterms:created>
  <dcterms:modified xsi:type="dcterms:W3CDTF">2019-05-05T21:07:09Z</dcterms:modified>
</cp:coreProperties>
</file>