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7" r:id="rId2"/>
    <p:sldId id="258" r:id="rId3"/>
    <p:sldId id="259" r:id="rId4"/>
    <p:sldId id="260" r:id="rId5"/>
    <p:sldId id="261" r:id="rId6"/>
    <p:sldId id="262" r:id="rId7"/>
    <p:sldId id="282" r:id="rId8"/>
    <p:sldId id="384" r:id="rId9"/>
    <p:sldId id="264" r:id="rId10"/>
    <p:sldId id="265" r:id="rId11"/>
    <p:sldId id="266" r:id="rId12"/>
    <p:sldId id="381" r:id="rId13"/>
    <p:sldId id="267" r:id="rId14"/>
    <p:sldId id="268" r:id="rId15"/>
    <p:sldId id="269" r:id="rId16"/>
    <p:sldId id="382" r:id="rId17"/>
    <p:sldId id="270" r:id="rId18"/>
    <p:sldId id="380" r:id="rId19"/>
    <p:sldId id="386" r:id="rId20"/>
    <p:sldId id="387" r:id="rId21"/>
    <p:sldId id="385" r:id="rId22"/>
    <p:sldId id="272" r:id="rId23"/>
    <p:sldId id="274" r:id="rId24"/>
    <p:sldId id="275" r:id="rId25"/>
    <p:sldId id="383" r:id="rId26"/>
    <p:sldId id="277" r:id="rId27"/>
    <p:sldId id="278" r:id="rId28"/>
    <p:sldId id="279" r:id="rId29"/>
    <p:sldId id="280" r:id="rId30"/>
    <p:sldId id="281" r:id="rId31"/>
    <p:sldId id="283" r:id="rId32"/>
    <p:sldId id="284" r:id="rId33"/>
    <p:sldId id="285" r:id="rId34"/>
    <p:sldId id="286" r:id="rId35"/>
    <p:sldId id="287"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E2C5"/>
    <a:srgbClr val="A5002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0" autoAdjust="0"/>
    <p:restoredTop sz="94660"/>
  </p:normalViewPr>
  <p:slideViewPr>
    <p:cSldViewPr snapToGrid="0">
      <p:cViewPr varScale="1">
        <p:scale>
          <a:sx n="59" d="100"/>
          <a:sy n="59" d="100"/>
        </p:scale>
        <p:origin x="84"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2E0A4-29A7-4A8F-B099-76A9BB0FAD9A}" type="datetimeFigureOut">
              <a:rPr lang="en-US" smtClean="0"/>
              <a:t>5/19/2019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05AEE7-9F57-4242-BC58-4EC335D1F986}" type="slidenum">
              <a:rPr lang="en-US" smtClean="0"/>
              <a:t>‹#›</a:t>
            </a:fld>
            <a:endParaRPr lang="en-US"/>
          </a:p>
        </p:txBody>
      </p:sp>
    </p:spTree>
    <p:extLst>
      <p:ext uri="{BB962C8B-B14F-4D97-AF65-F5344CB8AC3E}">
        <p14:creationId xmlns:p14="http://schemas.microsoft.com/office/powerpoint/2010/main" val="203096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a:extLst>
              <a:ext uri="{FF2B5EF4-FFF2-40B4-BE49-F238E27FC236}">
                <a16:creationId xmlns:a16="http://schemas.microsoft.com/office/drawing/2014/main" id="{36B57BE6-8A51-4539-ACAE-191582607B5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0B9CA61-F51A-48B1-95E5-F72C9129C70B}"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9811" name="Rectangle 2">
            <a:extLst>
              <a:ext uri="{FF2B5EF4-FFF2-40B4-BE49-F238E27FC236}">
                <a16:creationId xmlns:a16="http://schemas.microsoft.com/office/drawing/2014/main" id="{32439E92-761B-42CC-9E53-96CDD7C20045}"/>
              </a:ext>
            </a:extLst>
          </p:cNvPr>
          <p:cNvSpPr>
            <a:spLocks noGrp="1" noRot="1" noChangeAspect="1" noChangeArrowheads="1" noTextEdit="1"/>
          </p:cNvSpPr>
          <p:nvPr>
            <p:ph type="sldImg"/>
          </p:nvPr>
        </p:nvSpPr>
        <p:spPr>
          <a:xfrm>
            <a:off x="381000" y="685800"/>
            <a:ext cx="6096000" cy="3429000"/>
          </a:xfrm>
          <a:ln/>
        </p:spPr>
      </p:sp>
      <p:sp>
        <p:nvSpPr>
          <p:cNvPr id="119812" name="Rectangle 3">
            <a:extLst>
              <a:ext uri="{FF2B5EF4-FFF2-40B4-BE49-F238E27FC236}">
                <a16:creationId xmlns:a16="http://schemas.microsoft.com/office/drawing/2014/main" id="{6C0AADA2-32FD-4545-988B-550AFBCF5F5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a:extLst>
              <a:ext uri="{FF2B5EF4-FFF2-40B4-BE49-F238E27FC236}">
                <a16:creationId xmlns:a16="http://schemas.microsoft.com/office/drawing/2014/main" id="{712A38CD-DA9C-4C78-B31D-C4E7B1BCF4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097622B-4D2B-422F-8FBE-6B2E114D972E}"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9027" name="Rectangle 2">
            <a:extLst>
              <a:ext uri="{FF2B5EF4-FFF2-40B4-BE49-F238E27FC236}">
                <a16:creationId xmlns:a16="http://schemas.microsoft.com/office/drawing/2014/main" id="{37BD0B8D-39FC-4D40-A945-7BE24F11948E}"/>
              </a:ext>
            </a:extLst>
          </p:cNvPr>
          <p:cNvSpPr>
            <a:spLocks noGrp="1" noRot="1" noChangeAspect="1" noChangeArrowheads="1" noTextEdit="1"/>
          </p:cNvSpPr>
          <p:nvPr>
            <p:ph type="sldImg"/>
          </p:nvPr>
        </p:nvSpPr>
        <p:spPr>
          <a:xfrm>
            <a:off x="381000" y="685800"/>
            <a:ext cx="6096000" cy="3429000"/>
          </a:xfrm>
          <a:ln/>
        </p:spPr>
      </p:sp>
      <p:sp>
        <p:nvSpPr>
          <p:cNvPr id="129028" name="Rectangle 3">
            <a:extLst>
              <a:ext uri="{FF2B5EF4-FFF2-40B4-BE49-F238E27FC236}">
                <a16:creationId xmlns:a16="http://schemas.microsoft.com/office/drawing/2014/main" id="{BBD9FCCD-C97A-443A-8C58-B80BA2CC00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a:extLst>
              <a:ext uri="{FF2B5EF4-FFF2-40B4-BE49-F238E27FC236}">
                <a16:creationId xmlns:a16="http://schemas.microsoft.com/office/drawing/2014/main" id="{712A38CD-DA9C-4C78-B31D-C4E7B1BCF4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097622B-4D2B-422F-8FBE-6B2E114D972E}"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9027" name="Rectangle 2">
            <a:extLst>
              <a:ext uri="{FF2B5EF4-FFF2-40B4-BE49-F238E27FC236}">
                <a16:creationId xmlns:a16="http://schemas.microsoft.com/office/drawing/2014/main" id="{37BD0B8D-39FC-4D40-A945-7BE24F11948E}"/>
              </a:ext>
            </a:extLst>
          </p:cNvPr>
          <p:cNvSpPr>
            <a:spLocks noGrp="1" noRot="1" noChangeAspect="1" noChangeArrowheads="1" noTextEdit="1"/>
          </p:cNvSpPr>
          <p:nvPr>
            <p:ph type="sldImg"/>
          </p:nvPr>
        </p:nvSpPr>
        <p:spPr>
          <a:xfrm>
            <a:off x="381000" y="685800"/>
            <a:ext cx="6096000" cy="3429000"/>
          </a:xfrm>
          <a:ln/>
        </p:spPr>
      </p:sp>
      <p:sp>
        <p:nvSpPr>
          <p:cNvPr id="129028" name="Rectangle 3">
            <a:extLst>
              <a:ext uri="{FF2B5EF4-FFF2-40B4-BE49-F238E27FC236}">
                <a16:creationId xmlns:a16="http://schemas.microsoft.com/office/drawing/2014/main" id="{BBD9FCCD-C97A-443A-8C58-B80BA2CC00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0144523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a:extLst>
              <a:ext uri="{FF2B5EF4-FFF2-40B4-BE49-F238E27FC236}">
                <a16:creationId xmlns:a16="http://schemas.microsoft.com/office/drawing/2014/main" id="{B9755829-03AB-49D2-8E18-203EE01BC2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29D779E-DF73-49F3-A840-1CCB5243C8DB}"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0051" name="Rectangle 2">
            <a:extLst>
              <a:ext uri="{FF2B5EF4-FFF2-40B4-BE49-F238E27FC236}">
                <a16:creationId xmlns:a16="http://schemas.microsoft.com/office/drawing/2014/main" id="{3E04B181-E708-48BE-9DD7-75CDAAF59DDA}"/>
              </a:ext>
            </a:extLst>
          </p:cNvPr>
          <p:cNvSpPr>
            <a:spLocks noGrp="1" noRot="1" noChangeAspect="1" noChangeArrowheads="1" noTextEdit="1"/>
          </p:cNvSpPr>
          <p:nvPr>
            <p:ph type="sldImg"/>
          </p:nvPr>
        </p:nvSpPr>
        <p:spPr>
          <a:xfrm>
            <a:off x="381000" y="685800"/>
            <a:ext cx="6096000" cy="3429000"/>
          </a:xfrm>
          <a:ln/>
        </p:spPr>
      </p:sp>
      <p:sp>
        <p:nvSpPr>
          <p:cNvPr id="130052" name="Rectangle 3">
            <a:extLst>
              <a:ext uri="{FF2B5EF4-FFF2-40B4-BE49-F238E27FC236}">
                <a16:creationId xmlns:a16="http://schemas.microsoft.com/office/drawing/2014/main" id="{E6334ACC-DD1E-4239-BC7E-CF6D8052B5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a:extLst>
              <a:ext uri="{FF2B5EF4-FFF2-40B4-BE49-F238E27FC236}">
                <a16:creationId xmlns:a16="http://schemas.microsoft.com/office/drawing/2014/main" id="{E23D9A2D-9501-47E4-B163-04E4A138D9E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5D56B05-E14E-4734-9D40-989EADDFF9FE}"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1075" name="Rectangle 2">
            <a:extLst>
              <a:ext uri="{FF2B5EF4-FFF2-40B4-BE49-F238E27FC236}">
                <a16:creationId xmlns:a16="http://schemas.microsoft.com/office/drawing/2014/main" id="{11D9D402-388D-463E-89FA-03F391F16906}"/>
              </a:ext>
            </a:extLst>
          </p:cNvPr>
          <p:cNvSpPr>
            <a:spLocks noGrp="1" noRot="1" noChangeAspect="1" noChangeArrowheads="1" noTextEdit="1"/>
          </p:cNvSpPr>
          <p:nvPr>
            <p:ph type="sldImg"/>
          </p:nvPr>
        </p:nvSpPr>
        <p:spPr>
          <a:xfrm>
            <a:off x="381000" y="685800"/>
            <a:ext cx="6096000" cy="3429000"/>
          </a:xfrm>
          <a:ln/>
        </p:spPr>
      </p:sp>
      <p:sp>
        <p:nvSpPr>
          <p:cNvPr id="131076" name="Rectangle 3">
            <a:extLst>
              <a:ext uri="{FF2B5EF4-FFF2-40B4-BE49-F238E27FC236}">
                <a16:creationId xmlns:a16="http://schemas.microsoft.com/office/drawing/2014/main" id="{AB0F5EB9-D3C7-4FD1-AAF0-80CFB68350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a:extLst>
              <a:ext uri="{FF2B5EF4-FFF2-40B4-BE49-F238E27FC236}">
                <a16:creationId xmlns:a16="http://schemas.microsoft.com/office/drawing/2014/main" id="{8503865C-BEFC-46DC-869C-7D1EB9DB5A7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05DE82B-C58F-48FA-BD4D-0FC23E5A3643}"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2099" name="Rectangle 2">
            <a:extLst>
              <a:ext uri="{FF2B5EF4-FFF2-40B4-BE49-F238E27FC236}">
                <a16:creationId xmlns:a16="http://schemas.microsoft.com/office/drawing/2014/main" id="{D20EBACD-70A6-4734-95D6-8FFAFFC7F78C}"/>
              </a:ext>
            </a:extLst>
          </p:cNvPr>
          <p:cNvSpPr>
            <a:spLocks noGrp="1" noRot="1" noChangeAspect="1" noChangeArrowheads="1" noTextEdit="1"/>
          </p:cNvSpPr>
          <p:nvPr>
            <p:ph type="sldImg"/>
          </p:nvPr>
        </p:nvSpPr>
        <p:spPr>
          <a:xfrm>
            <a:off x="381000" y="685800"/>
            <a:ext cx="6096000" cy="3429000"/>
          </a:xfrm>
          <a:ln/>
        </p:spPr>
      </p:sp>
      <p:sp>
        <p:nvSpPr>
          <p:cNvPr id="132100" name="Rectangle 3">
            <a:extLst>
              <a:ext uri="{FF2B5EF4-FFF2-40B4-BE49-F238E27FC236}">
                <a16:creationId xmlns:a16="http://schemas.microsoft.com/office/drawing/2014/main" id="{952C7A87-969B-4B65-9461-0A1ACBD6F7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a:extLst>
              <a:ext uri="{FF2B5EF4-FFF2-40B4-BE49-F238E27FC236}">
                <a16:creationId xmlns:a16="http://schemas.microsoft.com/office/drawing/2014/main" id="{8503865C-BEFC-46DC-869C-7D1EB9DB5A7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05DE82B-C58F-48FA-BD4D-0FC23E5A3643}"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2099" name="Rectangle 2">
            <a:extLst>
              <a:ext uri="{FF2B5EF4-FFF2-40B4-BE49-F238E27FC236}">
                <a16:creationId xmlns:a16="http://schemas.microsoft.com/office/drawing/2014/main" id="{D20EBACD-70A6-4734-95D6-8FFAFFC7F78C}"/>
              </a:ext>
            </a:extLst>
          </p:cNvPr>
          <p:cNvSpPr>
            <a:spLocks noGrp="1" noRot="1" noChangeAspect="1" noChangeArrowheads="1" noTextEdit="1"/>
          </p:cNvSpPr>
          <p:nvPr>
            <p:ph type="sldImg"/>
          </p:nvPr>
        </p:nvSpPr>
        <p:spPr>
          <a:xfrm>
            <a:off x="381000" y="685800"/>
            <a:ext cx="6096000" cy="3429000"/>
          </a:xfrm>
          <a:ln/>
        </p:spPr>
      </p:sp>
      <p:sp>
        <p:nvSpPr>
          <p:cNvPr id="132100" name="Rectangle 3">
            <a:extLst>
              <a:ext uri="{FF2B5EF4-FFF2-40B4-BE49-F238E27FC236}">
                <a16:creationId xmlns:a16="http://schemas.microsoft.com/office/drawing/2014/main" id="{952C7A87-969B-4B65-9461-0A1ACBD6F7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7701917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a:extLst>
              <a:ext uri="{FF2B5EF4-FFF2-40B4-BE49-F238E27FC236}">
                <a16:creationId xmlns:a16="http://schemas.microsoft.com/office/drawing/2014/main" id="{C55B0B47-7F43-460F-9A01-14E322299AC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189E3E7-6F62-4FC5-B9D1-47FF66F4BFE2}"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3123" name="Rectangle 2">
            <a:extLst>
              <a:ext uri="{FF2B5EF4-FFF2-40B4-BE49-F238E27FC236}">
                <a16:creationId xmlns:a16="http://schemas.microsoft.com/office/drawing/2014/main" id="{37F2F46F-6047-4056-9183-BDE62594D9B9}"/>
              </a:ext>
            </a:extLst>
          </p:cNvPr>
          <p:cNvSpPr>
            <a:spLocks noGrp="1" noRot="1" noChangeAspect="1" noChangeArrowheads="1" noTextEdit="1"/>
          </p:cNvSpPr>
          <p:nvPr>
            <p:ph type="sldImg"/>
          </p:nvPr>
        </p:nvSpPr>
        <p:spPr>
          <a:xfrm>
            <a:off x="381000" y="685800"/>
            <a:ext cx="6096000" cy="3429000"/>
          </a:xfrm>
          <a:ln/>
        </p:spPr>
      </p:sp>
      <p:sp>
        <p:nvSpPr>
          <p:cNvPr id="133124" name="Rectangle 3">
            <a:extLst>
              <a:ext uri="{FF2B5EF4-FFF2-40B4-BE49-F238E27FC236}">
                <a16:creationId xmlns:a16="http://schemas.microsoft.com/office/drawing/2014/main" id="{8E84E1E7-061C-4A8D-946E-707B3EF67F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a:extLst>
              <a:ext uri="{FF2B5EF4-FFF2-40B4-BE49-F238E27FC236}">
                <a16:creationId xmlns:a16="http://schemas.microsoft.com/office/drawing/2014/main" id="{0BB1DEEF-B734-43E5-B78B-FA31C6EB7C0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5AB5FB1-911F-4A20-B155-F9DD7C5FE33C}"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4147" name="Rectangle 2">
            <a:extLst>
              <a:ext uri="{FF2B5EF4-FFF2-40B4-BE49-F238E27FC236}">
                <a16:creationId xmlns:a16="http://schemas.microsoft.com/office/drawing/2014/main" id="{45AE6128-3F05-4424-8A45-EEB173DFBA93}"/>
              </a:ext>
            </a:extLst>
          </p:cNvPr>
          <p:cNvSpPr>
            <a:spLocks noGrp="1" noRot="1" noChangeAspect="1" noChangeArrowheads="1" noTextEdit="1"/>
          </p:cNvSpPr>
          <p:nvPr>
            <p:ph type="sldImg"/>
          </p:nvPr>
        </p:nvSpPr>
        <p:spPr>
          <a:ln/>
        </p:spPr>
      </p:sp>
      <p:sp>
        <p:nvSpPr>
          <p:cNvPr id="134148" name="Rectangle 3">
            <a:extLst>
              <a:ext uri="{FF2B5EF4-FFF2-40B4-BE49-F238E27FC236}">
                <a16:creationId xmlns:a16="http://schemas.microsoft.com/office/drawing/2014/main" id="{4E2C0853-7AC9-4D90-9218-EDC882F894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a:extLst>
              <a:ext uri="{FF2B5EF4-FFF2-40B4-BE49-F238E27FC236}">
                <a16:creationId xmlns:a16="http://schemas.microsoft.com/office/drawing/2014/main" id="{0BB1DEEF-B734-43E5-B78B-FA31C6EB7C0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5AB5FB1-911F-4A20-B155-F9DD7C5FE33C}"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4147" name="Rectangle 2">
            <a:extLst>
              <a:ext uri="{FF2B5EF4-FFF2-40B4-BE49-F238E27FC236}">
                <a16:creationId xmlns:a16="http://schemas.microsoft.com/office/drawing/2014/main" id="{45AE6128-3F05-4424-8A45-EEB173DFBA93}"/>
              </a:ext>
            </a:extLst>
          </p:cNvPr>
          <p:cNvSpPr>
            <a:spLocks noGrp="1" noRot="1" noChangeAspect="1" noChangeArrowheads="1" noTextEdit="1"/>
          </p:cNvSpPr>
          <p:nvPr>
            <p:ph type="sldImg"/>
          </p:nvPr>
        </p:nvSpPr>
        <p:spPr>
          <a:ln/>
        </p:spPr>
      </p:sp>
      <p:sp>
        <p:nvSpPr>
          <p:cNvPr id="134148" name="Rectangle 3">
            <a:extLst>
              <a:ext uri="{FF2B5EF4-FFF2-40B4-BE49-F238E27FC236}">
                <a16:creationId xmlns:a16="http://schemas.microsoft.com/office/drawing/2014/main" id="{4E2C0853-7AC9-4D90-9218-EDC882F894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3754631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a:extLst>
              <a:ext uri="{FF2B5EF4-FFF2-40B4-BE49-F238E27FC236}">
                <a16:creationId xmlns:a16="http://schemas.microsoft.com/office/drawing/2014/main" id="{0BB1DEEF-B734-43E5-B78B-FA31C6EB7C0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5AB5FB1-911F-4A20-B155-F9DD7C5FE33C}"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4147" name="Rectangle 2">
            <a:extLst>
              <a:ext uri="{FF2B5EF4-FFF2-40B4-BE49-F238E27FC236}">
                <a16:creationId xmlns:a16="http://schemas.microsoft.com/office/drawing/2014/main" id="{45AE6128-3F05-4424-8A45-EEB173DFBA93}"/>
              </a:ext>
            </a:extLst>
          </p:cNvPr>
          <p:cNvSpPr>
            <a:spLocks noGrp="1" noRot="1" noChangeAspect="1" noChangeArrowheads="1" noTextEdit="1"/>
          </p:cNvSpPr>
          <p:nvPr>
            <p:ph type="sldImg"/>
          </p:nvPr>
        </p:nvSpPr>
        <p:spPr>
          <a:ln/>
        </p:spPr>
      </p:sp>
      <p:sp>
        <p:nvSpPr>
          <p:cNvPr id="134148" name="Rectangle 3">
            <a:extLst>
              <a:ext uri="{FF2B5EF4-FFF2-40B4-BE49-F238E27FC236}">
                <a16:creationId xmlns:a16="http://schemas.microsoft.com/office/drawing/2014/main" id="{4E2C0853-7AC9-4D90-9218-EDC882F894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194357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7D95032E-5214-43B7-BDFE-931A0B8BE00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B0CBF09-17A4-4EC6-B441-B1FA18EDE370}"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0835" name="Rectangle 2">
            <a:extLst>
              <a:ext uri="{FF2B5EF4-FFF2-40B4-BE49-F238E27FC236}">
                <a16:creationId xmlns:a16="http://schemas.microsoft.com/office/drawing/2014/main" id="{2E17E20B-E774-4C8D-8597-F2070828638A}"/>
              </a:ext>
            </a:extLst>
          </p:cNvPr>
          <p:cNvSpPr>
            <a:spLocks noGrp="1" noRot="1" noChangeAspect="1" noChangeArrowheads="1" noTextEdit="1"/>
          </p:cNvSpPr>
          <p:nvPr>
            <p:ph type="sldImg"/>
          </p:nvPr>
        </p:nvSpPr>
        <p:spPr>
          <a:xfrm>
            <a:off x="381000" y="685800"/>
            <a:ext cx="6096000" cy="3429000"/>
          </a:xfrm>
          <a:ln/>
        </p:spPr>
      </p:sp>
      <p:sp>
        <p:nvSpPr>
          <p:cNvPr id="120836" name="Rectangle 3">
            <a:extLst>
              <a:ext uri="{FF2B5EF4-FFF2-40B4-BE49-F238E27FC236}">
                <a16:creationId xmlns:a16="http://schemas.microsoft.com/office/drawing/2014/main" id="{502793BC-7870-40F5-8462-AB9D826C6E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a:extLst>
              <a:ext uri="{FF2B5EF4-FFF2-40B4-BE49-F238E27FC236}">
                <a16:creationId xmlns:a16="http://schemas.microsoft.com/office/drawing/2014/main" id="{0BB1DEEF-B734-43E5-B78B-FA31C6EB7C0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5AB5FB1-911F-4A20-B155-F9DD7C5FE33C}"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4147" name="Rectangle 2">
            <a:extLst>
              <a:ext uri="{FF2B5EF4-FFF2-40B4-BE49-F238E27FC236}">
                <a16:creationId xmlns:a16="http://schemas.microsoft.com/office/drawing/2014/main" id="{45AE6128-3F05-4424-8A45-EEB173DFBA93}"/>
              </a:ext>
            </a:extLst>
          </p:cNvPr>
          <p:cNvSpPr>
            <a:spLocks noGrp="1" noRot="1" noChangeAspect="1" noChangeArrowheads="1" noTextEdit="1"/>
          </p:cNvSpPr>
          <p:nvPr>
            <p:ph type="sldImg"/>
          </p:nvPr>
        </p:nvSpPr>
        <p:spPr>
          <a:ln/>
        </p:spPr>
      </p:sp>
      <p:sp>
        <p:nvSpPr>
          <p:cNvPr id="134148" name="Rectangle 3">
            <a:extLst>
              <a:ext uri="{FF2B5EF4-FFF2-40B4-BE49-F238E27FC236}">
                <a16:creationId xmlns:a16="http://schemas.microsoft.com/office/drawing/2014/main" id="{4E2C0853-7AC9-4D90-9218-EDC882F894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935276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a:extLst>
              <a:ext uri="{FF2B5EF4-FFF2-40B4-BE49-F238E27FC236}">
                <a16:creationId xmlns:a16="http://schemas.microsoft.com/office/drawing/2014/main" id="{F29E8512-EFB9-4E02-A4DD-F91EF5CC7D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FFC98D8-7598-4BB6-9169-01F0ACF9409C}"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5171" name="Rectangle 2">
            <a:extLst>
              <a:ext uri="{FF2B5EF4-FFF2-40B4-BE49-F238E27FC236}">
                <a16:creationId xmlns:a16="http://schemas.microsoft.com/office/drawing/2014/main" id="{0666C501-B89E-47B7-A142-1854532350B4}"/>
              </a:ext>
            </a:extLst>
          </p:cNvPr>
          <p:cNvSpPr>
            <a:spLocks noGrp="1" noRot="1" noChangeAspect="1" noChangeArrowheads="1" noTextEdit="1"/>
          </p:cNvSpPr>
          <p:nvPr>
            <p:ph type="sldImg"/>
          </p:nvPr>
        </p:nvSpPr>
        <p:spPr>
          <a:xfrm>
            <a:off x="381000" y="685800"/>
            <a:ext cx="6096000" cy="3429000"/>
          </a:xfrm>
          <a:ln/>
        </p:spPr>
      </p:sp>
      <p:sp>
        <p:nvSpPr>
          <p:cNvPr id="135172" name="Rectangle 3">
            <a:extLst>
              <a:ext uri="{FF2B5EF4-FFF2-40B4-BE49-F238E27FC236}">
                <a16:creationId xmlns:a16="http://schemas.microsoft.com/office/drawing/2014/main" id="{DCD36DA3-3A21-4A7C-A65D-2E4CB056BD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a:extLst>
              <a:ext uri="{FF2B5EF4-FFF2-40B4-BE49-F238E27FC236}">
                <a16:creationId xmlns:a16="http://schemas.microsoft.com/office/drawing/2014/main" id="{C0ED08D8-D1B8-4681-9B7F-9B4D3346EE5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9F0F630-F482-4D31-B95E-8916BA9A6B9F}"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6195" name="Rectangle 2">
            <a:extLst>
              <a:ext uri="{FF2B5EF4-FFF2-40B4-BE49-F238E27FC236}">
                <a16:creationId xmlns:a16="http://schemas.microsoft.com/office/drawing/2014/main" id="{DD1BA6DF-F2C7-4613-BE08-8A264580F429}"/>
              </a:ext>
            </a:extLst>
          </p:cNvPr>
          <p:cNvSpPr>
            <a:spLocks noGrp="1" noRot="1" noChangeAspect="1" noChangeArrowheads="1" noTextEdit="1"/>
          </p:cNvSpPr>
          <p:nvPr>
            <p:ph type="sldImg"/>
          </p:nvPr>
        </p:nvSpPr>
        <p:spPr>
          <a:xfrm>
            <a:off x="381000" y="685800"/>
            <a:ext cx="6096000" cy="3429000"/>
          </a:xfrm>
          <a:ln/>
        </p:spPr>
      </p:sp>
      <p:sp>
        <p:nvSpPr>
          <p:cNvPr id="136196" name="Rectangle 3">
            <a:extLst>
              <a:ext uri="{FF2B5EF4-FFF2-40B4-BE49-F238E27FC236}">
                <a16:creationId xmlns:a16="http://schemas.microsoft.com/office/drawing/2014/main" id="{3D23D4A9-62F3-44A1-82AD-0D1826E4070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a:extLst>
              <a:ext uri="{FF2B5EF4-FFF2-40B4-BE49-F238E27FC236}">
                <a16:creationId xmlns:a16="http://schemas.microsoft.com/office/drawing/2014/main" id="{0C950FC7-6CE7-40D0-A5DD-054207BFEF9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BF1130D-F0F7-4CF8-B122-C74A860F66A8}"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7219" name="Rectangle 2">
            <a:extLst>
              <a:ext uri="{FF2B5EF4-FFF2-40B4-BE49-F238E27FC236}">
                <a16:creationId xmlns:a16="http://schemas.microsoft.com/office/drawing/2014/main" id="{C3D1AE22-E2E3-47D8-A841-51A16F26472E}"/>
              </a:ext>
            </a:extLst>
          </p:cNvPr>
          <p:cNvSpPr>
            <a:spLocks noGrp="1" noRot="1" noChangeAspect="1" noChangeArrowheads="1" noTextEdit="1"/>
          </p:cNvSpPr>
          <p:nvPr>
            <p:ph type="sldImg"/>
          </p:nvPr>
        </p:nvSpPr>
        <p:spPr>
          <a:xfrm>
            <a:off x="381000" y="685800"/>
            <a:ext cx="6096000" cy="3429000"/>
          </a:xfrm>
          <a:ln/>
        </p:spPr>
      </p:sp>
      <p:sp>
        <p:nvSpPr>
          <p:cNvPr id="137220" name="Rectangle 3">
            <a:extLst>
              <a:ext uri="{FF2B5EF4-FFF2-40B4-BE49-F238E27FC236}">
                <a16:creationId xmlns:a16="http://schemas.microsoft.com/office/drawing/2014/main" id="{F4FCB07C-8566-4BE9-928B-7C340C9921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a:extLst>
              <a:ext uri="{FF2B5EF4-FFF2-40B4-BE49-F238E27FC236}">
                <a16:creationId xmlns:a16="http://schemas.microsoft.com/office/drawing/2014/main" id="{0C950FC7-6CE7-40D0-A5DD-054207BFEF9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BF1130D-F0F7-4CF8-B122-C74A860F66A8}"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7219" name="Rectangle 2">
            <a:extLst>
              <a:ext uri="{FF2B5EF4-FFF2-40B4-BE49-F238E27FC236}">
                <a16:creationId xmlns:a16="http://schemas.microsoft.com/office/drawing/2014/main" id="{C3D1AE22-E2E3-47D8-A841-51A16F26472E}"/>
              </a:ext>
            </a:extLst>
          </p:cNvPr>
          <p:cNvSpPr>
            <a:spLocks noGrp="1" noRot="1" noChangeAspect="1" noChangeArrowheads="1" noTextEdit="1"/>
          </p:cNvSpPr>
          <p:nvPr>
            <p:ph type="sldImg"/>
          </p:nvPr>
        </p:nvSpPr>
        <p:spPr>
          <a:xfrm>
            <a:off x="381000" y="685800"/>
            <a:ext cx="6096000" cy="3429000"/>
          </a:xfrm>
          <a:ln/>
        </p:spPr>
      </p:sp>
      <p:sp>
        <p:nvSpPr>
          <p:cNvPr id="137220" name="Rectangle 3">
            <a:extLst>
              <a:ext uri="{FF2B5EF4-FFF2-40B4-BE49-F238E27FC236}">
                <a16:creationId xmlns:a16="http://schemas.microsoft.com/office/drawing/2014/main" id="{F4FCB07C-8566-4BE9-928B-7C340C9921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8985434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a:extLst>
              <a:ext uri="{FF2B5EF4-FFF2-40B4-BE49-F238E27FC236}">
                <a16:creationId xmlns:a16="http://schemas.microsoft.com/office/drawing/2014/main" id="{1523BF15-A249-4102-AFB6-891D8EE411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64FDEFA-4B37-4CAB-970A-1464461EBF5B}"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8243" name="Rectangle 2">
            <a:extLst>
              <a:ext uri="{FF2B5EF4-FFF2-40B4-BE49-F238E27FC236}">
                <a16:creationId xmlns:a16="http://schemas.microsoft.com/office/drawing/2014/main" id="{26CF4A85-08E7-460D-BE3C-12AB0E2D5639}"/>
              </a:ext>
            </a:extLst>
          </p:cNvPr>
          <p:cNvSpPr>
            <a:spLocks noGrp="1" noRot="1" noChangeAspect="1" noChangeArrowheads="1" noTextEdit="1"/>
          </p:cNvSpPr>
          <p:nvPr>
            <p:ph type="sldImg"/>
          </p:nvPr>
        </p:nvSpPr>
        <p:spPr>
          <a:xfrm>
            <a:off x="381000" y="685800"/>
            <a:ext cx="6096000" cy="3429000"/>
          </a:xfrm>
          <a:ln/>
        </p:spPr>
      </p:sp>
      <p:sp>
        <p:nvSpPr>
          <p:cNvPr id="138244" name="Rectangle 3">
            <a:extLst>
              <a:ext uri="{FF2B5EF4-FFF2-40B4-BE49-F238E27FC236}">
                <a16:creationId xmlns:a16="http://schemas.microsoft.com/office/drawing/2014/main" id="{A8ACB710-08FA-45E2-B61B-7D8268B055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a:extLst>
              <a:ext uri="{FF2B5EF4-FFF2-40B4-BE49-F238E27FC236}">
                <a16:creationId xmlns:a16="http://schemas.microsoft.com/office/drawing/2014/main" id="{88E0C238-3E59-412A-83F0-6CE87BBCA7C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2D43065-AF55-404D-99C1-6282EA13AD31}"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9267" name="Rectangle 2">
            <a:extLst>
              <a:ext uri="{FF2B5EF4-FFF2-40B4-BE49-F238E27FC236}">
                <a16:creationId xmlns:a16="http://schemas.microsoft.com/office/drawing/2014/main" id="{D298D501-F015-418A-97AE-1B8304C7BA0C}"/>
              </a:ext>
            </a:extLst>
          </p:cNvPr>
          <p:cNvSpPr>
            <a:spLocks noGrp="1" noRot="1" noChangeAspect="1" noChangeArrowheads="1" noTextEdit="1"/>
          </p:cNvSpPr>
          <p:nvPr>
            <p:ph type="sldImg"/>
          </p:nvPr>
        </p:nvSpPr>
        <p:spPr>
          <a:xfrm>
            <a:off x="381000" y="685800"/>
            <a:ext cx="6096000" cy="3429000"/>
          </a:xfrm>
          <a:ln/>
        </p:spPr>
      </p:sp>
      <p:sp>
        <p:nvSpPr>
          <p:cNvPr id="139268" name="Rectangle 3">
            <a:extLst>
              <a:ext uri="{FF2B5EF4-FFF2-40B4-BE49-F238E27FC236}">
                <a16:creationId xmlns:a16="http://schemas.microsoft.com/office/drawing/2014/main" id="{1A073FF6-6FD4-4E72-95BC-6CA470D132C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a:extLst>
              <a:ext uri="{FF2B5EF4-FFF2-40B4-BE49-F238E27FC236}">
                <a16:creationId xmlns:a16="http://schemas.microsoft.com/office/drawing/2014/main" id="{89D0C202-9F07-4B26-968F-47992E69AD5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DF1E24D-E71D-4A9F-9DD5-1F7A5933FF8C}"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0291" name="Rectangle 2">
            <a:extLst>
              <a:ext uri="{FF2B5EF4-FFF2-40B4-BE49-F238E27FC236}">
                <a16:creationId xmlns:a16="http://schemas.microsoft.com/office/drawing/2014/main" id="{B2D615B4-2607-40B0-82EE-42C5395350B8}"/>
              </a:ext>
            </a:extLst>
          </p:cNvPr>
          <p:cNvSpPr>
            <a:spLocks noGrp="1" noRot="1" noChangeAspect="1" noChangeArrowheads="1" noTextEdit="1"/>
          </p:cNvSpPr>
          <p:nvPr>
            <p:ph type="sldImg"/>
          </p:nvPr>
        </p:nvSpPr>
        <p:spPr>
          <a:xfrm>
            <a:off x="381000" y="685800"/>
            <a:ext cx="6096000" cy="3429000"/>
          </a:xfrm>
          <a:ln/>
        </p:spPr>
      </p:sp>
      <p:sp>
        <p:nvSpPr>
          <p:cNvPr id="140292" name="Rectangle 3">
            <a:extLst>
              <a:ext uri="{FF2B5EF4-FFF2-40B4-BE49-F238E27FC236}">
                <a16:creationId xmlns:a16="http://schemas.microsoft.com/office/drawing/2014/main" id="{1A5AE7A8-0B55-44E5-90F4-91EF039BEC0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a:extLst>
              <a:ext uri="{FF2B5EF4-FFF2-40B4-BE49-F238E27FC236}">
                <a16:creationId xmlns:a16="http://schemas.microsoft.com/office/drawing/2014/main" id="{040BD910-D669-435C-9A79-2F4FE6B13E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C443849-FC9D-478F-9EFE-6FC0A22C1CA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1315" name="Rectangle 2">
            <a:extLst>
              <a:ext uri="{FF2B5EF4-FFF2-40B4-BE49-F238E27FC236}">
                <a16:creationId xmlns:a16="http://schemas.microsoft.com/office/drawing/2014/main" id="{6F58FC02-9DA9-405C-8DA1-9F168C77D459}"/>
              </a:ext>
            </a:extLst>
          </p:cNvPr>
          <p:cNvSpPr>
            <a:spLocks noGrp="1" noRot="1" noChangeAspect="1" noChangeArrowheads="1" noTextEdit="1"/>
          </p:cNvSpPr>
          <p:nvPr>
            <p:ph type="sldImg"/>
          </p:nvPr>
        </p:nvSpPr>
        <p:spPr>
          <a:xfrm>
            <a:off x="381000" y="685800"/>
            <a:ext cx="6096000" cy="3429000"/>
          </a:xfrm>
          <a:ln/>
        </p:spPr>
      </p:sp>
      <p:sp>
        <p:nvSpPr>
          <p:cNvPr id="141316" name="Rectangle 3">
            <a:extLst>
              <a:ext uri="{FF2B5EF4-FFF2-40B4-BE49-F238E27FC236}">
                <a16:creationId xmlns:a16="http://schemas.microsoft.com/office/drawing/2014/main" id="{3B8F37B6-DE8F-46F5-8805-9278D7C45DA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a:extLst>
              <a:ext uri="{FF2B5EF4-FFF2-40B4-BE49-F238E27FC236}">
                <a16:creationId xmlns:a16="http://schemas.microsoft.com/office/drawing/2014/main" id="{6C70D01F-0AE3-46B8-AA84-9714021FCF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E89C7D3-7A65-4EC6-AD6E-BBA164825AAA}"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2339" name="Rectangle 2">
            <a:extLst>
              <a:ext uri="{FF2B5EF4-FFF2-40B4-BE49-F238E27FC236}">
                <a16:creationId xmlns:a16="http://schemas.microsoft.com/office/drawing/2014/main" id="{2E257A32-B928-41BB-ACA1-84805030B564}"/>
              </a:ext>
            </a:extLst>
          </p:cNvPr>
          <p:cNvSpPr>
            <a:spLocks noGrp="1" noRot="1" noChangeAspect="1" noChangeArrowheads="1" noTextEdit="1"/>
          </p:cNvSpPr>
          <p:nvPr>
            <p:ph type="sldImg"/>
          </p:nvPr>
        </p:nvSpPr>
        <p:spPr>
          <a:xfrm>
            <a:off x="381000" y="685800"/>
            <a:ext cx="6096000" cy="3429000"/>
          </a:xfrm>
          <a:ln/>
        </p:spPr>
      </p:sp>
      <p:sp>
        <p:nvSpPr>
          <p:cNvPr id="142340" name="Rectangle 3">
            <a:extLst>
              <a:ext uri="{FF2B5EF4-FFF2-40B4-BE49-F238E27FC236}">
                <a16:creationId xmlns:a16="http://schemas.microsoft.com/office/drawing/2014/main" id="{570FD3D8-6EDA-4624-BDC4-631FDE17206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a:extLst>
              <a:ext uri="{FF2B5EF4-FFF2-40B4-BE49-F238E27FC236}">
                <a16:creationId xmlns:a16="http://schemas.microsoft.com/office/drawing/2014/main" id="{19E39793-6052-4F65-B176-94F3E45792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9CA636C-0066-41B0-8D76-90298CF1D748}"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1859" name="Rectangle 2">
            <a:extLst>
              <a:ext uri="{FF2B5EF4-FFF2-40B4-BE49-F238E27FC236}">
                <a16:creationId xmlns:a16="http://schemas.microsoft.com/office/drawing/2014/main" id="{57C880B4-12DB-467D-A23A-CCDEC0C5D186}"/>
              </a:ext>
            </a:extLst>
          </p:cNvPr>
          <p:cNvSpPr>
            <a:spLocks noGrp="1" noRot="1" noChangeAspect="1" noChangeArrowheads="1" noTextEdit="1"/>
          </p:cNvSpPr>
          <p:nvPr>
            <p:ph type="sldImg"/>
          </p:nvPr>
        </p:nvSpPr>
        <p:spPr>
          <a:xfrm>
            <a:off x="381000" y="685800"/>
            <a:ext cx="6096000" cy="3429000"/>
          </a:xfrm>
          <a:ln/>
        </p:spPr>
      </p:sp>
      <p:sp>
        <p:nvSpPr>
          <p:cNvPr id="121860" name="Rectangle 3">
            <a:extLst>
              <a:ext uri="{FF2B5EF4-FFF2-40B4-BE49-F238E27FC236}">
                <a16:creationId xmlns:a16="http://schemas.microsoft.com/office/drawing/2014/main" id="{79E897E1-1F42-432C-BE68-1BB7791FF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a:extLst>
              <a:ext uri="{FF2B5EF4-FFF2-40B4-BE49-F238E27FC236}">
                <a16:creationId xmlns:a16="http://schemas.microsoft.com/office/drawing/2014/main" id="{66FF0C73-694B-4773-93DC-A7BACCBFCF6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FAF5540-CEA4-4F98-AA53-B62B313890CE}"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3363" name="Rectangle 2">
            <a:extLst>
              <a:ext uri="{FF2B5EF4-FFF2-40B4-BE49-F238E27FC236}">
                <a16:creationId xmlns:a16="http://schemas.microsoft.com/office/drawing/2014/main" id="{1938C2FE-C3D4-4027-9CA7-91759ED776F9}"/>
              </a:ext>
            </a:extLst>
          </p:cNvPr>
          <p:cNvSpPr>
            <a:spLocks noGrp="1" noRot="1" noChangeAspect="1" noChangeArrowheads="1" noTextEdit="1"/>
          </p:cNvSpPr>
          <p:nvPr>
            <p:ph type="sldImg"/>
          </p:nvPr>
        </p:nvSpPr>
        <p:spPr>
          <a:xfrm>
            <a:off x="381000" y="685800"/>
            <a:ext cx="6096000" cy="3429000"/>
          </a:xfrm>
          <a:ln/>
        </p:spPr>
      </p:sp>
      <p:sp>
        <p:nvSpPr>
          <p:cNvPr id="143364" name="Rectangle 3">
            <a:extLst>
              <a:ext uri="{FF2B5EF4-FFF2-40B4-BE49-F238E27FC236}">
                <a16:creationId xmlns:a16="http://schemas.microsoft.com/office/drawing/2014/main" id="{2EEA078E-8970-463E-A1A2-B9112B5FB1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a:extLst>
              <a:ext uri="{FF2B5EF4-FFF2-40B4-BE49-F238E27FC236}">
                <a16:creationId xmlns:a16="http://schemas.microsoft.com/office/drawing/2014/main" id="{062182DC-4BD7-46E6-A5C3-DBA95AB322D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C9775B0-2BB0-4741-BE4A-AC6E907D6A24}"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4387" name="Rectangle 2">
            <a:extLst>
              <a:ext uri="{FF2B5EF4-FFF2-40B4-BE49-F238E27FC236}">
                <a16:creationId xmlns:a16="http://schemas.microsoft.com/office/drawing/2014/main" id="{3E6EF0E5-6099-42B0-8813-CC9A6645499E}"/>
              </a:ext>
            </a:extLst>
          </p:cNvPr>
          <p:cNvSpPr>
            <a:spLocks noGrp="1" noRot="1" noChangeAspect="1" noChangeArrowheads="1" noTextEdit="1"/>
          </p:cNvSpPr>
          <p:nvPr>
            <p:ph type="sldImg"/>
          </p:nvPr>
        </p:nvSpPr>
        <p:spPr>
          <a:xfrm>
            <a:off x="381000" y="685800"/>
            <a:ext cx="6096000" cy="3429000"/>
          </a:xfrm>
          <a:ln/>
        </p:spPr>
      </p:sp>
      <p:sp>
        <p:nvSpPr>
          <p:cNvPr id="144388" name="Rectangle 3">
            <a:extLst>
              <a:ext uri="{FF2B5EF4-FFF2-40B4-BE49-F238E27FC236}">
                <a16:creationId xmlns:a16="http://schemas.microsoft.com/office/drawing/2014/main" id="{61410DA8-3143-4FD6-9307-0E32FBD557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a:extLst>
              <a:ext uri="{FF2B5EF4-FFF2-40B4-BE49-F238E27FC236}">
                <a16:creationId xmlns:a16="http://schemas.microsoft.com/office/drawing/2014/main" id="{51E69007-5DB4-4861-832B-DB34E1B856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F38B4E4-51E1-4BB1-B100-BB9A319349A6}"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5411" name="Rectangle 2">
            <a:extLst>
              <a:ext uri="{FF2B5EF4-FFF2-40B4-BE49-F238E27FC236}">
                <a16:creationId xmlns:a16="http://schemas.microsoft.com/office/drawing/2014/main" id="{BDF8ABBA-1299-4F5D-B96B-A2CD86FD80BE}"/>
              </a:ext>
            </a:extLst>
          </p:cNvPr>
          <p:cNvSpPr>
            <a:spLocks noGrp="1" noRot="1" noChangeAspect="1" noChangeArrowheads="1" noTextEdit="1"/>
          </p:cNvSpPr>
          <p:nvPr>
            <p:ph type="sldImg"/>
          </p:nvPr>
        </p:nvSpPr>
        <p:spPr>
          <a:xfrm>
            <a:off x="381000" y="685800"/>
            <a:ext cx="6096000" cy="3429000"/>
          </a:xfrm>
          <a:ln/>
        </p:spPr>
      </p:sp>
      <p:sp>
        <p:nvSpPr>
          <p:cNvPr id="145412" name="Rectangle 3">
            <a:extLst>
              <a:ext uri="{FF2B5EF4-FFF2-40B4-BE49-F238E27FC236}">
                <a16:creationId xmlns:a16="http://schemas.microsoft.com/office/drawing/2014/main" id="{3F7370D3-5DCD-4CD1-A78F-E80FD7CC99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a:extLst>
              <a:ext uri="{FF2B5EF4-FFF2-40B4-BE49-F238E27FC236}">
                <a16:creationId xmlns:a16="http://schemas.microsoft.com/office/drawing/2014/main" id="{95F3495A-F071-4F6D-BC9D-C4976FCA6C3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2AA7F52-35E7-4C73-B811-9CF9A402FDD6}"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6435" name="Rectangle 2">
            <a:extLst>
              <a:ext uri="{FF2B5EF4-FFF2-40B4-BE49-F238E27FC236}">
                <a16:creationId xmlns:a16="http://schemas.microsoft.com/office/drawing/2014/main" id="{6C0B689C-8AF0-4602-A94E-E7374F52173C}"/>
              </a:ext>
            </a:extLst>
          </p:cNvPr>
          <p:cNvSpPr>
            <a:spLocks noGrp="1" noRot="1" noChangeAspect="1" noChangeArrowheads="1" noTextEdit="1"/>
          </p:cNvSpPr>
          <p:nvPr>
            <p:ph type="sldImg"/>
          </p:nvPr>
        </p:nvSpPr>
        <p:spPr>
          <a:xfrm>
            <a:off x="381000" y="685800"/>
            <a:ext cx="6096000" cy="3429000"/>
          </a:xfrm>
          <a:ln/>
        </p:spPr>
      </p:sp>
      <p:sp>
        <p:nvSpPr>
          <p:cNvPr id="146436" name="Rectangle 3">
            <a:extLst>
              <a:ext uri="{FF2B5EF4-FFF2-40B4-BE49-F238E27FC236}">
                <a16:creationId xmlns:a16="http://schemas.microsoft.com/office/drawing/2014/main" id="{6404BF06-7390-4254-B4DC-F6EE077269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a:extLst>
              <a:ext uri="{FF2B5EF4-FFF2-40B4-BE49-F238E27FC236}">
                <a16:creationId xmlns:a16="http://schemas.microsoft.com/office/drawing/2014/main" id="{237FB27F-44EF-46D2-B12F-A458A71D7B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78AD4A3-3CDD-4871-AF0D-F47348125D2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7459" name="Rectangle 2">
            <a:extLst>
              <a:ext uri="{FF2B5EF4-FFF2-40B4-BE49-F238E27FC236}">
                <a16:creationId xmlns:a16="http://schemas.microsoft.com/office/drawing/2014/main" id="{9E9B8407-3622-4EC4-9855-011B96F52B14}"/>
              </a:ext>
            </a:extLst>
          </p:cNvPr>
          <p:cNvSpPr>
            <a:spLocks noGrp="1" noRot="1" noChangeAspect="1" noChangeArrowheads="1" noTextEdit="1"/>
          </p:cNvSpPr>
          <p:nvPr>
            <p:ph type="sldImg"/>
          </p:nvPr>
        </p:nvSpPr>
        <p:spPr>
          <a:xfrm>
            <a:off x="381000" y="685800"/>
            <a:ext cx="6096000" cy="3429000"/>
          </a:xfrm>
          <a:ln/>
        </p:spPr>
      </p:sp>
      <p:sp>
        <p:nvSpPr>
          <p:cNvPr id="147460" name="Rectangle 3">
            <a:extLst>
              <a:ext uri="{FF2B5EF4-FFF2-40B4-BE49-F238E27FC236}">
                <a16:creationId xmlns:a16="http://schemas.microsoft.com/office/drawing/2014/main" id="{E85C2D1C-1B27-4336-B200-04FCC2F1EB7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3A11620C-DD54-41D5-87EC-C5A019CB553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90C845F-8101-4D77-8167-F2D4CD67EA1C}"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2883" name="Rectangle 2">
            <a:extLst>
              <a:ext uri="{FF2B5EF4-FFF2-40B4-BE49-F238E27FC236}">
                <a16:creationId xmlns:a16="http://schemas.microsoft.com/office/drawing/2014/main" id="{6A2CFDF3-AD87-47A1-B9FE-747C21DF6120}"/>
              </a:ext>
            </a:extLst>
          </p:cNvPr>
          <p:cNvSpPr>
            <a:spLocks noGrp="1" noRot="1" noChangeAspect="1" noChangeArrowheads="1" noTextEdit="1"/>
          </p:cNvSpPr>
          <p:nvPr>
            <p:ph type="sldImg"/>
          </p:nvPr>
        </p:nvSpPr>
        <p:spPr>
          <a:xfrm>
            <a:off x="381000" y="685800"/>
            <a:ext cx="6096000" cy="3429000"/>
          </a:xfrm>
          <a:ln/>
        </p:spPr>
      </p:sp>
      <p:sp>
        <p:nvSpPr>
          <p:cNvPr id="122884" name="Rectangle 3">
            <a:extLst>
              <a:ext uri="{FF2B5EF4-FFF2-40B4-BE49-F238E27FC236}">
                <a16:creationId xmlns:a16="http://schemas.microsoft.com/office/drawing/2014/main" id="{DA1A8363-C351-44AB-B655-752A2E9EF9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a:extLst>
              <a:ext uri="{FF2B5EF4-FFF2-40B4-BE49-F238E27FC236}">
                <a16:creationId xmlns:a16="http://schemas.microsoft.com/office/drawing/2014/main" id="{F92BAAB4-B9D0-4E75-9D83-6C795A6B7F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3B9936D-2681-459D-9ECE-829F00B0C045}"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3907" name="Rectangle 2">
            <a:extLst>
              <a:ext uri="{FF2B5EF4-FFF2-40B4-BE49-F238E27FC236}">
                <a16:creationId xmlns:a16="http://schemas.microsoft.com/office/drawing/2014/main" id="{AEDF435D-CF70-443E-BFEC-1305DD801890}"/>
              </a:ext>
            </a:extLst>
          </p:cNvPr>
          <p:cNvSpPr>
            <a:spLocks noGrp="1" noRot="1" noChangeAspect="1" noChangeArrowheads="1" noTextEdit="1"/>
          </p:cNvSpPr>
          <p:nvPr>
            <p:ph type="sldImg"/>
          </p:nvPr>
        </p:nvSpPr>
        <p:spPr>
          <a:xfrm>
            <a:off x="381000" y="685800"/>
            <a:ext cx="6096000" cy="3429000"/>
          </a:xfrm>
          <a:ln/>
        </p:spPr>
      </p:sp>
      <p:sp>
        <p:nvSpPr>
          <p:cNvPr id="123908" name="Rectangle 3">
            <a:extLst>
              <a:ext uri="{FF2B5EF4-FFF2-40B4-BE49-F238E27FC236}">
                <a16:creationId xmlns:a16="http://schemas.microsoft.com/office/drawing/2014/main" id="{5E0BBFB5-24BE-480E-9D9D-CAD1A78336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a:extLst>
              <a:ext uri="{FF2B5EF4-FFF2-40B4-BE49-F238E27FC236}">
                <a16:creationId xmlns:a16="http://schemas.microsoft.com/office/drawing/2014/main" id="{6FA518AD-EBB4-44CF-B2C7-A2362D930F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A78E8E5-37B6-4428-BB97-6733204C7C64}"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4931" name="Rectangle 2">
            <a:extLst>
              <a:ext uri="{FF2B5EF4-FFF2-40B4-BE49-F238E27FC236}">
                <a16:creationId xmlns:a16="http://schemas.microsoft.com/office/drawing/2014/main" id="{9C18F6E8-ACDA-4E91-AC1E-71474FE008A2}"/>
              </a:ext>
            </a:extLst>
          </p:cNvPr>
          <p:cNvSpPr>
            <a:spLocks noGrp="1" noRot="1" noChangeAspect="1" noChangeArrowheads="1" noTextEdit="1"/>
          </p:cNvSpPr>
          <p:nvPr>
            <p:ph type="sldImg"/>
          </p:nvPr>
        </p:nvSpPr>
        <p:spPr>
          <a:xfrm>
            <a:off x="381000" y="685800"/>
            <a:ext cx="6096000" cy="3429000"/>
          </a:xfrm>
          <a:ln/>
        </p:spPr>
      </p:sp>
      <p:sp>
        <p:nvSpPr>
          <p:cNvPr id="124932" name="Rectangle 3">
            <a:extLst>
              <a:ext uri="{FF2B5EF4-FFF2-40B4-BE49-F238E27FC236}">
                <a16:creationId xmlns:a16="http://schemas.microsoft.com/office/drawing/2014/main" id="{D24B806D-B41C-48C0-9A34-6F02D0AA93D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a:extLst>
              <a:ext uri="{FF2B5EF4-FFF2-40B4-BE49-F238E27FC236}">
                <a16:creationId xmlns:a16="http://schemas.microsoft.com/office/drawing/2014/main" id="{CD2CB2CD-26C7-4508-B269-FBB648103B3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04898B2-FC9A-406E-91B0-2AD0E08AD79B}"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5955" name="Rectangle 2">
            <a:extLst>
              <a:ext uri="{FF2B5EF4-FFF2-40B4-BE49-F238E27FC236}">
                <a16:creationId xmlns:a16="http://schemas.microsoft.com/office/drawing/2014/main" id="{C8CFE85E-28D9-4F57-9F33-ABCD1AEC3F90}"/>
              </a:ext>
            </a:extLst>
          </p:cNvPr>
          <p:cNvSpPr>
            <a:spLocks noGrp="1" noRot="1" noChangeAspect="1" noChangeArrowheads="1" noTextEdit="1"/>
          </p:cNvSpPr>
          <p:nvPr>
            <p:ph type="sldImg"/>
          </p:nvPr>
        </p:nvSpPr>
        <p:spPr>
          <a:xfrm>
            <a:off x="381000" y="685800"/>
            <a:ext cx="6096000" cy="3429000"/>
          </a:xfrm>
          <a:ln/>
        </p:spPr>
      </p:sp>
      <p:sp>
        <p:nvSpPr>
          <p:cNvPr id="125956" name="Rectangle 3">
            <a:extLst>
              <a:ext uri="{FF2B5EF4-FFF2-40B4-BE49-F238E27FC236}">
                <a16:creationId xmlns:a16="http://schemas.microsoft.com/office/drawing/2014/main" id="{854AB5B7-9A51-46B1-B6E1-137FA205BF3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a:extLst>
              <a:ext uri="{FF2B5EF4-FFF2-40B4-BE49-F238E27FC236}">
                <a16:creationId xmlns:a16="http://schemas.microsoft.com/office/drawing/2014/main" id="{6A45FBC4-133E-4659-B26C-F7F73CA7F0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7391D27-3694-49CC-9872-4E48469C3732}"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6979" name="Rectangle 2">
            <a:extLst>
              <a:ext uri="{FF2B5EF4-FFF2-40B4-BE49-F238E27FC236}">
                <a16:creationId xmlns:a16="http://schemas.microsoft.com/office/drawing/2014/main" id="{9669DE43-01A8-4A19-B42C-69E5F53E1A19}"/>
              </a:ext>
            </a:extLst>
          </p:cNvPr>
          <p:cNvSpPr>
            <a:spLocks noGrp="1" noRot="1" noChangeAspect="1" noChangeArrowheads="1" noTextEdit="1"/>
          </p:cNvSpPr>
          <p:nvPr>
            <p:ph type="sldImg"/>
          </p:nvPr>
        </p:nvSpPr>
        <p:spPr>
          <a:xfrm>
            <a:off x="381000" y="685800"/>
            <a:ext cx="6096000" cy="3429000"/>
          </a:xfrm>
          <a:ln/>
        </p:spPr>
      </p:sp>
      <p:sp>
        <p:nvSpPr>
          <p:cNvPr id="126980" name="Rectangle 3">
            <a:extLst>
              <a:ext uri="{FF2B5EF4-FFF2-40B4-BE49-F238E27FC236}">
                <a16:creationId xmlns:a16="http://schemas.microsoft.com/office/drawing/2014/main" id="{E6E575AE-E264-441A-ABB0-114E3C4974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a:extLst>
              <a:ext uri="{FF2B5EF4-FFF2-40B4-BE49-F238E27FC236}">
                <a16:creationId xmlns:a16="http://schemas.microsoft.com/office/drawing/2014/main" id="{BD48A812-C5CF-4005-A026-A2F574A45F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AB574A3-521B-40B5-8B01-6C1DDAF8C002}"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8003" name="Rectangle 2">
            <a:extLst>
              <a:ext uri="{FF2B5EF4-FFF2-40B4-BE49-F238E27FC236}">
                <a16:creationId xmlns:a16="http://schemas.microsoft.com/office/drawing/2014/main" id="{EE8A6618-A921-4F60-A8D4-5DAB3F0DF693}"/>
              </a:ext>
            </a:extLst>
          </p:cNvPr>
          <p:cNvSpPr>
            <a:spLocks noGrp="1" noRot="1" noChangeAspect="1" noChangeArrowheads="1" noTextEdit="1"/>
          </p:cNvSpPr>
          <p:nvPr>
            <p:ph type="sldImg"/>
          </p:nvPr>
        </p:nvSpPr>
        <p:spPr>
          <a:xfrm>
            <a:off x="381000" y="685800"/>
            <a:ext cx="6096000" cy="3429000"/>
          </a:xfrm>
          <a:ln/>
        </p:spPr>
      </p:sp>
      <p:sp>
        <p:nvSpPr>
          <p:cNvPr id="128004" name="Rectangle 3">
            <a:extLst>
              <a:ext uri="{FF2B5EF4-FFF2-40B4-BE49-F238E27FC236}">
                <a16:creationId xmlns:a16="http://schemas.microsoft.com/office/drawing/2014/main" id="{605D98C1-6F43-46C7-AE5A-002BEED458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6299FBC0-14CD-46C2-B1E9-9F0A1BC26F5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1D4DECF-5E2C-4D33-81DC-B7FFD5755C9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146AE7E-F3C8-48F3-8FF0-9828EB110358}"/>
              </a:ext>
            </a:extLst>
          </p:cNvPr>
          <p:cNvSpPr>
            <a:spLocks noGrp="1" noChangeArrowheads="1"/>
          </p:cNvSpPr>
          <p:nvPr>
            <p:ph type="sldNum" sz="quarter" idx="12"/>
          </p:nvPr>
        </p:nvSpPr>
        <p:spPr>
          <a:ln/>
        </p:spPr>
        <p:txBody>
          <a:bodyPr/>
          <a:lstStyle>
            <a:lvl1pPr>
              <a:defRPr/>
            </a:lvl1pPr>
          </a:lstStyle>
          <a:p>
            <a:fld id="{56AF9D60-93CA-433A-928B-2B2FD3960205}" type="slidenum">
              <a:rPr lang="en-US" altLang="en-US"/>
              <a:pPr/>
              <a:t>‹#›</a:t>
            </a:fld>
            <a:endParaRPr lang="en-US" altLang="en-US"/>
          </a:p>
        </p:txBody>
      </p:sp>
    </p:spTree>
    <p:extLst>
      <p:ext uri="{BB962C8B-B14F-4D97-AF65-F5344CB8AC3E}">
        <p14:creationId xmlns:p14="http://schemas.microsoft.com/office/powerpoint/2010/main" val="2190575143"/>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A2F207B-4996-41F4-B77E-910E6618BC6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5B6D6D-BB95-4E84-B19F-470BD9E939B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481B3A6-58B5-4F04-9ED3-08C62BE9E5B0}"/>
              </a:ext>
            </a:extLst>
          </p:cNvPr>
          <p:cNvSpPr>
            <a:spLocks noGrp="1" noChangeArrowheads="1"/>
          </p:cNvSpPr>
          <p:nvPr>
            <p:ph type="sldNum" sz="quarter" idx="12"/>
          </p:nvPr>
        </p:nvSpPr>
        <p:spPr>
          <a:ln/>
        </p:spPr>
        <p:txBody>
          <a:bodyPr/>
          <a:lstStyle>
            <a:lvl1pPr>
              <a:defRPr/>
            </a:lvl1pPr>
          </a:lstStyle>
          <a:p>
            <a:fld id="{6ED4CFFB-8AB6-447C-8FE0-F979A1510D05}" type="slidenum">
              <a:rPr lang="en-US" altLang="en-US"/>
              <a:pPr/>
              <a:t>‹#›</a:t>
            </a:fld>
            <a:endParaRPr lang="en-US" altLang="en-US"/>
          </a:p>
        </p:txBody>
      </p:sp>
    </p:spTree>
    <p:extLst>
      <p:ext uri="{BB962C8B-B14F-4D97-AF65-F5344CB8AC3E}">
        <p14:creationId xmlns:p14="http://schemas.microsoft.com/office/powerpoint/2010/main" val="1496688350"/>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B67D853-DAC3-4E95-BFA2-34E594FCFEC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4A72856-DDD0-46E5-9BBC-2F06F7DA760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F87E467-34A1-4B69-A6A7-B449B043B44F}"/>
              </a:ext>
            </a:extLst>
          </p:cNvPr>
          <p:cNvSpPr>
            <a:spLocks noGrp="1" noChangeArrowheads="1"/>
          </p:cNvSpPr>
          <p:nvPr>
            <p:ph type="sldNum" sz="quarter" idx="12"/>
          </p:nvPr>
        </p:nvSpPr>
        <p:spPr>
          <a:ln/>
        </p:spPr>
        <p:txBody>
          <a:bodyPr/>
          <a:lstStyle>
            <a:lvl1pPr>
              <a:defRPr/>
            </a:lvl1pPr>
          </a:lstStyle>
          <a:p>
            <a:fld id="{97F571AF-785D-4932-8AE6-246815E69D52}" type="slidenum">
              <a:rPr lang="en-US" altLang="en-US"/>
              <a:pPr/>
              <a:t>‹#›</a:t>
            </a:fld>
            <a:endParaRPr lang="en-US" altLang="en-US"/>
          </a:p>
        </p:txBody>
      </p:sp>
    </p:spTree>
    <p:extLst>
      <p:ext uri="{BB962C8B-B14F-4D97-AF65-F5344CB8AC3E}">
        <p14:creationId xmlns:p14="http://schemas.microsoft.com/office/powerpoint/2010/main" val="193679160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F3B99F4-9B1B-4B38-B454-59A2479B280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4FEC219-1965-4688-A545-0EB8B277740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B4A1706-875C-42FB-837D-A47D87D726EB}"/>
              </a:ext>
            </a:extLst>
          </p:cNvPr>
          <p:cNvSpPr>
            <a:spLocks noGrp="1" noChangeArrowheads="1"/>
          </p:cNvSpPr>
          <p:nvPr>
            <p:ph type="sldNum" sz="quarter" idx="12"/>
          </p:nvPr>
        </p:nvSpPr>
        <p:spPr>
          <a:ln/>
        </p:spPr>
        <p:txBody>
          <a:bodyPr/>
          <a:lstStyle>
            <a:lvl1pPr>
              <a:defRPr/>
            </a:lvl1pPr>
          </a:lstStyle>
          <a:p>
            <a:fld id="{2F7EAF61-48EF-4C29-ABF0-30C92B9D2BC0}" type="slidenum">
              <a:rPr lang="en-US" altLang="en-US"/>
              <a:pPr/>
              <a:t>‹#›</a:t>
            </a:fld>
            <a:endParaRPr lang="en-US" altLang="en-US"/>
          </a:p>
        </p:txBody>
      </p:sp>
    </p:spTree>
    <p:extLst>
      <p:ext uri="{BB962C8B-B14F-4D97-AF65-F5344CB8AC3E}">
        <p14:creationId xmlns:p14="http://schemas.microsoft.com/office/powerpoint/2010/main" val="1034505266"/>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C08B585-A5D8-48C8-B8B5-CDED2B846E6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321B117-791D-406F-9A5B-87C872A86C7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C0DCAAE-A602-402A-BFE8-70B9A22CE538}"/>
              </a:ext>
            </a:extLst>
          </p:cNvPr>
          <p:cNvSpPr>
            <a:spLocks noGrp="1" noChangeArrowheads="1"/>
          </p:cNvSpPr>
          <p:nvPr>
            <p:ph type="sldNum" sz="quarter" idx="12"/>
          </p:nvPr>
        </p:nvSpPr>
        <p:spPr>
          <a:ln/>
        </p:spPr>
        <p:txBody>
          <a:bodyPr/>
          <a:lstStyle>
            <a:lvl1pPr>
              <a:defRPr/>
            </a:lvl1pPr>
          </a:lstStyle>
          <a:p>
            <a:fld id="{A21C4003-B125-4E15-81B5-8BC28B2F9B42}" type="slidenum">
              <a:rPr lang="en-US" altLang="en-US"/>
              <a:pPr/>
              <a:t>‹#›</a:t>
            </a:fld>
            <a:endParaRPr lang="en-US" altLang="en-US"/>
          </a:p>
        </p:txBody>
      </p:sp>
    </p:spTree>
    <p:extLst>
      <p:ext uri="{BB962C8B-B14F-4D97-AF65-F5344CB8AC3E}">
        <p14:creationId xmlns:p14="http://schemas.microsoft.com/office/powerpoint/2010/main" val="1875083997"/>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7AB8B36-452C-49E7-98C9-7378F61416D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0D83E56-6BC0-4224-944D-E7427B3627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8922276-F35F-44B4-A35E-C3BAF207ADAB}"/>
              </a:ext>
            </a:extLst>
          </p:cNvPr>
          <p:cNvSpPr>
            <a:spLocks noGrp="1" noChangeArrowheads="1"/>
          </p:cNvSpPr>
          <p:nvPr>
            <p:ph type="sldNum" sz="quarter" idx="12"/>
          </p:nvPr>
        </p:nvSpPr>
        <p:spPr>
          <a:ln/>
        </p:spPr>
        <p:txBody>
          <a:bodyPr/>
          <a:lstStyle>
            <a:lvl1pPr>
              <a:defRPr/>
            </a:lvl1pPr>
          </a:lstStyle>
          <a:p>
            <a:fld id="{B52B2492-159C-4EF5-900C-28D52A765709}" type="slidenum">
              <a:rPr lang="en-US" altLang="en-US"/>
              <a:pPr/>
              <a:t>‹#›</a:t>
            </a:fld>
            <a:endParaRPr lang="en-US" altLang="en-US"/>
          </a:p>
        </p:txBody>
      </p:sp>
    </p:spTree>
    <p:extLst>
      <p:ext uri="{BB962C8B-B14F-4D97-AF65-F5344CB8AC3E}">
        <p14:creationId xmlns:p14="http://schemas.microsoft.com/office/powerpoint/2010/main" val="3034927403"/>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C9646BB-CD29-4243-8334-EFEFCB54565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213B9064-5408-4AD1-B056-90C23518C63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7D407F8-3612-43AA-AC67-90F973F160C4}"/>
              </a:ext>
            </a:extLst>
          </p:cNvPr>
          <p:cNvSpPr>
            <a:spLocks noGrp="1" noChangeArrowheads="1"/>
          </p:cNvSpPr>
          <p:nvPr>
            <p:ph type="sldNum" sz="quarter" idx="12"/>
          </p:nvPr>
        </p:nvSpPr>
        <p:spPr>
          <a:ln/>
        </p:spPr>
        <p:txBody>
          <a:bodyPr/>
          <a:lstStyle>
            <a:lvl1pPr>
              <a:defRPr/>
            </a:lvl1pPr>
          </a:lstStyle>
          <a:p>
            <a:fld id="{56C577F8-8EBE-4C7D-A3AE-9B4A478DBB35}" type="slidenum">
              <a:rPr lang="en-US" altLang="en-US"/>
              <a:pPr/>
              <a:t>‹#›</a:t>
            </a:fld>
            <a:endParaRPr lang="en-US" altLang="en-US"/>
          </a:p>
        </p:txBody>
      </p:sp>
    </p:spTree>
    <p:extLst>
      <p:ext uri="{BB962C8B-B14F-4D97-AF65-F5344CB8AC3E}">
        <p14:creationId xmlns:p14="http://schemas.microsoft.com/office/powerpoint/2010/main" val="3053823249"/>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981D721-D8E2-44FC-B50E-DE1E81DDA9E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A9859C4-12A0-4927-9FCB-BA91A349C5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A62F827F-10AA-4A1A-A059-62C3702F9244}"/>
              </a:ext>
            </a:extLst>
          </p:cNvPr>
          <p:cNvSpPr>
            <a:spLocks noGrp="1" noChangeArrowheads="1"/>
          </p:cNvSpPr>
          <p:nvPr>
            <p:ph type="sldNum" sz="quarter" idx="12"/>
          </p:nvPr>
        </p:nvSpPr>
        <p:spPr>
          <a:ln/>
        </p:spPr>
        <p:txBody>
          <a:bodyPr/>
          <a:lstStyle>
            <a:lvl1pPr>
              <a:defRPr/>
            </a:lvl1pPr>
          </a:lstStyle>
          <a:p>
            <a:fld id="{58F9871E-293A-4A2C-AE38-03A26C3915E4}" type="slidenum">
              <a:rPr lang="en-US" altLang="en-US"/>
              <a:pPr/>
              <a:t>‹#›</a:t>
            </a:fld>
            <a:endParaRPr lang="en-US" altLang="en-US"/>
          </a:p>
        </p:txBody>
      </p:sp>
    </p:spTree>
    <p:extLst>
      <p:ext uri="{BB962C8B-B14F-4D97-AF65-F5344CB8AC3E}">
        <p14:creationId xmlns:p14="http://schemas.microsoft.com/office/powerpoint/2010/main" val="3392979154"/>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FA2D843-BBFF-43DD-9CE2-0DC44DF07FF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CD096172-0F4A-46FC-A28F-CD634D4933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ACA7BC8-6871-4969-80E5-DD76C4DCB723}"/>
              </a:ext>
            </a:extLst>
          </p:cNvPr>
          <p:cNvSpPr>
            <a:spLocks noGrp="1" noChangeArrowheads="1"/>
          </p:cNvSpPr>
          <p:nvPr>
            <p:ph type="sldNum" sz="quarter" idx="12"/>
          </p:nvPr>
        </p:nvSpPr>
        <p:spPr>
          <a:ln/>
        </p:spPr>
        <p:txBody>
          <a:bodyPr/>
          <a:lstStyle>
            <a:lvl1pPr>
              <a:defRPr/>
            </a:lvl1pPr>
          </a:lstStyle>
          <a:p>
            <a:fld id="{5B250BC2-D523-41C9-9119-EACDB0F31E44}" type="slidenum">
              <a:rPr lang="en-US" altLang="en-US"/>
              <a:pPr/>
              <a:t>‹#›</a:t>
            </a:fld>
            <a:endParaRPr lang="en-US" altLang="en-US"/>
          </a:p>
        </p:txBody>
      </p:sp>
    </p:spTree>
    <p:extLst>
      <p:ext uri="{BB962C8B-B14F-4D97-AF65-F5344CB8AC3E}">
        <p14:creationId xmlns:p14="http://schemas.microsoft.com/office/powerpoint/2010/main" val="1125343559"/>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EF18E04-D866-407E-9F5A-9FF43E1C83F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6568C5F-E95A-46BB-946B-71BD2AAA49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D5E66BE-2FA4-4169-9A44-CBBF54FC7E3F}"/>
              </a:ext>
            </a:extLst>
          </p:cNvPr>
          <p:cNvSpPr>
            <a:spLocks noGrp="1" noChangeArrowheads="1"/>
          </p:cNvSpPr>
          <p:nvPr>
            <p:ph type="sldNum" sz="quarter" idx="12"/>
          </p:nvPr>
        </p:nvSpPr>
        <p:spPr>
          <a:ln/>
        </p:spPr>
        <p:txBody>
          <a:bodyPr/>
          <a:lstStyle>
            <a:lvl1pPr>
              <a:defRPr/>
            </a:lvl1pPr>
          </a:lstStyle>
          <a:p>
            <a:fld id="{27DDD23D-98B0-40FA-BF7D-6B6F6779A186}" type="slidenum">
              <a:rPr lang="en-US" altLang="en-US"/>
              <a:pPr/>
              <a:t>‹#›</a:t>
            </a:fld>
            <a:endParaRPr lang="en-US" altLang="en-US"/>
          </a:p>
        </p:txBody>
      </p:sp>
    </p:spTree>
    <p:extLst>
      <p:ext uri="{BB962C8B-B14F-4D97-AF65-F5344CB8AC3E}">
        <p14:creationId xmlns:p14="http://schemas.microsoft.com/office/powerpoint/2010/main" val="470440037"/>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84B5B26-4A62-46A6-B1ED-2A6FCE42B90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C452D3B-084C-4F83-AE78-BCA9404EF54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8876879-9813-4E3E-8F10-562C50E6675D}"/>
              </a:ext>
            </a:extLst>
          </p:cNvPr>
          <p:cNvSpPr>
            <a:spLocks noGrp="1" noChangeArrowheads="1"/>
          </p:cNvSpPr>
          <p:nvPr>
            <p:ph type="sldNum" sz="quarter" idx="12"/>
          </p:nvPr>
        </p:nvSpPr>
        <p:spPr>
          <a:ln/>
        </p:spPr>
        <p:txBody>
          <a:bodyPr/>
          <a:lstStyle>
            <a:lvl1pPr>
              <a:defRPr/>
            </a:lvl1pPr>
          </a:lstStyle>
          <a:p>
            <a:fld id="{BD1387CD-D2E3-45FA-AFC8-F20C6030D0B5}" type="slidenum">
              <a:rPr lang="en-US" altLang="en-US"/>
              <a:pPr/>
              <a:t>‹#›</a:t>
            </a:fld>
            <a:endParaRPr lang="en-US" altLang="en-US"/>
          </a:p>
        </p:txBody>
      </p:sp>
    </p:spTree>
    <p:extLst>
      <p:ext uri="{BB962C8B-B14F-4D97-AF65-F5344CB8AC3E}">
        <p14:creationId xmlns:p14="http://schemas.microsoft.com/office/powerpoint/2010/main" val="2227995087"/>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4EFDC"/>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8F0BF83-A81D-4205-BFA6-88BD85DFE89E}"/>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88833DF-BE5C-4985-AB03-8522DB0D1627}"/>
              </a:ext>
            </a:extLst>
          </p:cNvPr>
          <p:cNvSpPr>
            <a:spLocks noGrp="1" noChangeArrowheads="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D914A78-6FA2-4DE5-91F5-CFF526B09FAC}"/>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29" name="Rectangle 5">
            <a:extLst>
              <a:ext uri="{FF2B5EF4-FFF2-40B4-BE49-F238E27FC236}">
                <a16:creationId xmlns:a16="http://schemas.microsoft.com/office/drawing/2014/main" id="{12517DD0-DAFF-4086-AA55-97E84E8AB43A}"/>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a:extLst>
              <a:ext uri="{FF2B5EF4-FFF2-40B4-BE49-F238E27FC236}">
                <a16:creationId xmlns:a16="http://schemas.microsoft.com/office/drawing/2014/main" id="{A11D3CDA-BE2B-482B-AEEE-0B7EE4917707}"/>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defRPr>
            </a:lvl1pPr>
          </a:lstStyle>
          <a:p>
            <a:fld id="{9DEEC7FD-9E9E-4FC2-919D-4FE27EB032E1}" type="slidenum">
              <a:rPr lang="en-US" altLang="en-US"/>
              <a:pPr/>
              <a:t>‹#›</a:t>
            </a:fld>
            <a:endParaRPr lang="en-US" altLang="en-US"/>
          </a:p>
        </p:txBody>
      </p:sp>
    </p:spTree>
    <p:extLst>
      <p:ext uri="{BB962C8B-B14F-4D97-AF65-F5344CB8AC3E}">
        <p14:creationId xmlns:p14="http://schemas.microsoft.com/office/powerpoint/2010/main" val="33343899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2">
            <a:extLst>
              <a:ext uri="{FF2B5EF4-FFF2-40B4-BE49-F238E27FC236}">
                <a16:creationId xmlns:a16="http://schemas.microsoft.com/office/drawing/2014/main" id="{765335E1-71FD-423A-A203-846A8C1460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7125" y="0"/>
            <a:ext cx="3638550" cy="329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7">
            <a:extLst>
              <a:ext uri="{FF2B5EF4-FFF2-40B4-BE49-F238E27FC236}">
                <a16:creationId xmlns:a16="http://schemas.microsoft.com/office/drawing/2014/main" id="{1B5BD8A2-8F32-402A-8465-E05EF5195E5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5762" y="132827"/>
            <a:ext cx="2479675" cy="284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9">
            <a:extLst>
              <a:ext uri="{FF2B5EF4-FFF2-40B4-BE49-F238E27FC236}">
                <a16:creationId xmlns:a16="http://schemas.microsoft.com/office/drawing/2014/main" id="{DE20ED05-4775-493F-9BB5-6A13ED7FA3D2}"/>
              </a:ext>
            </a:extLst>
          </p:cNvPr>
          <p:cNvSpPr>
            <a:spLocks noGrp="1" noChangeArrowheads="1"/>
          </p:cNvSpPr>
          <p:nvPr>
            <p:ph type="subTitle" idx="1"/>
          </p:nvPr>
        </p:nvSpPr>
        <p:spPr>
          <a:xfrm>
            <a:off x="2895600" y="3048000"/>
            <a:ext cx="6400800" cy="1905000"/>
          </a:xfrm>
          <a:solidFill>
            <a:schemeClr val="accent2"/>
          </a:solidFill>
          <a:ln>
            <a:solidFill>
              <a:schemeClr val="tx1"/>
            </a:solidFill>
            <a:miter lim="800000"/>
            <a:headEnd/>
            <a:tailEnd/>
          </a:ln>
        </p:spPr>
        <p:txBody>
          <a:bodyPr/>
          <a:lstStyle/>
          <a:p>
            <a:pPr eaLnBrk="1" hangingPunct="1"/>
            <a:r>
              <a:rPr lang="en-US" altLang="en-US">
                <a:solidFill>
                  <a:schemeClr val="bg1"/>
                </a:solidFill>
                <a:latin typeface="Times New Roman" panose="02020603050405020304" pitchFamily="18" charset="0"/>
              </a:rPr>
              <a:t>THE CHURCH OF             </a:t>
            </a:r>
            <a:r>
              <a:rPr lang="en-US" altLang="en-US" sz="4800">
                <a:solidFill>
                  <a:schemeClr val="bg1"/>
                </a:solidFill>
                <a:latin typeface="Times New Roman" panose="02020603050405020304" pitchFamily="18" charset="0"/>
              </a:rPr>
              <a:t>JESUS CHRIST</a:t>
            </a:r>
            <a:r>
              <a:rPr lang="en-US" altLang="en-US" sz="4000">
                <a:solidFill>
                  <a:schemeClr val="bg1"/>
                </a:solidFill>
                <a:latin typeface="Times New Roman" panose="02020603050405020304" pitchFamily="18" charset="0"/>
              </a:rPr>
              <a:t>             </a:t>
            </a:r>
            <a:r>
              <a:rPr lang="en-US" altLang="en-US">
                <a:solidFill>
                  <a:schemeClr val="bg1"/>
                </a:solidFill>
                <a:latin typeface="Times New Roman" panose="02020603050405020304" pitchFamily="18" charset="0"/>
              </a:rPr>
              <a:t>OF LATTER-DAY SAINTS</a:t>
            </a:r>
          </a:p>
        </p:txBody>
      </p:sp>
      <p:sp>
        <p:nvSpPr>
          <p:cNvPr id="6155" name="Text Box 11">
            <a:extLst>
              <a:ext uri="{FF2B5EF4-FFF2-40B4-BE49-F238E27FC236}">
                <a16:creationId xmlns:a16="http://schemas.microsoft.com/office/drawing/2014/main" id="{2D302860-510D-4370-BD43-01D8575E65C0}"/>
              </a:ext>
            </a:extLst>
          </p:cNvPr>
          <p:cNvSpPr txBox="1">
            <a:spLocks noChangeArrowheads="1"/>
          </p:cNvSpPr>
          <p:nvPr/>
        </p:nvSpPr>
        <p:spPr bwMode="auto">
          <a:xfrm>
            <a:off x="2209800" y="5136196"/>
            <a:ext cx="7772400" cy="1384995"/>
          </a:xfrm>
          <a:prstGeom prst="rect">
            <a:avLst/>
          </a:prstGeom>
          <a:noFill/>
          <a:ln w="9525">
            <a:noFill/>
            <a:miter lim="800000"/>
            <a:headEnd/>
            <a:tailEnd/>
          </a:ln>
          <a:effectLst/>
        </p:spPr>
        <p:txBody>
          <a:bodyPr wrap="square">
            <a:spAutoFit/>
          </a:bodyP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4800" b="1" i="1" u="none" strike="noStrike" kern="1200" cap="none" spc="0" normalizeH="0" baseline="0" noProof="0" dirty="0">
                <a:ln>
                  <a:noFill/>
                </a:ln>
                <a:solidFill>
                  <a:srgbClr val="A50021"/>
                </a:solidFill>
                <a:effectLst/>
                <a:uLnTx/>
                <a:uFillTx/>
                <a:latin typeface="Times New Roman" panose="02020603050405020304" pitchFamily="18" charset="0"/>
                <a:ea typeface="+mn-ea"/>
                <a:cs typeface="+mn-cs"/>
              </a:rPr>
              <a:t>“No Man Knows My History”</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3600" b="1" u="none" strike="noStrike" kern="1200" cap="none" spc="0" normalizeH="0" baseline="0" noProof="0" dirty="0">
                <a:ln>
                  <a:noFill/>
                </a:ln>
                <a:solidFill>
                  <a:srgbClr val="006600"/>
                </a:solidFill>
                <a:effectLst/>
                <a:uLnTx/>
                <a:uFillTx/>
                <a:latin typeface="Times New Roman" panose="02020603050405020304" pitchFamily="18" charset="0"/>
                <a:ea typeface="+mn-ea"/>
                <a:cs typeface="+mn-cs"/>
              </a:rPr>
              <a:t>(</a:t>
            </a:r>
            <a:r>
              <a:rPr kumimoji="0" lang="en-US" sz="3600" b="1" u="none" strike="noStrike" kern="1200" cap="none" spc="0" normalizeH="0" baseline="0" noProof="0">
                <a:ln>
                  <a:noFill/>
                </a:ln>
                <a:solidFill>
                  <a:srgbClr val="006600"/>
                </a:solidFill>
                <a:effectLst/>
                <a:uLnTx/>
                <a:uFillTx/>
                <a:latin typeface="Times New Roman" panose="02020603050405020304" pitchFamily="18" charset="0"/>
                <a:ea typeface="+mn-ea"/>
                <a:cs typeface="+mn-cs"/>
              </a:rPr>
              <a:t>Part 1)</a:t>
            </a:r>
            <a:endParaRPr kumimoji="0" lang="en-US" sz="3600" b="1" u="none" strike="noStrike" kern="1200" cap="none" spc="0" normalizeH="0" baseline="0" noProof="0" dirty="0">
              <a:ln>
                <a:noFill/>
              </a:ln>
              <a:solidFill>
                <a:srgbClr val="A50021"/>
              </a:solidFill>
              <a:effectLst/>
              <a:uLnTx/>
              <a:uFillTx/>
              <a:latin typeface="Times New Roman" panose="02020603050405020304" pitchFamily="18" charset="0"/>
              <a:ea typeface="+mn-ea"/>
              <a:cs typeface="+mn-cs"/>
            </a:endParaRPr>
          </a:p>
        </p:txBody>
      </p:sp>
      <p:pic>
        <p:nvPicPr>
          <p:cNvPr id="6" name="Picture 5" descr="A close up of a logo&#10;&#10;Description automatically generated">
            <a:extLst>
              <a:ext uri="{FF2B5EF4-FFF2-40B4-BE49-F238E27FC236}">
                <a16:creationId xmlns:a16="http://schemas.microsoft.com/office/drawing/2014/main" id="{EDFFE2F3-8AAB-4236-8C28-6E2948ED6C0E}"/>
              </a:ext>
            </a:extLst>
          </p:cNvPr>
          <p:cNvPicPr>
            <a:picLocks noChangeAspect="1" noChangeArrowheads="1"/>
          </p:cNvPicPr>
          <p:nvPr/>
        </p:nvPicPr>
        <p:blipFill>
          <a:blip r:embed="rId5"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18BC8A06-0BB9-4825-AFF2-4835513956F3}"/>
              </a:ext>
            </a:extLst>
          </p:cNvPr>
          <p:cNvSpPr>
            <a:spLocks noGrp="1"/>
          </p:cNvSpPr>
          <p:nvPr>
            <p:ph type="sldNum" sz="quarter" idx="12"/>
          </p:nvPr>
        </p:nvSpPr>
        <p:spPr>
          <a:xfrm>
            <a:off x="11748372" y="6479458"/>
            <a:ext cx="342028" cy="330206"/>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18E42237-49B8-49BA-8DF7-1520785949B1}"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7410" name="Text Box 2">
            <a:extLst>
              <a:ext uri="{FF2B5EF4-FFF2-40B4-BE49-F238E27FC236}">
                <a16:creationId xmlns:a16="http://schemas.microsoft.com/office/drawing/2014/main" id="{E3DD383E-9032-4D5D-89B3-F5765AFF51FB}"/>
              </a:ext>
            </a:extLst>
          </p:cNvPr>
          <p:cNvSpPr txBox="1">
            <a:spLocks noChangeArrowheads="1"/>
          </p:cNvSpPr>
          <p:nvPr/>
        </p:nvSpPr>
        <p:spPr bwMode="auto">
          <a:xfrm>
            <a:off x="1524000" y="249344"/>
            <a:ext cx="10058400" cy="1107996"/>
          </a:xfrm>
          <a:prstGeom prst="rect">
            <a:avLst/>
          </a:prstGeom>
          <a:noFill/>
          <a:ln w="9525">
            <a:noFill/>
            <a:miter lim="800000"/>
            <a:headEnd/>
            <a:tailEnd/>
          </a:ln>
          <a:effectLst/>
        </p:spPr>
        <p:txBody>
          <a:bodyPr wrap="square">
            <a:spAutoFit/>
          </a:bodyPr>
          <a:lstStyle/>
          <a:p>
            <a:pPr marL="0" marR="0" lvl="0" indent="0" algn="r" defTabSz="914400" rtl="0" eaLnBrk="1" fontAlgn="base" latinLnBrk="0" hangingPunct="1">
              <a:lnSpc>
                <a:spcPct val="100000"/>
              </a:lnSpc>
              <a:spcBef>
                <a:spcPct val="50000"/>
              </a:spcBef>
              <a:spcAft>
                <a:spcPct val="0"/>
              </a:spcAft>
              <a:buClrTx/>
              <a:buSzTx/>
              <a:buFontTx/>
              <a:buNone/>
              <a:tabLst/>
              <a:defRPr/>
            </a:pPr>
            <a:r>
              <a:rPr lang="en-US" sz="6600" b="1" cap="small" dirty="0">
                <a:solidFill>
                  <a:srgbClr val="A50021"/>
                </a:solidFill>
                <a:effectLst>
                  <a:outerShdw blurRad="38100" dist="38100" dir="2700000" algn="tl">
                    <a:srgbClr val="000000"/>
                  </a:outerShdw>
                </a:effectLst>
                <a:latin typeface="Calibri" panose="020F0502020204030204" pitchFamily="34" charset="0"/>
                <a:ea typeface="+mj-ea"/>
                <a:cs typeface="Calibri" panose="020F0502020204030204" pitchFamily="34" charset="0"/>
              </a:rPr>
              <a:t>No Middle Ground</a:t>
            </a:r>
          </a:p>
        </p:txBody>
      </p:sp>
      <p:sp>
        <p:nvSpPr>
          <p:cNvPr id="17414" name="Text Box 6">
            <a:extLst>
              <a:ext uri="{FF2B5EF4-FFF2-40B4-BE49-F238E27FC236}">
                <a16:creationId xmlns:a16="http://schemas.microsoft.com/office/drawing/2014/main" id="{B1F474AB-EDF9-4946-BE99-9C7BF0E4E61A}"/>
              </a:ext>
            </a:extLst>
          </p:cNvPr>
          <p:cNvSpPr txBox="1">
            <a:spLocks noChangeArrowheads="1"/>
          </p:cNvSpPr>
          <p:nvPr/>
        </p:nvSpPr>
        <p:spPr bwMode="auto">
          <a:xfrm>
            <a:off x="3077497" y="1524003"/>
            <a:ext cx="8504903" cy="5047536"/>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3600" i="0" u="none" strike="noStrike" kern="1200" cap="none" spc="0" normalizeH="0" baseline="0" noProof="0" dirty="0">
                <a:ln>
                  <a:noFill/>
                </a:ln>
                <a:solidFill>
                  <a:srgbClr val="000000"/>
                </a:solidFill>
                <a:uLnTx/>
                <a:uFillTx/>
                <a:latin typeface="Calibri" panose="020F0502020204030204" pitchFamily="34" charset="0"/>
                <a:cs typeface="Calibri" panose="020F0502020204030204" pitchFamily="34" charset="0"/>
              </a:rPr>
              <a:t>“…and if God has not spoken, if the angel of God has not appeared to Joseph Smith, and if these things are not true of which we speak, then the whole thing is an imposture from beginning to end. There is no half-way house, no middle path about the matter; it is either one thing or the other.”</a:t>
            </a:r>
          </a:p>
          <a:p>
            <a:pPr marL="0" marR="0" lvl="0" indent="0" algn="r" defTabSz="914400" rtl="0" eaLnBrk="1" fontAlgn="base" latinLnBrk="0" hangingPunct="1">
              <a:lnSpc>
                <a:spcPct val="100000"/>
              </a:lnSpc>
              <a:spcBef>
                <a:spcPct val="50000"/>
              </a:spcBef>
              <a:spcAft>
                <a:spcPct val="0"/>
              </a:spcAft>
              <a:buClrTx/>
              <a:buSzTx/>
              <a:buFontTx/>
              <a:buNone/>
              <a:tabLst/>
              <a:defRPr/>
            </a:pPr>
            <a:r>
              <a:rPr kumimoji="0" lang="en-US" sz="2800" i="0" u="none" strike="noStrike" kern="1200" cap="none" spc="0" normalizeH="0" baseline="0" noProof="0" dirty="0">
                <a:ln>
                  <a:noFill/>
                </a:ln>
                <a:solidFill>
                  <a:srgbClr val="000000"/>
                </a:solidFill>
                <a:uLnTx/>
                <a:uFillTx/>
                <a:latin typeface="Calibri" panose="020F0502020204030204" pitchFamily="34" charset="0"/>
                <a:cs typeface="Calibri" panose="020F0502020204030204" pitchFamily="34" charset="0"/>
              </a:rPr>
              <a:t>John Taylor, 3</a:t>
            </a:r>
            <a:r>
              <a:rPr kumimoji="0" lang="en-US" sz="2800" i="0" u="none" strike="noStrike" kern="1200" cap="none" spc="0" normalizeH="0" baseline="30000" noProof="0" dirty="0">
                <a:ln>
                  <a:noFill/>
                </a:ln>
                <a:solidFill>
                  <a:srgbClr val="000000"/>
                </a:solidFill>
                <a:uLnTx/>
                <a:uFillTx/>
                <a:latin typeface="Calibri" panose="020F0502020204030204" pitchFamily="34" charset="0"/>
                <a:cs typeface="Calibri" panose="020F0502020204030204" pitchFamily="34" charset="0"/>
              </a:rPr>
              <a:t>rd</a:t>
            </a:r>
            <a:r>
              <a:rPr kumimoji="0" lang="en-US" sz="2800" i="0" u="none" strike="noStrike" kern="1200" cap="none" spc="0" normalizeH="0" baseline="0" noProof="0" dirty="0">
                <a:ln>
                  <a:noFill/>
                </a:ln>
                <a:solidFill>
                  <a:srgbClr val="000000"/>
                </a:solidFill>
                <a:uLnTx/>
                <a:uFillTx/>
                <a:latin typeface="Calibri" panose="020F0502020204030204" pitchFamily="34" charset="0"/>
                <a:cs typeface="Calibri" panose="020F0502020204030204" pitchFamily="34" charset="0"/>
              </a:rPr>
              <a:t> LDS President</a:t>
            </a:r>
            <a:br>
              <a:rPr kumimoji="0" lang="en-US" sz="2800" i="0" u="none" strike="noStrike" kern="1200" cap="none" spc="0" normalizeH="0" baseline="0" noProof="0" dirty="0">
                <a:ln>
                  <a:noFill/>
                </a:ln>
                <a:solidFill>
                  <a:srgbClr val="000000"/>
                </a:solidFill>
                <a:uLnTx/>
                <a:uFillTx/>
                <a:latin typeface="Calibri" panose="020F0502020204030204" pitchFamily="34" charset="0"/>
                <a:cs typeface="Calibri" panose="020F0502020204030204" pitchFamily="34" charset="0"/>
              </a:rPr>
            </a:br>
            <a:r>
              <a:rPr kumimoji="0" lang="en-US" sz="2800" i="1" u="none" strike="noStrike" kern="1200" cap="none" spc="0" normalizeH="0" baseline="0" noProof="0" dirty="0">
                <a:ln>
                  <a:noFill/>
                </a:ln>
                <a:solidFill>
                  <a:srgbClr val="000000"/>
                </a:solidFill>
                <a:uLnTx/>
                <a:uFillTx/>
                <a:latin typeface="Calibri" panose="020F0502020204030204" pitchFamily="34" charset="0"/>
                <a:cs typeface="Calibri" panose="020F0502020204030204" pitchFamily="34" charset="0"/>
              </a:rPr>
              <a:t>Journal of Discourses</a:t>
            </a:r>
            <a:r>
              <a:rPr kumimoji="0" lang="en-US" sz="2800" i="0" u="none" strike="noStrike" kern="1200" cap="none" spc="0" normalizeH="0" baseline="0" noProof="0" dirty="0">
                <a:ln>
                  <a:noFill/>
                </a:ln>
                <a:solidFill>
                  <a:srgbClr val="000000"/>
                </a:solidFill>
                <a:uLnTx/>
                <a:uFillTx/>
                <a:latin typeface="Calibri" panose="020F0502020204030204" pitchFamily="34" charset="0"/>
                <a:cs typeface="Calibri" panose="020F0502020204030204" pitchFamily="34" charset="0"/>
              </a:rPr>
              <a:t>, XXI:165 </a:t>
            </a:r>
          </a:p>
        </p:txBody>
      </p:sp>
      <p:pic>
        <p:nvPicPr>
          <p:cNvPr id="8" name="Picture 7" descr="A close up of a logo&#10;&#10;Description automatically generated">
            <a:extLst>
              <a:ext uri="{FF2B5EF4-FFF2-40B4-BE49-F238E27FC236}">
                <a16:creationId xmlns:a16="http://schemas.microsoft.com/office/drawing/2014/main" id="{EC708559-FF0F-4E5C-8F04-38FDEE5AC262}"/>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9" name="Picture 8">
            <a:extLst>
              <a:ext uri="{FF2B5EF4-FFF2-40B4-BE49-F238E27FC236}">
                <a16:creationId xmlns:a16="http://schemas.microsoft.com/office/drawing/2014/main" id="{DA44556F-3524-447A-A471-465410F6CB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8227" y="1551215"/>
            <a:ext cx="2400822" cy="319056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1" name="Text Box 7">
            <a:extLst>
              <a:ext uri="{FF2B5EF4-FFF2-40B4-BE49-F238E27FC236}">
                <a16:creationId xmlns:a16="http://schemas.microsoft.com/office/drawing/2014/main" id="{49B613C9-58EB-49CF-A98D-E6A3C1915B7A}"/>
              </a:ext>
            </a:extLst>
          </p:cNvPr>
          <p:cNvSpPr txBox="1">
            <a:spLocks noChangeArrowheads="1"/>
          </p:cNvSpPr>
          <p:nvPr/>
        </p:nvSpPr>
        <p:spPr bwMode="auto">
          <a:xfrm>
            <a:off x="223161" y="4935658"/>
            <a:ext cx="279095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altLang="en-US" sz="3000" i="1"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Joseph Smith, Jr. (1805-1844)</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7414"/>
                                        </p:tgtEl>
                                        <p:attrNameLst>
                                          <p:attrName>style.visibility</p:attrName>
                                        </p:attrNameLst>
                                      </p:cBhvr>
                                      <p:to>
                                        <p:strVal val="visible"/>
                                      </p:to>
                                    </p:set>
                                    <p:animEffect transition="in" filter="fade">
                                      <p:cBhvr>
                                        <p:cTn id="7" dur="1000"/>
                                        <p:tgtEl>
                                          <p:spTgt spid="17414"/>
                                        </p:tgtEl>
                                      </p:cBhvr>
                                    </p:animEffect>
                                    <p:anim calcmode="lin" valueType="num">
                                      <p:cBhvr>
                                        <p:cTn id="8" dur="1000" fill="hold"/>
                                        <p:tgtEl>
                                          <p:spTgt spid="17414"/>
                                        </p:tgtEl>
                                        <p:attrNameLst>
                                          <p:attrName>ppt_x</p:attrName>
                                        </p:attrNameLst>
                                      </p:cBhvr>
                                      <p:tavLst>
                                        <p:tav tm="0">
                                          <p:val>
                                            <p:strVal val="#ppt_x"/>
                                          </p:val>
                                        </p:tav>
                                        <p:tav tm="100000">
                                          <p:val>
                                            <p:strVal val="#ppt_x"/>
                                          </p:val>
                                        </p:tav>
                                      </p:tavLst>
                                    </p:anim>
                                    <p:anim calcmode="lin" valueType="num">
                                      <p:cBhvr>
                                        <p:cTn id="9" dur="1000" fill="hold"/>
                                        <p:tgtEl>
                                          <p:spTgt spid="174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FFF83B74-DA12-4AFF-A293-39E56888AFB1}"/>
              </a:ext>
            </a:extLst>
          </p:cNvPr>
          <p:cNvSpPr txBox="1">
            <a:spLocks noChangeArrowheads="1"/>
          </p:cNvSpPr>
          <p:nvPr/>
        </p:nvSpPr>
        <p:spPr bwMode="auto">
          <a:xfrm>
            <a:off x="1809134" y="316958"/>
            <a:ext cx="9625781" cy="1107996"/>
          </a:xfrm>
          <a:prstGeom prst="rect">
            <a:avLst/>
          </a:prstGeom>
          <a:noFill/>
          <a:ln w="9525">
            <a:noFill/>
            <a:miter lim="800000"/>
            <a:headEnd/>
            <a:tailEnd/>
          </a:ln>
          <a:effectLst/>
        </p:spPr>
        <p:txBody>
          <a:bodyPr wrap="square">
            <a:spAutoFit/>
          </a:bodyPr>
          <a:lstStyle/>
          <a:p>
            <a:pPr marL="0" marR="0" lvl="0" indent="0" algn="r" defTabSz="914400" rtl="0" eaLnBrk="1" fontAlgn="base" latinLnBrk="0" hangingPunct="1">
              <a:lnSpc>
                <a:spcPct val="100000"/>
              </a:lnSpc>
              <a:spcBef>
                <a:spcPct val="50000"/>
              </a:spcBef>
              <a:spcAft>
                <a:spcPct val="0"/>
              </a:spcAft>
              <a:buClrTx/>
              <a:buSzTx/>
              <a:buFontTx/>
              <a:buNone/>
              <a:tabLst/>
              <a:defRPr/>
            </a:pPr>
            <a:r>
              <a:rPr lang="en-US" sz="6600" b="1" cap="small" dirty="0">
                <a:solidFill>
                  <a:srgbClr val="A50021"/>
                </a:solidFill>
                <a:effectLst>
                  <a:outerShdw blurRad="38100" dist="38100" dir="2700000" algn="tl">
                    <a:srgbClr val="000000"/>
                  </a:outerShdw>
                </a:effectLst>
                <a:latin typeface="Calibri" panose="020F0502020204030204" pitchFamily="34" charset="0"/>
                <a:ea typeface="+mj-ea"/>
                <a:cs typeface="Calibri" panose="020F0502020204030204" pitchFamily="34" charset="0"/>
              </a:rPr>
              <a:t>Expose if an Impostor</a:t>
            </a:r>
          </a:p>
        </p:txBody>
      </p:sp>
      <p:sp>
        <p:nvSpPr>
          <p:cNvPr id="18437" name="Text Box 5">
            <a:extLst>
              <a:ext uri="{FF2B5EF4-FFF2-40B4-BE49-F238E27FC236}">
                <a16:creationId xmlns:a16="http://schemas.microsoft.com/office/drawing/2014/main" id="{59A0F12D-7A07-4CCC-A803-353C0774767A}"/>
              </a:ext>
            </a:extLst>
          </p:cNvPr>
          <p:cNvSpPr txBox="1">
            <a:spLocks noChangeArrowheads="1"/>
          </p:cNvSpPr>
          <p:nvPr/>
        </p:nvSpPr>
        <p:spPr bwMode="auto">
          <a:xfrm>
            <a:off x="3342968" y="1551215"/>
            <a:ext cx="8477687" cy="4832092"/>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tab pos="404813" algn="l"/>
              </a:tabLst>
              <a:defRPr/>
            </a:pPr>
            <a:r>
              <a:rPr kumimoji="0" lang="en-US" sz="440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“If Joseph Smith was a </a:t>
            </a:r>
            <a:r>
              <a:rPr kumimoji="0" lang="en-US" sz="4400" i="0" u="none" strike="noStrike" kern="1200" cap="none" spc="0" normalizeH="0" baseline="0" noProof="0" dirty="0">
                <a:ln>
                  <a:noFill/>
                </a:ln>
                <a:solidFill>
                  <a:srgbClr val="0000FF"/>
                </a:solidFill>
                <a:effectLst/>
                <a:uLnTx/>
                <a:uFillTx/>
                <a:latin typeface="Calibri" panose="020F0502020204030204" pitchFamily="34" charset="0"/>
                <a:cs typeface="Calibri" panose="020F0502020204030204" pitchFamily="34" charset="0"/>
              </a:rPr>
              <a:t>deceiver</a:t>
            </a:r>
            <a:r>
              <a:rPr kumimoji="0" lang="en-US" sz="440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then </a:t>
            </a:r>
            <a:r>
              <a:rPr lang="en-US" sz="4400" dirty="0">
                <a:solidFill>
                  <a:srgbClr val="0000FF"/>
                </a:solidFill>
                <a:latin typeface="Calibri" panose="020F0502020204030204" pitchFamily="34" charset="0"/>
                <a:cs typeface="Calibri" panose="020F0502020204030204" pitchFamily="34" charset="0"/>
              </a:rPr>
              <a:t>he should be exposed</a:t>
            </a:r>
            <a:r>
              <a:rPr kumimoji="0" lang="en-US" sz="440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his claims should be </a:t>
            </a:r>
            <a:r>
              <a:rPr lang="en-US" sz="4400" dirty="0">
                <a:solidFill>
                  <a:srgbClr val="0000FF"/>
                </a:solidFill>
                <a:latin typeface="Calibri" panose="020F0502020204030204" pitchFamily="34" charset="0"/>
                <a:cs typeface="Calibri" panose="020F0502020204030204" pitchFamily="34" charset="0"/>
              </a:rPr>
              <a:t>refuted</a:t>
            </a:r>
            <a:r>
              <a:rPr kumimoji="0" lang="en-US" sz="440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and his doctrines shown to be </a:t>
            </a:r>
            <a:r>
              <a:rPr lang="en-US" sz="4400" dirty="0">
                <a:solidFill>
                  <a:srgbClr val="0000FF"/>
                </a:solidFill>
                <a:latin typeface="Calibri" panose="020F0502020204030204" pitchFamily="34" charset="0"/>
                <a:cs typeface="Calibri" panose="020F0502020204030204" pitchFamily="34" charset="0"/>
              </a:rPr>
              <a:t>false</a:t>
            </a:r>
            <a:r>
              <a:rPr kumimoji="0" lang="en-US" sz="440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for the doctrines of an impostor cannot be made to harmonize in all particulars with divine truth.  </a:t>
            </a:r>
          </a:p>
        </p:txBody>
      </p:sp>
      <p:pic>
        <p:nvPicPr>
          <p:cNvPr id="6" name="Picture 5" descr="A close up of a logo&#10;&#10;Description automatically generated">
            <a:extLst>
              <a:ext uri="{FF2B5EF4-FFF2-40B4-BE49-F238E27FC236}">
                <a16:creationId xmlns:a16="http://schemas.microsoft.com/office/drawing/2014/main" id="{4C69D6D6-B7F2-46E9-BA38-EA6FE71CA2A7}"/>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7" name="Slide Number Placeholder 5">
            <a:extLst>
              <a:ext uri="{FF2B5EF4-FFF2-40B4-BE49-F238E27FC236}">
                <a16:creationId xmlns:a16="http://schemas.microsoft.com/office/drawing/2014/main" id="{20925165-246C-4097-8E15-94B1EC6A2AEF}"/>
              </a:ext>
            </a:extLst>
          </p:cNvPr>
          <p:cNvSpPr>
            <a:spLocks noGrp="1"/>
          </p:cNvSpPr>
          <p:nvPr>
            <p:ph type="sldNum" sz="quarter" idx="12"/>
          </p:nvPr>
        </p:nvSpPr>
        <p:spPr>
          <a:xfrm>
            <a:off x="11620500" y="6474542"/>
            <a:ext cx="381000" cy="381000"/>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F4432A-E742-40DF-A64C-5736C62B12FD}"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pic>
        <p:nvPicPr>
          <p:cNvPr id="8" name="Picture 7">
            <a:extLst>
              <a:ext uri="{FF2B5EF4-FFF2-40B4-BE49-F238E27FC236}">
                <a16:creationId xmlns:a16="http://schemas.microsoft.com/office/drawing/2014/main" id="{D36A3B12-B169-4BA3-AEBE-6F2E5E4A58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8227" y="1551215"/>
            <a:ext cx="2400822" cy="319056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 name="Text Box 7">
            <a:extLst>
              <a:ext uri="{FF2B5EF4-FFF2-40B4-BE49-F238E27FC236}">
                <a16:creationId xmlns:a16="http://schemas.microsoft.com/office/drawing/2014/main" id="{629A8650-816A-4966-A18B-D1974E930DC7}"/>
              </a:ext>
            </a:extLst>
          </p:cNvPr>
          <p:cNvSpPr txBox="1">
            <a:spLocks noChangeArrowheads="1"/>
          </p:cNvSpPr>
          <p:nvPr/>
        </p:nvSpPr>
        <p:spPr bwMode="auto">
          <a:xfrm>
            <a:off x="223161" y="4868044"/>
            <a:ext cx="279095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altLang="en-US" sz="3000" i="1"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Joseph Smith, Jr. (1805-1844)</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500"/>
                                  </p:stCondLst>
                                  <p:childTnLst>
                                    <p:set>
                                      <p:cBhvr>
                                        <p:cTn id="6" dur="1" fill="hold">
                                          <p:stCondLst>
                                            <p:cond delay="0"/>
                                          </p:stCondLst>
                                        </p:cTn>
                                        <p:tgtEl>
                                          <p:spTgt spid="18437"/>
                                        </p:tgtEl>
                                        <p:attrNameLst>
                                          <p:attrName>style.visibility</p:attrName>
                                        </p:attrNameLst>
                                      </p:cBhvr>
                                      <p:to>
                                        <p:strVal val="visible"/>
                                      </p:to>
                                    </p:set>
                                    <p:animEffect transition="in" filter="fade">
                                      <p:cBhvr>
                                        <p:cTn id="7" dur="1000"/>
                                        <p:tgtEl>
                                          <p:spTgt spid="18437"/>
                                        </p:tgtEl>
                                      </p:cBhvr>
                                    </p:animEffect>
                                    <p:anim calcmode="lin" valueType="num">
                                      <p:cBhvr>
                                        <p:cTn id="8" dur="1000" fill="hold"/>
                                        <p:tgtEl>
                                          <p:spTgt spid="18437"/>
                                        </p:tgtEl>
                                        <p:attrNameLst>
                                          <p:attrName>ppt_x</p:attrName>
                                        </p:attrNameLst>
                                      </p:cBhvr>
                                      <p:tavLst>
                                        <p:tav tm="0">
                                          <p:val>
                                            <p:strVal val="#ppt_x"/>
                                          </p:val>
                                        </p:tav>
                                        <p:tav tm="100000">
                                          <p:val>
                                            <p:strVal val="#ppt_x"/>
                                          </p:val>
                                        </p:tav>
                                      </p:tavLst>
                                    </p:anim>
                                    <p:anim calcmode="lin" valueType="num">
                                      <p:cBhvr>
                                        <p:cTn id="9" dur="1000" fill="hold"/>
                                        <p:tgtEl>
                                          <p:spTgt spid="184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Text Box 5">
            <a:extLst>
              <a:ext uri="{FF2B5EF4-FFF2-40B4-BE49-F238E27FC236}">
                <a16:creationId xmlns:a16="http://schemas.microsoft.com/office/drawing/2014/main" id="{59A0F12D-7A07-4CCC-A803-353C0774767A}"/>
              </a:ext>
            </a:extLst>
          </p:cNvPr>
          <p:cNvSpPr txBox="1">
            <a:spLocks noChangeArrowheads="1"/>
          </p:cNvSpPr>
          <p:nvPr/>
        </p:nvSpPr>
        <p:spPr bwMode="auto">
          <a:xfrm>
            <a:off x="3144221" y="1611672"/>
            <a:ext cx="8476279" cy="4862870"/>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tab pos="404813" algn="l"/>
              </a:tabLst>
              <a:defRPr/>
            </a:pPr>
            <a:r>
              <a:rPr kumimoji="0" lang="en-US" sz="440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“If his claims and declarations were built upon fraud and deceit, there would appear many errors and contradictions, which would be </a:t>
            </a:r>
            <a:r>
              <a:rPr kumimoji="0" lang="en-US" sz="4400" i="0" u="none" strike="noStrike" kern="1200" cap="none" spc="0" normalizeH="0" baseline="0" noProof="0" dirty="0">
                <a:ln>
                  <a:noFill/>
                </a:ln>
                <a:solidFill>
                  <a:srgbClr val="0000FF"/>
                </a:solidFill>
                <a:effectLst/>
                <a:uLnTx/>
                <a:uFillTx/>
                <a:latin typeface="Calibri" panose="020F0502020204030204" pitchFamily="34" charset="0"/>
                <a:cs typeface="Calibri" panose="020F0502020204030204" pitchFamily="34" charset="0"/>
              </a:rPr>
              <a:t>easy to detect</a:t>
            </a:r>
            <a:r>
              <a:rPr kumimoji="0" lang="en-US" sz="440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a:p>
            <a:pPr marL="0" marR="0" lvl="0" indent="0" algn="r" defTabSz="914400" rtl="0" eaLnBrk="1" fontAlgn="base" latinLnBrk="0" hangingPunct="1">
              <a:lnSpc>
                <a:spcPct val="100000"/>
              </a:lnSpc>
              <a:spcBef>
                <a:spcPct val="50000"/>
              </a:spcBef>
              <a:spcAft>
                <a:spcPct val="0"/>
              </a:spcAft>
              <a:buClrTx/>
              <a:buSzTx/>
              <a:buFontTx/>
              <a:buNone/>
              <a:tabLst>
                <a:tab pos="404813" algn="l"/>
              </a:tabLst>
              <a:defRPr/>
            </a:pPr>
            <a:r>
              <a:rPr kumimoji="0" lang="en-US" sz="360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Joseph Fielding Smith</a:t>
            </a:r>
            <a:br>
              <a:rPr lang="en-US" sz="3600" noProof="0" dirty="0">
                <a:solidFill>
                  <a:srgbClr val="000000"/>
                </a:solidFill>
                <a:latin typeface="Calibri" panose="020F0502020204030204" pitchFamily="34" charset="0"/>
                <a:cs typeface="Calibri" panose="020F0502020204030204" pitchFamily="34" charset="0"/>
              </a:rPr>
            </a:br>
            <a:r>
              <a:rPr kumimoji="0" lang="en-US" sz="3600" i="1"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Doctrines of Salvation</a:t>
            </a:r>
            <a:r>
              <a:rPr kumimoji="0" lang="en-US" sz="360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I:188 </a:t>
            </a:r>
          </a:p>
        </p:txBody>
      </p:sp>
      <p:pic>
        <p:nvPicPr>
          <p:cNvPr id="6" name="Picture 5" descr="A close up of a logo&#10;&#10;Description automatically generated">
            <a:extLst>
              <a:ext uri="{FF2B5EF4-FFF2-40B4-BE49-F238E27FC236}">
                <a16:creationId xmlns:a16="http://schemas.microsoft.com/office/drawing/2014/main" id="{4C69D6D6-B7F2-46E9-BA38-EA6FE71CA2A7}"/>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7" name="Slide Number Placeholder 5">
            <a:extLst>
              <a:ext uri="{FF2B5EF4-FFF2-40B4-BE49-F238E27FC236}">
                <a16:creationId xmlns:a16="http://schemas.microsoft.com/office/drawing/2014/main" id="{20925165-246C-4097-8E15-94B1EC6A2AEF}"/>
              </a:ext>
            </a:extLst>
          </p:cNvPr>
          <p:cNvSpPr>
            <a:spLocks noGrp="1"/>
          </p:cNvSpPr>
          <p:nvPr>
            <p:ph type="sldNum" sz="quarter" idx="12"/>
          </p:nvPr>
        </p:nvSpPr>
        <p:spPr>
          <a:xfrm>
            <a:off x="11620500" y="6474542"/>
            <a:ext cx="381000" cy="381000"/>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F4432A-E742-40DF-A64C-5736C62B12FD}"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pic>
        <p:nvPicPr>
          <p:cNvPr id="8" name="Picture 7">
            <a:extLst>
              <a:ext uri="{FF2B5EF4-FFF2-40B4-BE49-F238E27FC236}">
                <a16:creationId xmlns:a16="http://schemas.microsoft.com/office/drawing/2014/main" id="{D36A3B12-B169-4BA3-AEBE-6F2E5E4A58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8227" y="1551215"/>
            <a:ext cx="2400822" cy="319056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 name="Text Box 2">
            <a:extLst>
              <a:ext uri="{FF2B5EF4-FFF2-40B4-BE49-F238E27FC236}">
                <a16:creationId xmlns:a16="http://schemas.microsoft.com/office/drawing/2014/main" id="{3B598805-2F4C-4C83-9CD8-76D67D66160A}"/>
              </a:ext>
            </a:extLst>
          </p:cNvPr>
          <p:cNvSpPr txBox="1">
            <a:spLocks noChangeArrowheads="1"/>
          </p:cNvSpPr>
          <p:nvPr/>
        </p:nvSpPr>
        <p:spPr bwMode="auto">
          <a:xfrm>
            <a:off x="1809134" y="380089"/>
            <a:ext cx="9625781" cy="1107996"/>
          </a:xfrm>
          <a:prstGeom prst="rect">
            <a:avLst/>
          </a:prstGeom>
          <a:noFill/>
          <a:ln w="9525">
            <a:noFill/>
            <a:miter lim="800000"/>
            <a:headEnd/>
            <a:tailEnd/>
          </a:ln>
          <a:effectLst/>
        </p:spPr>
        <p:txBody>
          <a:bodyPr wrap="square">
            <a:spAutoFit/>
          </a:bodyPr>
          <a:lstStyle/>
          <a:p>
            <a:pPr marL="0" marR="0" lvl="0" indent="0" algn="r" defTabSz="914400" rtl="0" eaLnBrk="1" fontAlgn="base" latinLnBrk="0" hangingPunct="1">
              <a:lnSpc>
                <a:spcPct val="100000"/>
              </a:lnSpc>
              <a:spcBef>
                <a:spcPct val="50000"/>
              </a:spcBef>
              <a:spcAft>
                <a:spcPct val="0"/>
              </a:spcAft>
              <a:buClrTx/>
              <a:buSzTx/>
              <a:buFontTx/>
              <a:buNone/>
              <a:tabLst/>
              <a:defRPr/>
            </a:pPr>
            <a:r>
              <a:rPr lang="en-US" sz="6600" b="1" cap="small" dirty="0">
                <a:solidFill>
                  <a:srgbClr val="A50021"/>
                </a:solidFill>
                <a:effectLst>
                  <a:outerShdw blurRad="38100" dist="38100" dir="2700000" algn="tl">
                    <a:srgbClr val="000000"/>
                  </a:outerShdw>
                </a:effectLst>
                <a:latin typeface="Calibri" panose="020F0502020204030204" pitchFamily="34" charset="0"/>
                <a:ea typeface="+mj-ea"/>
                <a:cs typeface="Calibri" panose="020F0502020204030204" pitchFamily="34" charset="0"/>
              </a:rPr>
              <a:t>Expose if an Impostor</a:t>
            </a:r>
          </a:p>
        </p:txBody>
      </p:sp>
      <p:sp>
        <p:nvSpPr>
          <p:cNvPr id="11" name="Text Box 7">
            <a:extLst>
              <a:ext uri="{FF2B5EF4-FFF2-40B4-BE49-F238E27FC236}">
                <a16:creationId xmlns:a16="http://schemas.microsoft.com/office/drawing/2014/main" id="{14254DAC-8F0D-4A2B-A5E5-09EB43D3B924}"/>
              </a:ext>
            </a:extLst>
          </p:cNvPr>
          <p:cNvSpPr txBox="1">
            <a:spLocks noChangeArrowheads="1"/>
          </p:cNvSpPr>
          <p:nvPr/>
        </p:nvSpPr>
        <p:spPr bwMode="auto">
          <a:xfrm>
            <a:off x="223161" y="4868044"/>
            <a:ext cx="279095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altLang="en-US" sz="3000" i="1"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Joseph Smith, Jr. (1805-1844)</a:t>
            </a:r>
          </a:p>
        </p:txBody>
      </p:sp>
    </p:spTree>
    <p:extLst>
      <p:ext uri="{BB962C8B-B14F-4D97-AF65-F5344CB8AC3E}">
        <p14:creationId xmlns:p14="http://schemas.microsoft.com/office/powerpoint/2010/main" val="215785820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A849E2B0-3BC2-4947-B89B-3C1CB982525E}"/>
              </a:ext>
            </a:extLst>
          </p:cNvPr>
          <p:cNvSpPr>
            <a:spLocks noGrp="1"/>
          </p:cNvSpPr>
          <p:nvPr>
            <p:ph type="sldNum" sz="quarter" idx="12"/>
          </p:nvPr>
        </p:nvSpPr>
        <p:spPr>
          <a:xfrm>
            <a:off x="11555361" y="6355707"/>
            <a:ext cx="521110" cy="396875"/>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3BC5C5-E4C2-4E65-A795-204C33DD2BAA}"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9458" name="Rectangle 2">
            <a:extLst>
              <a:ext uri="{FF2B5EF4-FFF2-40B4-BE49-F238E27FC236}">
                <a16:creationId xmlns:a16="http://schemas.microsoft.com/office/drawing/2014/main" id="{A4EFD75F-E51D-491D-81A1-A0E8726F9423}"/>
              </a:ext>
            </a:extLst>
          </p:cNvPr>
          <p:cNvSpPr>
            <a:spLocks noGrp="1" noChangeArrowheads="1"/>
          </p:cNvSpPr>
          <p:nvPr>
            <p:ph type="title"/>
          </p:nvPr>
        </p:nvSpPr>
        <p:spPr>
          <a:xfrm>
            <a:off x="2192594" y="567556"/>
            <a:ext cx="9318343" cy="1496961"/>
          </a:xfrm>
        </p:spPr>
        <p:txBody>
          <a:bodyPr/>
          <a:lstStyle/>
          <a:p>
            <a:pPr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“No Man Knows My History”</a:t>
            </a:r>
          </a:p>
        </p:txBody>
      </p:sp>
      <p:sp>
        <p:nvSpPr>
          <p:cNvPr id="19459" name="Rectangle 3">
            <a:extLst>
              <a:ext uri="{FF2B5EF4-FFF2-40B4-BE49-F238E27FC236}">
                <a16:creationId xmlns:a16="http://schemas.microsoft.com/office/drawing/2014/main" id="{ADAF834F-8150-467F-97B0-9650DE7F0CDF}"/>
              </a:ext>
            </a:extLst>
          </p:cNvPr>
          <p:cNvSpPr>
            <a:spLocks noGrp="1" noChangeArrowheads="1"/>
          </p:cNvSpPr>
          <p:nvPr>
            <p:ph type="body" idx="1"/>
          </p:nvPr>
        </p:nvSpPr>
        <p:spPr>
          <a:xfrm>
            <a:off x="681062" y="2349398"/>
            <a:ext cx="10829875" cy="4495800"/>
          </a:xfrm>
        </p:spPr>
        <p:txBody>
          <a:bodyPr/>
          <a:lstStyle/>
          <a:p>
            <a:pPr marL="0" indent="0" algn="ctr" eaLnBrk="1" hangingPunct="1">
              <a:buNone/>
              <a:defRPr/>
            </a:pPr>
            <a:r>
              <a:rPr lang="en-US" sz="4000" dirty="0">
                <a:latin typeface="Calibri" panose="020F0502020204030204" pitchFamily="34" charset="0"/>
                <a:cs typeface="Calibri" panose="020F0502020204030204" pitchFamily="34" charset="0"/>
              </a:rPr>
              <a:t>“You don’t know me; you never knew my heart.  No man knows my history. I cannot tell it: I shall never undertake it. I don’t blame any one for not believing my history. If I had not experienced what I have, I would not have believed it myself.”</a:t>
            </a:r>
          </a:p>
          <a:p>
            <a:pPr marL="0" indent="0" algn="r" eaLnBrk="1" hangingPunct="1">
              <a:buNone/>
              <a:defRPr/>
            </a:pPr>
            <a:r>
              <a:rPr lang="en-US" sz="4000" i="1" dirty="0">
                <a:latin typeface="Calibri" panose="020F0502020204030204" pitchFamily="34" charset="0"/>
                <a:cs typeface="Calibri" panose="020F0502020204030204" pitchFamily="34" charset="0"/>
              </a:rPr>
              <a:t>History of the Church</a:t>
            </a:r>
            <a:r>
              <a:rPr lang="en-US" sz="4000" dirty="0">
                <a:latin typeface="Calibri" panose="020F0502020204030204" pitchFamily="34" charset="0"/>
                <a:cs typeface="Calibri" panose="020F0502020204030204" pitchFamily="34" charset="0"/>
              </a:rPr>
              <a:t>, VI:317</a:t>
            </a:r>
          </a:p>
        </p:txBody>
      </p:sp>
      <p:pic>
        <p:nvPicPr>
          <p:cNvPr id="12293" name="Picture 5">
            <a:extLst>
              <a:ext uri="{FF2B5EF4-FFF2-40B4-BE49-F238E27FC236}">
                <a16:creationId xmlns:a16="http://schemas.microsoft.com/office/drawing/2014/main" id="{DDD2BAD2-A70C-4197-A8D0-97A47034AA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228" y="304800"/>
            <a:ext cx="1520825" cy="2022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6" name="Picture 5" descr="A close up of a logo&#10;&#10;Description automatically generated">
            <a:extLst>
              <a:ext uri="{FF2B5EF4-FFF2-40B4-BE49-F238E27FC236}">
                <a16:creationId xmlns:a16="http://schemas.microsoft.com/office/drawing/2014/main" id="{C8C227E2-5D2C-41D0-8BC5-5EE1F682F33C}"/>
              </a:ext>
            </a:extLst>
          </p:cNvPr>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1000"/>
                                        <p:tgtEl>
                                          <p:spTgt spid="19459">
                                            <p:txEl>
                                              <p:pRg st="0" end="0"/>
                                            </p:txEl>
                                          </p:spTgt>
                                        </p:tgtEl>
                                      </p:cBhvr>
                                    </p:animEffect>
                                    <p:anim calcmode="lin" valueType="num">
                                      <p:cBhvr>
                                        <p:cTn id="8" dur="10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945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Effect transition="in" filter="fade">
                                      <p:cBhvr>
                                        <p:cTn id="13" dur="1000"/>
                                        <p:tgtEl>
                                          <p:spTgt spid="19459">
                                            <p:txEl>
                                              <p:pRg st="1" end="1"/>
                                            </p:txEl>
                                          </p:spTgt>
                                        </p:tgtEl>
                                      </p:cBhvr>
                                    </p:animEffect>
                                    <p:anim calcmode="lin" valueType="num">
                                      <p:cBhvr>
                                        <p:cTn id="14" dur="10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1945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2D9637DA-B0F9-42F9-8260-C6EC90B5733C}"/>
              </a:ext>
            </a:extLst>
          </p:cNvPr>
          <p:cNvSpPr>
            <a:spLocks noGrp="1"/>
          </p:cNvSpPr>
          <p:nvPr>
            <p:ph type="sldNum" sz="quarter" idx="12"/>
          </p:nvPr>
        </p:nvSpPr>
        <p:spPr>
          <a:xfrm>
            <a:off x="11618914" y="6449092"/>
            <a:ext cx="462116" cy="396875"/>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051B0BA-9751-46BC-9FF7-6E69559542A1}"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20483" name="Rectangle 3">
            <a:extLst>
              <a:ext uri="{FF2B5EF4-FFF2-40B4-BE49-F238E27FC236}">
                <a16:creationId xmlns:a16="http://schemas.microsoft.com/office/drawing/2014/main" id="{C996FB3E-10E2-441D-9D66-606C4D18D209}"/>
              </a:ext>
            </a:extLst>
          </p:cNvPr>
          <p:cNvSpPr>
            <a:spLocks noGrp="1" noChangeArrowheads="1"/>
          </p:cNvSpPr>
          <p:nvPr>
            <p:ph type="body" idx="1"/>
          </p:nvPr>
        </p:nvSpPr>
        <p:spPr>
          <a:xfrm>
            <a:off x="1939053" y="2536722"/>
            <a:ext cx="9571884" cy="3606533"/>
          </a:xfrm>
        </p:spPr>
        <p:txBody>
          <a:bodyPr/>
          <a:lstStyle/>
          <a:p>
            <a:pPr marL="0" indent="0" eaLnBrk="1" hangingPunct="1">
              <a:buNone/>
              <a:defRPr/>
            </a:pPr>
            <a:r>
              <a:rPr lang="en-US" sz="4400" dirty="0">
                <a:latin typeface="Calibri" panose="020F0502020204030204" pitchFamily="34" charset="0"/>
                <a:cs typeface="Calibri" panose="020F0502020204030204" pitchFamily="34" charset="0"/>
              </a:rPr>
              <a:t>“There are few men, however, who have written so much and told so little about themselves.”</a:t>
            </a:r>
          </a:p>
          <a:p>
            <a:pPr marL="0" indent="0" algn="r" eaLnBrk="1" hangingPunct="1">
              <a:lnSpc>
                <a:spcPct val="90000"/>
              </a:lnSpc>
              <a:buNone/>
              <a:defRPr/>
            </a:pPr>
            <a:r>
              <a:rPr lang="en-US" sz="4000" dirty="0">
                <a:latin typeface="Calibri" panose="020F0502020204030204" pitchFamily="34" charset="0"/>
                <a:cs typeface="Calibri" panose="020F0502020204030204" pitchFamily="34" charset="0"/>
              </a:rPr>
              <a:t>Fawn Brodie</a:t>
            </a:r>
            <a:br>
              <a:rPr lang="en-US" sz="4000" dirty="0">
                <a:latin typeface="Calibri" panose="020F0502020204030204" pitchFamily="34" charset="0"/>
                <a:cs typeface="Calibri" panose="020F0502020204030204" pitchFamily="34" charset="0"/>
              </a:rPr>
            </a:br>
            <a:r>
              <a:rPr lang="en-US" sz="4000" i="1" dirty="0">
                <a:latin typeface="Calibri" panose="020F0502020204030204" pitchFamily="34" charset="0"/>
                <a:cs typeface="Calibri" panose="020F0502020204030204" pitchFamily="34" charset="0"/>
              </a:rPr>
              <a:t>No Man Knows My History, </a:t>
            </a:r>
            <a:r>
              <a:rPr lang="en-US" sz="4000" dirty="0">
                <a:latin typeface="Calibri" panose="020F0502020204030204" pitchFamily="34" charset="0"/>
                <a:cs typeface="Calibri" panose="020F0502020204030204" pitchFamily="34" charset="0"/>
              </a:rPr>
              <a:t>Preface, vii </a:t>
            </a:r>
          </a:p>
        </p:txBody>
      </p:sp>
      <p:pic>
        <p:nvPicPr>
          <p:cNvPr id="13317" name="Picture 5">
            <a:extLst>
              <a:ext uri="{FF2B5EF4-FFF2-40B4-BE49-F238E27FC236}">
                <a16:creationId xmlns:a16="http://schemas.microsoft.com/office/drawing/2014/main" id="{B805EC9F-172F-45EA-8DF0-03B1311A73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228" y="416218"/>
            <a:ext cx="1520825" cy="2022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6" name="Picture 5" descr="A close up of a logo&#10;&#10;Description automatically generated">
            <a:extLst>
              <a:ext uri="{FF2B5EF4-FFF2-40B4-BE49-F238E27FC236}">
                <a16:creationId xmlns:a16="http://schemas.microsoft.com/office/drawing/2014/main" id="{8AAC62B0-0A17-4DC7-81FE-79D88A39B398}"/>
              </a:ext>
            </a:extLst>
          </p:cNvPr>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10" name="Rectangle 2">
            <a:extLst>
              <a:ext uri="{FF2B5EF4-FFF2-40B4-BE49-F238E27FC236}">
                <a16:creationId xmlns:a16="http://schemas.microsoft.com/office/drawing/2014/main" id="{0AAE414A-EA01-42D7-BE57-2DAC3CA48201}"/>
              </a:ext>
            </a:extLst>
          </p:cNvPr>
          <p:cNvSpPr>
            <a:spLocks noGrp="1" noChangeArrowheads="1"/>
          </p:cNvSpPr>
          <p:nvPr>
            <p:ph type="title"/>
          </p:nvPr>
        </p:nvSpPr>
        <p:spPr>
          <a:xfrm>
            <a:off x="2192594" y="567556"/>
            <a:ext cx="9318343" cy="1496961"/>
          </a:xfrm>
        </p:spPr>
        <p:txBody>
          <a:bodyPr/>
          <a:lstStyle/>
          <a:p>
            <a:pPr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“No Man Knows My History”</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1000"/>
                                        <p:tgtEl>
                                          <p:spTgt spid="20483">
                                            <p:txEl>
                                              <p:pRg st="0" end="0"/>
                                            </p:txEl>
                                          </p:spTgt>
                                        </p:tgtEl>
                                      </p:cBhvr>
                                    </p:animEffect>
                                    <p:anim calcmode="lin" valueType="num">
                                      <p:cBhvr>
                                        <p:cTn id="8" dur="1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48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Effect transition="in" filter="fade">
                                      <p:cBhvr>
                                        <p:cTn id="13" dur="1000"/>
                                        <p:tgtEl>
                                          <p:spTgt spid="20483">
                                            <p:txEl>
                                              <p:pRg st="1" end="1"/>
                                            </p:txEl>
                                          </p:spTgt>
                                        </p:tgtEl>
                                      </p:cBhvr>
                                    </p:animEffect>
                                    <p:anim calcmode="lin" valueType="num">
                                      <p:cBhvr>
                                        <p:cTn id="14" dur="10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2048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0DE4F83-FA00-4A37-A3D3-58B9C44579B6}"/>
              </a:ext>
            </a:extLst>
          </p:cNvPr>
          <p:cNvSpPr>
            <a:spLocks noGrp="1"/>
          </p:cNvSpPr>
          <p:nvPr>
            <p:ph type="sldNum" sz="quarter" idx="12"/>
          </p:nvPr>
        </p:nvSpPr>
        <p:spPr>
          <a:xfrm>
            <a:off x="11402782" y="6381750"/>
            <a:ext cx="622070" cy="476250"/>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4685CCC-8612-485B-82CF-9883795B9DA4}"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21507" name="Rectangle 3">
            <a:extLst>
              <a:ext uri="{FF2B5EF4-FFF2-40B4-BE49-F238E27FC236}">
                <a16:creationId xmlns:a16="http://schemas.microsoft.com/office/drawing/2014/main" id="{42DE53DC-D5DC-42F3-8526-09C3F26CEE8F}"/>
              </a:ext>
            </a:extLst>
          </p:cNvPr>
          <p:cNvSpPr>
            <a:spLocks noGrp="1" noChangeArrowheads="1"/>
          </p:cNvSpPr>
          <p:nvPr>
            <p:ph type="body" idx="1"/>
          </p:nvPr>
        </p:nvSpPr>
        <p:spPr>
          <a:xfrm>
            <a:off x="1052052" y="2104103"/>
            <a:ext cx="10530347" cy="4277648"/>
          </a:xfrm>
        </p:spPr>
        <p:txBody>
          <a:bodyPr/>
          <a:lstStyle/>
          <a:p>
            <a:pPr marL="225425" indent="-225425" eaLnBrk="1" hangingPunct="1">
              <a:defRPr/>
            </a:pPr>
            <a:r>
              <a:rPr lang="en-US" sz="4200" dirty="0">
                <a:latin typeface="Calibri" panose="020F0502020204030204" pitchFamily="34" charset="0"/>
                <a:cs typeface="Calibri" panose="020F0502020204030204" pitchFamily="34" charset="0"/>
              </a:rPr>
              <a:t>Born December 23, 1805 in Sharon, Vermont </a:t>
            </a:r>
          </a:p>
          <a:p>
            <a:pPr marL="225425" indent="-225425" eaLnBrk="1" hangingPunct="1">
              <a:defRPr/>
            </a:pPr>
            <a:r>
              <a:rPr lang="en-US" sz="4200" dirty="0">
                <a:latin typeface="Calibri" panose="020F0502020204030204" pitchFamily="34" charset="0"/>
                <a:cs typeface="Calibri" panose="020F0502020204030204" pitchFamily="34" charset="0"/>
              </a:rPr>
              <a:t>Age 10: Moved to Palmyra, NY; at 14 moved to Manchester, NY (same county)</a:t>
            </a:r>
          </a:p>
          <a:p>
            <a:pPr marL="225425" indent="-225425" eaLnBrk="1" hangingPunct="1">
              <a:defRPr/>
            </a:pPr>
            <a:r>
              <a:rPr lang="en-US" sz="4200" dirty="0">
                <a:latin typeface="Calibri" panose="020F0502020204030204" pitchFamily="34" charset="0"/>
                <a:cs typeface="Calibri" panose="020F0502020204030204" pitchFamily="34" charset="0"/>
              </a:rPr>
              <a:t>1820: THE FIRST VISION </a:t>
            </a:r>
            <a:r>
              <a:rPr lang="en-US" sz="4200" i="1" dirty="0">
                <a:latin typeface="Calibri" panose="020F0502020204030204" pitchFamily="34" charset="0"/>
                <a:cs typeface="Calibri" panose="020F0502020204030204" pitchFamily="34" charset="0"/>
              </a:rPr>
              <a:t>(J.S. Hist. 1:10-12, 14, 17-20a)</a:t>
            </a:r>
            <a:r>
              <a:rPr lang="en-US" sz="4200" dirty="0">
                <a:latin typeface="Calibri" panose="020F0502020204030204" pitchFamily="34" charset="0"/>
                <a:cs typeface="Calibri" panose="020F0502020204030204" pitchFamily="34" charset="0"/>
              </a:rPr>
              <a:t> – Claimed a vision of the Father and the Son</a:t>
            </a:r>
          </a:p>
        </p:txBody>
      </p:sp>
      <p:pic>
        <p:nvPicPr>
          <p:cNvPr id="14341" name="Picture 5">
            <a:extLst>
              <a:ext uri="{FF2B5EF4-FFF2-40B4-BE49-F238E27FC236}">
                <a16:creationId xmlns:a16="http://schemas.microsoft.com/office/drawing/2014/main" id="{8EBF2EA3-2CB6-49FA-807A-A91114AA27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228" y="229419"/>
            <a:ext cx="1279525" cy="1701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6" name="Picture 5" descr="A close up of a logo&#10;&#10;Description automatically generated">
            <a:extLst>
              <a:ext uri="{FF2B5EF4-FFF2-40B4-BE49-F238E27FC236}">
                <a16:creationId xmlns:a16="http://schemas.microsoft.com/office/drawing/2014/main" id="{4AF2F7DB-182C-4371-8388-C07BC5368ECD}"/>
              </a:ext>
            </a:extLst>
          </p:cNvPr>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10" name="Rectangle 2">
            <a:extLst>
              <a:ext uri="{FF2B5EF4-FFF2-40B4-BE49-F238E27FC236}">
                <a16:creationId xmlns:a16="http://schemas.microsoft.com/office/drawing/2014/main" id="{2EA6C5CB-1E77-4A0D-A776-20D679B2F964}"/>
              </a:ext>
            </a:extLst>
          </p:cNvPr>
          <p:cNvSpPr>
            <a:spLocks noGrp="1" noChangeArrowheads="1"/>
          </p:cNvSpPr>
          <p:nvPr>
            <p:ph type="title"/>
          </p:nvPr>
        </p:nvSpPr>
        <p:spPr>
          <a:xfrm>
            <a:off x="2192594" y="331838"/>
            <a:ext cx="9318343" cy="1496961"/>
          </a:xfrm>
        </p:spPr>
        <p:txBody>
          <a:bodyPr/>
          <a:lstStyle/>
          <a:p>
            <a:pPr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“No Man Knows My History”</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1000"/>
                                        <p:tgtEl>
                                          <p:spTgt spid="21507">
                                            <p:txEl>
                                              <p:pRg st="0" end="0"/>
                                            </p:txEl>
                                          </p:spTgt>
                                        </p:tgtEl>
                                      </p:cBhvr>
                                    </p:animEffect>
                                    <p:anim calcmode="lin" valueType="num">
                                      <p:cBhvr>
                                        <p:cTn id="8" dur="10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1507">
                                            <p:txEl>
                                              <p:pRg st="1" end="1"/>
                                            </p:txEl>
                                          </p:spTgt>
                                        </p:tgtEl>
                                        <p:attrNameLst>
                                          <p:attrName>style.visibility</p:attrName>
                                        </p:attrNameLst>
                                      </p:cBhvr>
                                      <p:to>
                                        <p:strVal val="visible"/>
                                      </p:to>
                                    </p:set>
                                    <p:animEffect transition="in" filter="fade">
                                      <p:cBhvr>
                                        <p:cTn id="14" dur="1000"/>
                                        <p:tgtEl>
                                          <p:spTgt spid="21507">
                                            <p:txEl>
                                              <p:pRg st="1" end="1"/>
                                            </p:txEl>
                                          </p:spTgt>
                                        </p:tgtEl>
                                      </p:cBhvr>
                                    </p:animEffect>
                                    <p:anim calcmode="lin" valueType="num">
                                      <p:cBhvr>
                                        <p:cTn id="15" dur="10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150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21507">
                                            <p:txEl>
                                              <p:pRg st="2" end="2"/>
                                            </p:txEl>
                                          </p:spTgt>
                                        </p:tgtEl>
                                        <p:attrNameLst>
                                          <p:attrName>style.visibility</p:attrName>
                                        </p:attrNameLst>
                                      </p:cBhvr>
                                      <p:to>
                                        <p:strVal val="visible"/>
                                      </p:to>
                                    </p:set>
                                    <p:animEffect transition="in" filter="fade">
                                      <p:cBhvr>
                                        <p:cTn id="21" dur="1000"/>
                                        <p:tgtEl>
                                          <p:spTgt spid="21507">
                                            <p:txEl>
                                              <p:pRg st="2" end="2"/>
                                            </p:txEl>
                                          </p:spTgt>
                                        </p:tgtEl>
                                      </p:cBhvr>
                                    </p:animEffect>
                                    <p:anim calcmode="lin" valueType="num">
                                      <p:cBhvr>
                                        <p:cTn id="22" dur="10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150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0DE4F83-FA00-4A37-A3D3-58B9C44579B6}"/>
              </a:ext>
            </a:extLst>
          </p:cNvPr>
          <p:cNvSpPr>
            <a:spLocks noGrp="1"/>
          </p:cNvSpPr>
          <p:nvPr>
            <p:ph type="sldNum" sz="quarter" idx="12"/>
          </p:nvPr>
        </p:nvSpPr>
        <p:spPr>
          <a:xfrm>
            <a:off x="11402782" y="6381750"/>
            <a:ext cx="622070" cy="476250"/>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4685CCC-8612-485B-82CF-9883795B9DA4}"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21507" name="Rectangle 3">
            <a:extLst>
              <a:ext uri="{FF2B5EF4-FFF2-40B4-BE49-F238E27FC236}">
                <a16:creationId xmlns:a16="http://schemas.microsoft.com/office/drawing/2014/main" id="{42DE53DC-D5DC-42F3-8526-09C3F26CEE8F}"/>
              </a:ext>
            </a:extLst>
          </p:cNvPr>
          <p:cNvSpPr>
            <a:spLocks noGrp="1" noChangeArrowheads="1"/>
          </p:cNvSpPr>
          <p:nvPr>
            <p:ph type="body" idx="1"/>
          </p:nvPr>
        </p:nvSpPr>
        <p:spPr>
          <a:xfrm>
            <a:off x="1160205" y="1964952"/>
            <a:ext cx="10242577" cy="4787630"/>
          </a:xfrm>
        </p:spPr>
        <p:txBody>
          <a:bodyPr/>
          <a:lstStyle/>
          <a:p>
            <a:pPr marL="225425" indent="-225425" eaLnBrk="1" hangingPunct="1">
              <a:defRPr/>
            </a:pPr>
            <a:r>
              <a:rPr lang="en-US" sz="4200" dirty="0">
                <a:latin typeface="Calibri" panose="020F0502020204030204" pitchFamily="34" charset="0"/>
                <a:cs typeface="Calibri" panose="020F0502020204030204" pitchFamily="34" charset="0"/>
              </a:rPr>
              <a:t>Sept. 21, 1823 (17 yrs. old): Angel Moroni “appeared” to Smith 3 times one night in his bedroom. Told of gold plates containing the “fulness of the everlasting gospel”</a:t>
            </a:r>
          </a:p>
          <a:p>
            <a:pPr marL="225425" indent="-225425" eaLnBrk="1" hangingPunct="1">
              <a:defRPr/>
            </a:pPr>
            <a:r>
              <a:rPr lang="en-US" sz="4200" dirty="0">
                <a:latin typeface="Calibri" panose="020F0502020204030204" pitchFamily="34" charset="0"/>
                <a:cs typeface="Calibri" panose="020F0502020204030204" pitchFamily="34" charset="0"/>
              </a:rPr>
              <a:t>Sept. 22, 1827: Four years later, at age 21, allowed to take the plates, etc. Began his work of “translation”</a:t>
            </a:r>
          </a:p>
        </p:txBody>
      </p:sp>
      <p:pic>
        <p:nvPicPr>
          <p:cNvPr id="14341" name="Picture 5">
            <a:extLst>
              <a:ext uri="{FF2B5EF4-FFF2-40B4-BE49-F238E27FC236}">
                <a16:creationId xmlns:a16="http://schemas.microsoft.com/office/drawing/2014/main" id="{8EBF2EA3-2CB6-49FA-807A-A91114AA27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228" y="229419"/>
            <a:ext cx="1279525" cy="1701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6" name="Picture 5" descr="A close up of a logo&#10;&#10;Description automatically generated">
            <a:extLst>
              <a:ext uri="{FF2B5EF4-FFF2-40B4-BE49-F238E27FC236}">
                <a16:creationId xmlns:a16="http://schemas.microsoft.com/office/drawing/2014/main" id="{4AF2F7DB-182C-4371-8388-C07BC5368ECD}"/>
              </a:ext>
            </a:extLst>
          </p:cNvPr>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9" name="Rectangle 2">
            <a:extLst>
              <a:ext uri="{FF2B5EF4-FFF2-40B4-BE49-F238E27FC236}">
                <a16:creationId xmlns:a16="http://schemas.microsoft.com/office/drawing/2014/main" id="{47A981EF-BF87-477A-A91E-3C1D773B9277}"/>
              </a:ext>
            </a:extLst>
          </p:cNvPr>
          <p:cNvSpPr>
            <a:spLocks noGrp="1" noChangeArrowheads="1"/>
          </p:cNvSpPr>
          <p:nvPr>
            <p:ph type="title"/>
          </p:nvPr>
        </p:nvSpPr>
        <p:spPr>
          <a:xfrm>
            <a:off x="2192594" y="489026"/>
            <a:ext cx="9318343" cy="1182586"/>
          </a:xfrm>
        </p:spPr>
        <p:txBody>
          <a:bodyPr/>
          <a:lstStyle/>
          <a:p>
            <a:pPr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“No Man Knows My History”</a:t>
            </a:r>
          </a:p>
        </p:txBody>
      </p:sp>
    </p:spTree>
    <p:extLst>
      <p:ext uri="{BB962C8B-B14F-4D97-AF65-F5344CB8AC3E}">
        <p14:creationId xmlns:p14="http://schemas.microsoft.com/office/powerpoint/2010/main" val="171946401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1000"/>
                                        <p:tgtEl>
                                          <p:spTgt spid="21507">
                                            <p:txEl>
                                              <p:pRg st="0" end="0"/>
                                            </p:txEl>
                                          </p:spTgt>
                                        </p:tgtEl>
                                      </p:cBhvr>
                                    </p:animEffect>
                                    <p:anim calcmode="lin" valueType="num">
                                      <p:cBhvr>
                                        <p:cTn id="8" dur="10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1507">
                                            <p:txEl>
                                              <p:pRg st="1" end="1"/>
                                            </p:txEl>
                                          </p:spTgt>
                                        </p:tgtEl>
                                        <p:attrNameLst>
                                          <p:attrName>style.visibility</p:attrName>
                                        </p:attrNameLst>
                                      </p:cBhvr>
                                      <p:to>
                                        <p:strVal val="visible"/>
                                      </p:to>
                                    </p:set>
                                    <p:animEffect transition="in" filter="fade">
                                      <p:cBhvr>
                                        <p:cTn id="14" dur="1000"/>
                                        <p:tgtEl>
                                          <p:spTgt spid="21507">
                                            <p:txEl>
                                              <p:pRg st="1" end="1"/>
                                            </p:txEl>
                                          </p:spTgt>
                                        </p:tgtEl>
                                      </p:cBhvr>
                                    </p:animEffect>
                                    <p:anim calcmode="lin" valueType="num">
                                      <p:cBhvr>
                                        <p:cTn id="15" dur="10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150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0E39123B-FAF1-40EA-99B5-15BA0AF5E672}"/>
              </a:ext>
            </a:extLst>
          </p:cNvPr>
          <p:cNvSpPr>
            <a:spLocks noGrp="1" noChangeArrowheads="1"/>
          </p:cNvSpPr>
          <p:nvPr>
            <p:ph type="body" idx="1"/>
          </p:nvPr>
        </p:nvSpPr>
        <p:spPr>
          <a:xfrm>
            <a:off x="609600" y="2035277"/>
            <a:ext cx="11010900" cy="4594123"/>
          </a:xfrm>
        </p:spPr>
        <p:txBody>
          <a:bodyPr/>
          <a:lstStyle/>
          <a:p>
            <a:pPr marL="225425" indent="-225425" eaLnBrk="1" hangingPunct="1">
              <a:spcBef>
                <a:spcPts val="300"/>
              </a:spcBef>
              <a:defRPr/>
            </a:pPr>
            <a:r>
              <a:rPr lang="en-US" sz="4000" dirty="0">
                <a:latin typeface="Calibri" panose="020F0502020204030204" pitchFamily="34" charset="0"/>
                <a:cs typeface="Calibri" panose="020F0502020204030204" pitchFamily="34" charset="0"/>
              </a:rPr>
              <a:t>1830: Book of Mormon first published</a:t>
            </a:r>
          </a:p>
          <a:p>
            <a:pPr marL="225425" indent="-225425" eaLnBrk="1" hangingPunct="1">
              <a:spcBef>
                <a:spcPts val="300"/>
              </a:spcBef>
              <a:defRPr/>
            </a:pPr>
            <a:r>
              <a:rPr lang="en-US" sz="4000" dirty="0">
                <a:latin typeface="Calibri" panose="020F0502020204030204" pitchFamily="34" charset="0"/>
                <a:cs typeface="Calibri" panose="020F0502020204030204" pitchFamily="34" charset="0"/>
              </a:rPr>
              <a:t>April 6, 1830: The “Church of Christ” / “Church of the Latter-day Saints” was organized at the home of Peter Whitmer in Fayette, NY (6 men)</a:t>
            </a:r>
          </a:p>
          <a:p>
            <a:pPr marL="225425" indent="-225425" eaLnBrk="1" hangingPunct="1">
              <a:spcBef>
                <a:spcPts val="300"/>
              </a:spcBef>
              <a:defRPr/>
            </a:pPr>
            <a:r>
              <a:rPr lang="en-US" sz="4000" dirty="0">
                <a:latin typeface="Calibri" panose="020F0502020204030204" pitchFamily="34" charset="0"/>
                <a:cs typeface="Calibri" panose="020F0502020204030204" pitchFamily="34" charset="0"/>
              </a:rPr>
              <a:t>1830-1844: Smith and his followers went from NY to Kirtland, Ohio; to Far West, MO; to Nauvoo, IL</a:t>
            </a:r>
          </a:p>
          <a:p>
            <a:pPr marL="225425" indent="-225425" eaLnBrk="1" hangingPunct="1">
              <a:spcBef>
                <a:spcPts val="300"/>
              </a:spcBef>
              <a:defRPr/>
            </a:pPr>
            <a:r>
              <a:rPr lang="en-US" sz="4000" dirty="0">
                <a:latin typeface="Calibri" panose="020F0502020204030204" pitchFamily="34" charset="0"/>
                <a:cs typeface="Calibri" panose="020F0502020204030204" pitchFamily="34" charset="0"/>
              </a:rPr>
              <a:t>June 27, 1844: Killed by mob in the Carthage, IL jail</a:t>
            </a:r>
          </a:p>
        </p:txBody>
      </p:sp>
      <p:pic>
        <p:nvPicPr>
          <p:cNvPr id="15364" name="Picture 4">
            <a:extLst>
              <a:ext uri="{FF2B5EF4-FFF2-40B4-BE49-F238E27FC236}">
                <a16:creationId xmlns:a16="http://schemas.microsoft.com/office/drawing/2014/main" id="{26925919-276B-4330-B611-8F341C58CD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228" y="229419"/>
            <a:ext cx="1279525" cy="1701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4" descr="A close up of a logo&#10;&#10;Description automatically generated">
            <a:extLst>
              <a:ext uri="{FF2B5EF4-FFF2-40B4-BE49-F238E27FC236}">
                <a16:creationId xmlns:a16="http://schemas.microsoft.com/office/drawing/2014/main" id="{68C44F4D-40EA-45ED-89EB-C2B1507A11C1}"/>
              </a:ext>
            </a:extLst>
          </p:cNvPr>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6" name="Slide Number Placeholder 5">
            <a:extLst>
              <a:ext uri="{FF2B5EF4-FFF2-40B4-BE49-F238E27FC236}">
                <a16:creationId xmlns:a16="http://schemas.microsoft.com/office/drawing/2014/main" id="{EC75A618-8055-4EC4-8550-E8D2725F27D3}"/>
              </a:ext>
            </a:extLst>
          </p:cNvPr>
          <p:cNvSpPr>
            <a:spLocks noGrp="1"/>
          </p:cNvSpPr>
          <p:nvPr>
            <p:ph type="sldNum" sz="quarter" idx="12"/>
          </p:nvPr>
        </p:nvSpPr>
        <p:spPr>
          <a:xfrm>
            <a:off x="11620500" y="6474542"/>
            <a:ext cx="381000" cy="381000"/>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F4432A-E742-40DF-A64C-5736C62B12FD}"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0" name="Rectangle 2">
            <a:extLst>
              <a:ext uri="{FF2B5EF4-FFF2-40B4-BE49-F238E27FC236}">
                <a16:creationId xmlns:a16="http://schemas.microsoft.com/office/drawing/2014/main" id="{811397D2-2904-4C31-B7DF-319C17B69F55}"/>
              </a:ext>
            </a:extLst>
          </p:cNvPr>
          <p:cNvSpPr>
            <a:spLocks noGrp="1" noChangeArrowheads="1"/>
          </p:cNvSpPr>
          <p:nvPr>
            <p:ph type="title"/>
          </p:nvPr>
        </p:nvSpPr>
        <p:spPr>
          <a:xfrm>
            <a:off x="2192594" y="459529"/>
            <a:ext cx="9318343" cy="1241579"/>
          </a:xfrm>
        </p:spPr>
        <p:txBody>
          <a:bodyPr/>
          <a:lstStyle/>
          <a:p>
            <a:pPr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“No Man Knows My History”</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1000"/>
                                        <p:tgtEl>
                                          <p:spTgt spid="22531">
                                            <p:txEl>
                                              <p:pRg st="0" end="0"/>
                                            </p:txEl>
                                          </p:spTgt>
                                        </p:tgtEl>
                                      </p:cBhvr>
                                    </p:animEffect>
                                    <p:anim calcmode="lin" valueType="num">
                                      <p:cBhvr>
                                        <p:cTn id="8" dur="10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1">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22531">
                                            <p:txEl>
                                              <p:pRg st="1" end="1"/>
                                            </p:txEl>
                                          </p:spTgt>
                                        </p:tgtEl>
                                        <p:attrNameLst>
                                          <p:attrName>style.visibility</p:attrName>
                                        </p:attrNameLst>
                                      </p:cBhvr>
                                      <p:to>
                                        <p:strVal val="visible"/>
                                      </p:to>
                                    </p:set>
                                    <p:animEffect transition="in" filter="fade">
                                      <p:cBhvr>
                                        <p:cTn id="13" dur="1000"/>
                                        <p:tgtEl>
                                          <p:spTgt spid="22531">
                                            <p:txEl>
                                              <p:pRg st="1" end="1"/>
                                            </p:txEl>
                                          </p:spTgt>
                                        </p:tgtEl>
                                      </p:cBhvr>
                                    </p:animEffect>
                                    <p:anim calcmode="lin" valueType="num">
                                      <p:cBhvr>
                                        <p:cTn id="14" dur="10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2253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grpId="0" nodeType="clickEffect">
                                  <p:stCondLst>
                                    <p:cond delay="0"/>
                                  </p:stCondLst>
                                  <p:childTnLst>
                                    <p:set>
                                      <p:cBhvr>
                                        <p:cTn id="19" dur="1" fill="hold">
                                          <p:stCondLst>
                                            <p:cond delay="0"/>
                                          </p:stCondLst>
                                        </p:cTn>
                                        <p:tgtEl>
                                          <p:spTgt spid="22531">
                                            <p:txEl>
                                              <p:pRg st="2" end="2"/>
                                            </p:txEl>
                                          </p:spTgt>
                                        </p:tgtEl>
                                        <p:attrNameLst>
                                          <p:attrName>style.visibility</p:attrName>
                                        </p:attrNameLst>
                                      </p:cBhvr>
                                      <p:to>
                                        <p:strVal val="visible"/>
                                      </p:to>
                                    </p:set>
                                    <p:animEffect transition="in" filter="fade">
                                      <p:cBhvr>
                                        <p:cTn id="20" dur="1000"/>
                                        <p:tgtEl>
                                          <p:spTgt spid="22531">
                                            <p:txEl>
                                              <p:pRg st="2" end="2"/>
                                            </p:txEl>
                                          </p:spTgt>
                                        </p:tgtEl>
                                      </p:cBhvr>
                                    </p:animEffect>
                                    <p:anim calcmode="lin" valueType="num">
                                      <p:cBhvr>
                                        <p:cTn id="21" dur="10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2253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grpId="0" nodeType="clickEffect">
                                  <p:stCondLst>
                                    <p:cond delay="0"/>
                                  </p:stCondLst>
                                  <p:childTnLst>
                                    <p:set>
                                      <p:cBhvr>
                                        <p:cTn id="26" dur="1" fill="hold">
                                          <p:stCondLst>
                                            <p:cond delay="0"/>
                                          </p:stCondLst>
                                        </p:cTn>
                                        <p:tgtEl>
                                          <p:spTgt spid="22531">
                                            <p:txEl>
                                              <p:pRg st="3" end="3"/>
                                            </p:txEl>
                                          </p:spTgt>
                                        </p:tgtEl>
                                        <p:attrNameLst>
                                          <p:attrName>style.visibility</p:attrName>
                                        </p:attrNameLst>
                                      </p:cBhvr>
                                      <p:to>
                                        <p:strVal val="visible"/>
                                      </p:to>
                                    </p:set>
                                    <p:animEffect transition="in" filter="fade">
                                      <p:cBhvr>
                                        <p:cTn id="27" dur="1000"/>
                                        <p:tgtEl>
                                          <p:spTgt spid="22531">
                                            <p:txEl>
                                              <p:pRg st="3" end="3"/>
                                            </p:txEl>
                                          </p:spTgt>
                                        </p:tgtEl>
                                      </p:cBhvr>
                                    </p:animEffect>
                                    <p:anim calcmode="lin" valueType="num">
                                      <p:cBhvr>
                                        <p:cTn id="28" dur="10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2253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EFD360AD-88FB-4A8A-9D06-739680CE54D5}"/>
              </a:ext>
            </a:extLst>
          </p:cNvPr>
          <p:cNvSpPr>
            <a:spLocks noGrp="1" noChangeArrowheads="1"/>
          </p:cNvSpPr>
          <p:nvPr>
            <p:ph type="title"/>
          </p:nvPr>
        </p:nvSpPr>
        <p:spPr>
          <a:xfrm>
            <a:off x="3313470" y="626616"/>
            <a:ext cx="8307029" cy="1600200"/>
          </a:xfrm>
        </p:spPr>
        <p:txBody>
          <a:bodyPr/>
          <a:lstStyle/>
          <a:p>
            <a:pPr algn="r"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First Vision </a:t>
            </a:r>
            <a:r>
              <a:rPr lang="en-US" sz="54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(1820)</a:t>
            </a:r>
          </a:p>
        </p:txBody>
      </p:sp>
      <p:sp>
        <p:nvSpPr>
          <p:cNvPr id="23555" name="Rectangle 3">
            <a:extLst>
              <a:ext uri="{FF2B5EF4-FFF2-40B4-BE49-F238E27FC236}">
                <a16:creationId xmlns:a16="http://schemas.microsoft.com/office/drawing/2014/main" id="{401BEE23-5840-47AD-9023-C9228D815E62}"/>
              </a:ext>
            </a:extLst>
          </p:cNvPr>
          <p:cNvSpPr>
            <a:spLocks noGrp="1" noChangeArrowheads="1"/>
          </p:cNvSpPr>
          <p:nvPr>
            <p:ph type="body" idx="1"/>
          </p:nvPr>
        </p:nvSpPr>
        <p:spPr>
          <a:xfrm>
            <a:off x="619432" y="2806262"/>
            <a:ext cx="11276371" cy="3946319"/>
          </a:xfrm>
        </p:spPr>
        <p:txBody>
          <a:bodyPr/>
          <a:lstStyle/>
          <a:p>
            <a:pPr marL="0" indent="0" eaLnBrk="1" hangingPunct="1">
              <a:buNone/>
              <a:defRPr/>
            </a:pPr>
            <a:r>
              <a:rPr lang="en-US" sz="4400" dirty="0">
                <a:latin typeface="Calibri" panose="020F0502020204030204" pitchFamily="34" charset="0"/>
                <a:cs typeface="Calibri" panose="020F0502020204030204" pitchFamily="34" charset="0"/>
              </a:rPr>
              <a:t>“This vision was the most important event that had taken place in all world history from the day of Christ’s ministry to the glorious hour when it occurred.” </a:t>
            </a:r>
          </a:p>
          <a:p>
            <a:pPr marL="0" indent="0" eaLnBrk="1" hangingPunct="1">
              <a:buNone/>
              <a:defRPr/>
            </a:pPr>
            <a:r>
              <a:rPr lang="en-US" sz="3800" dirty="0">
                <a:latin typeface="Calibri" panose="020F0502020204030204" pitchFamily="34" charset="0"/>
                <a:cs typeface="Calibri" panose="020F0502020204030204" pitchFamily="34" charset="0"/>
              </a:rPr>
              <a:t>	  </a:t>
            </a:r>
            <a:r>
              <a:rPr lang="en-US" sz="3600" dirty="0">
                <a:latin typeface="Calibri" panose="020F0502020204030204" pitchFamily="34" charset="0"/>
                <a:cs typeface="Calibri" panose="020F0502020204030204" pitchFamily="34" charset="0"/>
              </a:rPr>
              <a:t>Bruce R. McConkie, </a:t>
            </a:r>
            <a:r>
              <a:rPr lang="en-US" sz="3600" i="1" dirty="0">
                <a:latin typeface="Calibri" panose="020F0502020204030204" pitchFamily="34" charset="0"/>
                <a:cs typeface="Calibri" panose="020F0502020204030204" pitchFamily="34" charset="0"/>
              </a:rPr>
              <a:t>Mormon Doctrine</a:t>
            </a:r>
            <a:r>
              <a:rPr lang="en-US" sz="3600" dirty="0">
                <a:latin typeface="Calibri" panose="020F0502020204030204" pitchFamily="34" charset="0"/>
                <a:cs typeface="Calibri" panose="020F0502020204030204" pitchFamily="34" charset="0"/>
              </a:rPr>
              <a:t>, 285 (1966 ed.)</a:t>
            </a:r>
          </a:p>
        </p:txBody>
      </p:sp>
      <p:pic>
        <p:nvPicPr>
          <p:cNvPr id="16388" name="Picture 4">
            <a:extLst>
              <a:ext uri="{FF2B5EF4-FFF2-40B4-BE49-F238E27FC236}">
                <a16:creationId xmlns:a16="http://schemas.microsoft.com/office/drawing/2014/main" id="{CC28378E-5126-44B9-BF32-CC696D3C8A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1" y="370849"/>
            <a:ext cx="1587740" cy="211173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4" descr="A close up of a logo&#10;&#10;Description automatically generated">
            <a:extLst>
              <a:ext uri="{FF2B5EF4-FFF2-40B4-BE49-F238E27FC236}">
                <a16:creationId xmlns:a16="http://schemas.microsoft.com/office/drawing/2014/main" id="{248EEDDF-33F3-4D80-9E6E-3A315C42B95A}"/>
              </a:ext>
            </a:extLst>
          </p:cNvPr>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6" name="Slide Number Placeholder 5">
            <a:extLst>
              <a:ext uri="{FF2B5EF4-FFF2-40B4-BE49-F238E27FC236}">
                <a16:creationId xmlns:a16="http://schemas.microsoft.com/office/drawing/2014/main" id="{14A506E2-08B1-4CD6-9D0E-080BBB4D873D}"/>
              </a:ext>
            </a:extLst>
          </p:cNvPr>
          <p:cNvSpPr>
            <a:spLocks noGrp="1"/>
          </p:cNvSpPr>
          <p:nvPr>
            <p:ph type="sldNum" sz="quarter" idx="12"/>
          </p:nvPr>
        </p:nvSpPr>
        <p:spPr>
          <a:xfrm>
            <a:off x="11620500" y="6474542"/>
            <a:ext cx="381000" cy="381000"/>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F4432A-E742-40DF-A64C-5736C62B12FD}"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fade">
                                      <p:cBhvr>
                                        <p:cTn id="7" dur="1000"/>
                                        <p:tgtEl>
                                          <p:spTgt spid="23555">
                                            <p:txEl>
                                              <p:pRg st="0" end="0"/>
                                            </p:txEl>
                                          </p:spTgt>
                                        </p:tgtEl>
                                      </p:cBhvr>
                                    </p:animEffect>
                                    <p:anim calcmode="lin" valueType="num">
                                      <p:cBhvr>
                                        <p:cTn id="8" dur="10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fade">
                                      <p:cBhvr>
                                        <p:cTn id="12" dur="1000"/>
                                        <p:tgtEl>
                                          <p:spTgt spid="23555">
                                            <p:txEl>
                                              <p:pRg st="1" end="1"/>
                                            </p:txEl>
                                          </p:spTgt>
                                        </p:tgtEl>
                                      </p:cBhvr>
                                    </p:animEffect>
                                    <p:anim calcmode="lin" valueType="num">
                                      <p:cBhvr>
                                        <p:cTn id="13" dur="10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355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EFD360AD-88FB-4A8A-9D06-739680CE54D5}"/>
              </a:ext>
            </a:extLst>
          </p:cNvPr>
          <p:cNvSpPr>
            <a:spLocks noGrp="1" noChangeArrowheads="1"/>
          </p:cNvSpPr>
          <p:nvPr>
            <p:ph type="title"/>
          </p:nvPr>
        </p:nvSpPr>
        <p:spPr>
          <a:xfrm>
            <a:off x="3313471" y="621148"/>
            <a:ext cx="8307029" cy="1600200"/>
          </a:xfrm>
        </p:spPr>
        <p:txBody>
          <a:bodyPr/>
          <a:lstStyle/>
          <a:p>
            <a:pPr algn="r"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First Vision </a:t>
            </a:r>
            <a:r>
              <a:rPr lang="en-US" sz="54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(1820)</a:t>
            </a:r>
          </a:p>
        </p:txBody>
      </p:sp>
      <p:sp>
        <p:nvSpPr>
          <p:cNvPr id="23555" name="Rectangle 3">
            <a:extLst>
              <a:ext uri="{FF2B5EF4-FFF2-40B4-BE49-F238E27FC236}">
                <a16:creationId xmlns:a16="http://schemas.microsoft.com/office/drawing/2014/main" id="{401BEE23-5840-47AD-9023-C9228D815E62}"/>
              </a:ext>
            </a:extLst>
          </p:cNvPr>
          <p:cNvSpPr>
            <a:spLocks noGrp="1" noChangeArrowheads="1"/>
          </p:cNvSpPr>
          <p:nvPr>
            <p:ph type="body" idx="1"/>
          </p:nvPr>
        </p:nvSpPr>
        <p:spPr>
          <a:xfrm>
            <a:off x="619432" y="2853559"/>
            <a:ext cx="11276371" cy="3723358"/>
          </a:xfrm>
        </p:spPr>
        <p:txBody>
          <a:bodyPr/>
          <a:lstStyle/>
          <a:p>
            <a:pPr marL="0" indent="0" eaLnBrk="1" hangingPunct="1">
              <a:buNone/>
              <a:defRPr/>
            </a:pPr>
            <a:r>
              <a:rPr lang="en-US" sz="4400" dirty="0">
                <a:latin typeface="Calibri" panose="020F0502020204030204" pitchFamily="34" charset="0"/>
                <a:cs typeface="Calibri" panose="020F0502020204030204" pitchFamily="34" charset="0"/>
              </a:rPr>
              <a:t>“This vision marked the beginning of ‘Mormonism.’ In that hour, this boy made the greatest religious discovery since the first era of Christianity. He discovered the power of faith, the 	key to the knowledge of God. </a:t>
            </a:r>
            <a:endParaRPr lang="en-US" sz="3600" dirty="0">
              <a:latin typeface="Calibri" panose="020F0502020204030204" pitchFamily="34" charset="0"/>
              <a:cs typeface="Calibri" panose="020F0502020204030204" pitchFamily="34" charset="0"/>
            </a:endParaRPr>
          </a:p>
        </p:txBody>
      </p:sp>
      <p:pic>
        <p:nvPicPr>
          <p:cNvPr id="16388" name="Picture 4">
            <a:extLst>
              <a:ext uri="{FF2B5EF4-FFF2-40B4-BE49-F238E27FC236}">
                <a16:creationId xmlns:a16="http://schemas.microsoft.com/office/drawing/2014/main" id="{CC28378E-5126-44B9-BF32-CC696D3C8A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281084"/>
            <a:ext cx="1714500" cy="228032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4" descr="A close up of a logo&#10;&#10;Description automatically generated">
            <a:extLst>
              <a:ext uri="{FF2B5EF4-FFF2-40B4-BE49-F238E27FC236}">
                <a16:creationId xmlns:a16="http://schemas.microsoft.com/office/drawing/2014/main" id="{248EEDDF-33F3-4D80-9E6E-3A315C42B95A}"/>
              </a:ext>
            </a:extLst>
          </p:cNvPr>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6" name="Slide Number Placeholder 5">
            <a:extLst>
              <a:ext uri="{FF2B5EF4-FFF2-40B4-BE49-F238E27FC236}">
                <a16:creationId xmlns:a16="http://schemas.microsoft.com/office/drawing/2014/main" id="{14A506E2-08B1-4CD6-9D0E-080BBB4D873D}"/>
              </a:ext>
            </a:extLst>
          </p:cNvPr>
          <p:cNvSpPr>
            <a:spLocks noGrp="1"/>
          </p:cNvSpPr>
          <p:nvPr>
            <p:ph type="sldNum" sz="quarter" idx="12"/>
          </p:nvPr>
        </p:nvSpPr>
        <p:spPr>
          <a:xfrm>
            <a:off x="11620500" y="6474542"/>
            <a:ext cx="381000" cy="381000"/>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F4432A-E742-40DF-A64C-5736C62B12FD}"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40098670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fade">
                                      <p:cBhvr>
                                        <p:cTn id="7" dur="1000"/>
                                        <p:tgtEl>
                                          <p:spTgt spid="23555">
                                            <p:txEl>
                                              <p:pRg st="0" end="0"/>
                                            </p:txEl>
                                          </p:spTgt>
                                        </p:tgtEl>
                                      </p:cBhvr>
                                    </p:animEffect>
                                    <p:anim calcmode="lin" valueType="num">
                                      <p:cBhvr>
                                        <p:cTn id="8" dur="10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3740BB74-BF3E-4105-8446-47D223D67967}"/>
              </a:ext>
            </a:extLst>
          </p:cNvPr>
          <p:cNvSpPr>
            <a:spLocks noGrp="1"/>
          </p:cNvSpPr>
          <p:nvPr>
            <p:ph type="sldNum" sz="quarter" idx="12"/>
          </p:nvPr>
        </p:nvSpPr>
        <p:spPr>
          <a:xfrm>
            <a:off x="11620500" y="6474542"/>
            <a:ext cx="381000" cy="381000"/>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F4432A-E742-40DF-A64C-5736C62B12FD}"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9218" name="Rectangle 2">
            <a:extLst>
              <a:ext uri="{FF2B5EF4-FFF2-40B4-BE49-F238E27FC236}">
                <a16:creationId xmlns:a16="http://schemas.microsoft.com/office/drawing/2014/main" id="{72BC3CD4-3398-44D4-8883-9ECB5F2FEEEF}"/>
              </a:ext>
            </a:extLst>
          </p:cNvPr>
          <p:cNvSpPr>
            <a:spLocks noGrp="1" noChangeArrowheads="1"/>
          </p:cNvSpPr>
          <p:nvPr>
            <p:ph type="title"/>
          </p:nvPr>
        </p:nvSpPr>
        <p:spPr>
          <a:xfrm>
            <a:off x="1981200" y="228600"/>
            <a:ext cx="8229600" cy="1295400"/>
          </a:xfrm>
        </p:spPr>
        <p:txBody>
          <a:bodyPr/>
          <a:lstStyle/>
          <a:p>
            <a:pPr eaLnBrk="1" hangingPunct="1">
              <a:defRPr/>
            </a:pPr>
            <a:r>
              <a:rPr lang="en-US" sz="72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Warning!</a:t>
            </a:r>
          </a:p>
        </p:txBody>
      </p:sp>
      <p:sp>
        <p:nvSpPr>
          <p:cNvPr id="9219" name="Rectangle 3">
            <a:extLst>
              <a:ext uri="{FF2B5EF4-FFF2-40B4-BE49-F238E27FC236}">
                <a16:creationId xmlns:a16="http://schemas.microsoft.com/office/drawing/2014/main" id="{80E43959-8ED0-4DA3-887E-B95A3DF1BC51}"/>
              </a:ext>
            </a:extLst>
          </p:cNvPr>
          <p:cNvSpPr>
            <a:spLocks noGrp="1" noChangeArrowheads="1"/>
          </p:cNvSpPr>
          <p:nvPr>
            <p:ph type="body" idx="1"/>
          </p:nvPr>
        </p:nvSpPr>
        <p:spPr>
          <a:xfrm>
            <a:off x="381000" y="1676400"/>
            <a:ext cx="11620500" cy="4648200"/>
          </a:xfrm>
        </p:spPr>
        <p:txBody>
          <a:bodyPr/>
          <a:lstStyle/>
          <a:p>
            <a:pPr eaLnBrk="1" hangingPunct="1">
              <a:defRPr/>
            </a:pPr>
            <a:r>
              <a:rPr lang="en-US" sz="4000" dirty="0">
                <a:latin typeface="Calibri" panose="020F0502020204030204" pitchFamily="34" charset="0"/>
                <a:cs typeface="Calibri" panose="020F0502020204030204" pitchFamily="34" charset="0"/>
              </a:rPr>
              <a:t>Beware lest </a:t>
            </a:r>
            <a:r>
              <a:rPr lang="en-US" sz="4000" b="1" dirty="0">
                <a:latin typeface="Calibri" panose="020F0502020204030204" pitchFamily="34" charset="0"/>
                <a:cs typeface="Calibri" panose="020F0502020204030204" pitchFamily="34" charset="0"/>
              </a:rPr>
              <a:t>anyone cheat you </a:t>
            </a:r>
            <a:r>
              <a:rPr lang="en-US" sz="4000" dirty="0">
                <a:latin typeface="Calibri" panose="020F0502020204030204" pitchFamily="34" charset="0"/>
                <a:cs typeface="Calibri" panose="020F0502020204030204" pitchFamily="34" charset="0"/>
              </a:rPr>
              <a:t>through philosophy and empty deceit, according to the tradition of men, according to the basic principles of the world, and </a:t>
            </a:r>
            <a:r>
              <a:rPr lang="en-US" sz="4000" b="1" dirty="0">
                <a:latin typeface="Calibri" panose="020F0502020204030204" pitchFamily="34" charset="0"/>
                <a:cs typeface="Calibri" panose="020F0502020204030204" pitchFamily="34" charset="0"/>
              </a:rPr>
              <a:t>not according to Christ</a:t>
            </a:r>
            <a:r>
              <a:rPr lang="en-US" sz="4000" dirty="0">
                <a:latin typeface="Calibri" panose="020F0502020204030204" pitchFamily="34" charset="0"/>
                <a:cs typeface="Calibri" panose="020F0502020204030204" pitchFamily="34" charset="0"/>
              </a:rPr>
              <a:t>. </a:t>
            </a:r>
            <a:r>
              <a:rPr lang="en-US" sz="4000" i="1" dirty="0">
                <a:latin typeface="Calibri" panose="020F0502020204030204" pitchFamily="34" charset="0"/>
                <a:cs typeface="Calibri" panose="020F0502020204030204" pitchFamily="34" charset="0"/>
              </a:rPr>
              <a:t>(Colossians 2:8)</a:t>
            </a:r>
          </a:p>
          <a:p>
            <a:pPr eaLnBrk="1" hangingPunct="1">
              <a:defRPr/>
            </a:pPr>
            <a:r>
              <a:rPr lang="en-US" sz="4000" dirty="0">
                <a:latin typeface="Calibri" panose="020F0502020204030204" pitchFamily="34" charset="0"/>
                <a:cs typeface="Calibri" panose="020F0502020204030204" pitchFamily="34" charset="0"/>
              </a:rPr>
              <a:t>Beloved, do not believe every spirit, but </a:t>
            </a:r>
            <a:r>
              <a:rPr lang="en-US" sz="4000" b="1" dirty="0">
                <a:latin typeface="Calibri" panose="020F0502020204030204" pitchFamily="34" charset="0"/>
                <a:cs typeface="Calibri" panose="020F0502020204030204" pitchFamily="34" charset="0"/>
              </a:rPr>
              <a:t>test</a:t>
            </a:r>
            <a:r>
              <a:rPr lang="en-US" sz="4000" dirty="0">
                <a:latin typeface="Calibri" panose="020F0502020204030204" pitchFamily="34" charset="0"/>
                <a:cs typeface="Calibri" panose="020F0502020204030204" pitchFamily="34" charset="0"/>
              </a:rPr>
              <a:t> the spirits, whether they are of God; because </a:t>
            </a:r>
            <a:r>
              <a:rPr lang="en-US" sz="4000" b="1" dirty="0">
                <a:latin typeface="Calibri" panose="020F0502020204030204" pitchFamily="34" charset="0"/>
                <a:cs typeface="Calibri" panose="020F0502020204030204" pitchFamily="34" charset="0"/>
              </a:rPr>
              <a:t>many false prophets </a:t>
            </a:r>
            <a:r>
              <a:rPr lang="en-US" sz="4000" dirty="0">
                <a:latin typeface="Calibri" panose="020F0502020204030204" pitchFamily="34" charset="0"/>
                <a:cs typeface="Calibri" panose="020F0502020204030204" pitchFamily="34" charset="0"/>
              </a:rPr>
              <a:t>have gone out into the world. </a:t>
            </a:r>
            <a:r>
              <a:rPr lang="en-US" sz="4000" i="1" dirty="0">
                <a:latin typeface="Calibri" panose="020F0502020204030204" pitchFamily="34" charset="0"/>
                <a:cs typeface="Calibri" panose="020F0502020204030204" pitchFamily="34" charset="0"/>
              </a:rPr>
              <a:t>(1 John 4:1)</a:t>
            </a:r>
          </a:p>
        </p:txBody>
      </p:sp>
      <p:pic>
        <p:nvPicPr>
          <p:cNvPr id="5" name="Picture 4" descr="A close up of a logo&#10;&#10;Description automatically generated">
            <a:extLst>
              <a:ext uri="{FF2B5EF4-FFF2-40B4-BE49-F238E27FC236}">
                <a16:creationId xmlns:a16="http://schemas.microsoft.com/office/drawing/2014/main" id="{F8553B9A-79AF-4970-9C46-1844ABD227CC}"/>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50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1000"/>
                                        <p:tgtEl>
                                          <p:spTgt spid="9219">
                                            <p:txEl>
                                              <p:pRg st="0" end="0"/>
                                            </p:txEl>
                                          </p:spTgt>
                                        </p:tgtEl>
                                      </p:cBhvr>
                                    </p:animEffect>
                                    <p:anim calcmode="lin" valueType="num">
                                      <p:cBhvr>
                                        <p:cTn id="8" dur="1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2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9219">
                                            <p:txEl>
                                              <p:pRg st="1" end="1"/>
                                            </p:txEl>
                                          </p:spTgt>
                                        </p:tgtEl>
                                        <p:attrNameLst>
                                          <p:attrName>style.visibility</p:attrName>
                                        </p:attrNameLst>
                                      </p:cBhvr>
                                      <p:to>
                                        <p:strVal val="visible"/>
                                      </p:to>
                                    </p:set>
                                    <p:animEffect transition="in" filter="fade">
                                      <p:cBhvr>
                                        <p:cTn id="14" dur="1000"/>
                                        <p:tgtEl>
                                          <p:spTgt spid="9219">
                                            <p:txEl>
                                              <p:pRg st="1" end="1"/>
                                            </p:txEl>
                                          </p:spTgt>
                                        </p:tgtEl>
                                      </p:cBhvr>
                                    </p:animEffect>
                                    <p:anim calcmode="lin" valueType="num">
                                      <p:cBhvr>
                                        <p:cTn id="15" dur="1000" fill="hold"/>
                                        <p:tgtEl>
                                          <p:spTgt spid="92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21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EFD360AD-88FB-4A8A-9D06-739680CE54D5}"/>
              </a:ext>
            </a:extLst>
          </p:cNvPr>
          <p:cNvSpPr>
            <a:spLocks noGrp="1" noChangeArrowheads="1"/>
          </p:cNvSpPr>
          <p:nvPr>
            <p:ph type="title"/>
          </p:nvPr>
        </p:nvSpPr>
        <p:spPr>
          <a:xfrm>
            <a:off x="3313471" y="621148"/>
            <a:ext cx="8307029" cy="1600200"/>
          </a:xfrm>
        </p:spPr>
        <p:txBody>
          <a:bodyPr/>
          <a:lstStyle/>
          <a:p>
            <a:pPr algn="r"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First Vision </a:t>
            </a:r>
            <a:r>
              <a:rPr lang="en-US" sz="54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(1820)</a:t>
            </a:r>
          </a:p>
        </p:txBody>
      </p:sp>
      <p:sp>
        <p:nvSpPr>
          <p:cNvPr id="23555" name="Rectangle 3">
            <a:extLst>
              <a:ext uri="{FF2B5EF4-FFF2-40B4-BE49-F238E27FC236}">
                <a16:creationId xmlns:a16="http://schemas.microsoft.com/office/drawing/2014/main" id="{401BEE23-5840-47AD-9023-C9228D815E62}"/>
              </a:ext>
            </a:extLst>
          </p:cNvPr>
          <p:cNvSpPr>
            <a:spLocks noGrp="1" noChangeArrowheads="1"/>
          </p:cNvSpPr>
          <p:nvPr>
            <p:ph type="body" idx="1"/>
          </p:nvPr>
        </p:nvSpPr>
        <p:spPr>
          <a:xfrm>
            <a:off x="619432" y="3086099"/>
            <a:ext cx="11276371" cy="3490817"/>
          </a:xfrm>
        </p:spPr>
        <p:txBody>
          <a:bodyPr/>
          <a:lstStyle/>
          <a:p>
            <a:pPr marL="0" indent="0" eaLnBrk="1" hangingPunct="1">
              <a:buNone/>
              <a:defRPr/>
            </a:pPr>
            <a:r>
              <a:rPr lang="en-US" sz="4400" dirty="0">
                <a:latin typeface="Calibri" panose="020F0502020204030204" pitchFamily="34" charset="0"/>
                <a:cs typeface="Calibri" panose="020F0502020204030204" pitchFamily="34" charset="0"/>
              </a:rPr>
              <a:t>“He also learned the simple truth that God is an actual, tangible person, in whose image man is fashioned.” </a:t>
            </a:r>
          </a:p>
          <a:p>
            <a:pPr marL="0" indent="0" eaLnBrk="1" hangingPunct="1">
              <a:buNone/>
              <a:defRPr/>
            </a:pPr>
            <a:r>
              <a:rPr lang="en-US" sz="4400" i="1" dirty="0">
                <a:latin typeface="Calibri" panose="020F0502020204030204" pitchFamily="34" charset="0"/>
                <a:cs typeface="Calibri" panose="020F0502020204030204" pitchFamily="34" charset="0"/>
              </a:rPr>
              <a:t>	   	        </a:t>
            </a:r>
            <a:r>
              <a:rPr lang="en-US" sz="4000" i="1" dirty="0">
                <a:latin typeface="Calibri" panose="020F0502020204030204" pitchFamily="34" charset="0"/>
                <a:cs typeface="Calibri" panose="020F0502020204030204" pitchFamily="34" charset="0"/>
              </a:rPr>
              <a:t>Liahona: The Elder’s Journal</a:t>
            </a:r>
            <a:r>
              <a:rPr lang="en-US" sz="4000" dirty="0">
                <a:latin typeface="Calibri" panose="020F0502020204030204" pitchFamily="34" charset="0"/>
                <a:cs typeface="Calibri" panose="020F0502020204030204" pitchFamily="34" charset="0"/>
              </a:rPr>
              <a:t>, 8:20:1918</a:t>
            </a:r>
          </a:p>
        </p:txBody>
      </p:sp>
      <p:pic>
        <p:nvPicPr>
          <p:cNvPr id="16388" name="Picture 4">
            <a:extLst>
              <a:ext uri="{FF2B5EF4-FFF2-40B4-BE49-F238E27FC236}">
                <a16:creationId xmlns:a16="http://schemas.microsoft.com/office/drawing/2014/main" id="{CC28378E-5126-44B9-BF32-CC696D3C8A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281084"/>
            <a:ext cx="1714500" cy="228032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4" descr="A close up of a logo&#10;&#10;Description automatically generated">
            <a:extLst>
              <a:ext uri="{FF2B5EF4-FFF2-40B4-BE49-F238E27FC236}">
                <a16:creationId xmlns:a16="http://schemas.microsoft.com/office/drawing/2014/main" id="{248EEDDF-33F3-4D80-9E6E-3A315C42B95A}"/>
              </a:ext>
            </a:extLst>
          </p:cNvPr>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6" name="Slide Number Placeholder 5">
            <a:extLst>
              <a:ext uri="{FF2B5EF4-FFF2-40B4-BE49-F238E27FC236}">
                <a16:creationId xmlns:a16="http://schemas.microsoft.com/office/drawing/2014/main" id="{14A506E2-08B1-4CD6-9D0E-080BBB4D873D}"/>
              </a:ext>
            </a:extLst>
          </p:cNvPr>
          <p:cNvSpPr>
            <a:spLocks noGrp="1"/>
          </p:cNvSpPr>
          <p:nvPr>
            <p:ph type="sldNum" sz="quarter" idx="12"/>
          </p:nvPr>
        </p:nvSpPr>
        <p:spPr>
          <a:xfrm>
            <a:off x="11620500" y="6474542"/>
            <a:ext cx="381000" cy="381000"/>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F4432A-E742-40DF-A64C-5736C62B12FD}"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9532090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fade">
                                      <p:cBhvr>
                                        <p:cTn id="7" dur="1000"/>
                                        <p:tgtEl>
                                          <p:spTgt spid="23555">
                                            <p:txEl>
                                              <p:pRg st="0" end="0"/>
                                            </p:txEl>
                                          </p:spTgt>
                                        </p:tgtEl>
                                      </p:cBhvr>
                                    </p:animEffect>
                                    <p:anim calcmode="lin" valueType="num">
                                      <p:cBhvr>
                                        <p:cTn id="8" dur="10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fade">
                                      <p:cBhvr>
                                        <p:cTn id="12" dur="1000"/>
                                        <p:tgtEl>
                                          <p:spTgt spid="23555">
                                            <p:txEl>
                                              <p:pRg st="1" end="1"/>
                                            </p:txEl>
                                          </p:spTgt>
                                        </p:tgtEl>
                                      </p:cBhvr>
                                    </p:animEffect>
                                    <p:anim calcmode="lin" valueType="num">
                                      <p:cBhvr>
                                        <p:cTn id="13" dur="10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355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EFD360AD-88FB-4A8A-9D06-739680CE54D5}"/>
              </a:ext>
            </a:extLst>
          </p:cNvPr>
          <p:cNvSpPr>
            <a:spLocks noGrp="1" noChangeArrowheads="1"/>
          </p:cNvSpPr>
          <p:nvPr>
            <p:ph type="title"/>
          </p:nvPr>
        </p:nvSpPr>
        <p:spPr>
          <a:xfrm>
            <a:off x="3313470" y="228600"/>
            <a:ext cx="8307029" cy="1600200"/>
          </a:xfrm>
        </p:spPr>
        <p:txBody>
          <a:bodyPr/>
          <a:lstStyle/>
          <a:p>
            <a:pPr algn="r"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Joseph Smith’s Boast</a:t>
            </a:r>
          </a:p>
        </p:txBody>
      </p:sp>
      <p:sp>
        <p:nvSpPr>
          <p:cNvPr id="23555" name="Rectangle 3">
            <a:extLst>
              <a:ext uri="{FF2B5EF4-FFF2-40B4-BE49-F238E27FC236}">
                <a16:creationId xmlns:a16="http://schemas.microsoft.com/office/drawing/2014/main" id="{401BEE23-5840-47AD-9023-C9228D815E62}"/>
              </a:ext>
            </a:extLst>
          </p:cNvPr>
          <p:cNvSpPr>
            <a:spLocks noGrp="1" noChangeArrowheads="1"/>
          </p:cNvSpPr>
          <p:nvPr>
            <p:ph type="body" idx="1"/>
          </p:nvPr>
        </p:nvSpPr>
        <p:spPr>
          <a:xfrm>
            <a:off x="619432" y="1930400"/>
            <a:ext cx="11276371" cy="4822182"/>
          </a:xfrm>
        </p:spPr>
        <p:txBody>
          <a:bodyPr/>
          <a:lstStyle/>
          <a:p>
            <a:pPr marL="0" indent="0" eaLnBrk="1" hangingPunct="1">
              <a:buNone/>
              <a:defRPr/>
            </a:pPr>
            <a:r>
              <a:rPr lang="en-US" sz="3800" dirty="0">
                <a:latin typeface="Calibri" panose="020F0502020204030204" pitchFamily="34" charset="0"/>
                <a:cs typeface="Calibri" panose="020F0502020204030204" pitchFamily="34" charset="0"/>
              </a:rPr>
              <a:t>“I am the only man that has ever been able to keep a whole church together since the days of Adam. A large majority of the whole have stood by me. Neither Paul, John, Peter, nor Jesus ever did it. I boast that no man ever did such a work as I. The followers of Jesus ran away from Him; but the Latter-day Saints never ran away from me yet.”</a:t>
            </a:r>
            <a:br>
              <a:rPr lang="en-US" sz="3800" dirty="0">
                <a:latin typeface="Calibri" panose="020F0502020204030204" pitchFamily="34" charset="0"/>
                <a:cs typeface="Calibri" panose="020F0502020204030204" pitchFamily="34" charset="0"/>
              </a:rPr>
            </a:br>
            <a:r>
              <a:rPr lang="en-US" sz="3800"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Joseph Smith, Jr. </a:t>
            </a:r>
            <a:r>
              <a:rPr lang="en-US" i="1" dirty="0">
                <a:latin typeface="Calibri" panose="020F0502020204030204" pitchFamily="34" charset="0"/>
                <a:cs typeface="Calibri" panose="020F0502020204030204" pitchFamily="34" charset="0"/>
              </a:rPr>
              <a:t>History of the Church</a:t>
            </a:r>
            <a:r>
              <a:rPr lang="en-US" dirty="0">
                <a:latin typeface="Calibri" panose="020F0502020204030204" pitchFamily="34" charset="0"/>
                <a:cs typeface="Calibri" panose="020F0502020204030204" pitchFamily="34" charset="0"/>
              </a:rPr>
              <a:t>, VI:408-409</a:t>
            </a:r>
          </a:p>
        </p:txBody>
      </p:sp>
      <p:pic>
        <p:nvPicPr>
          <p:cNvPr id="16388" name="Picture 4">
            <a:extLst>
              <a:ext uri="{FF2B5EF4-FFF2-40B4-BE49-F238E27FC236}">
                <a16:creationId xmlns:a16="http://schemas.microsoft.com/office/drawing/2014/main" id="{CC28378E-5126-44B9-BF32-CC696D3C8A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432" y="177800"/>
            <a:ext cx="1279525" cy="1701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4" descr="A close up of a logo&#10;&#10;Description automatically generated">
            <a:extLst>
              <a:ext uri="{FF2B5EF4-FFF2-40B4-BE49-F238E27FC236}">
                <a16:creationId xmlns:a16="http://schemas.microsoft.com/office/drawing/2014/main" id="{248EEDDF-33F3-4D80-9E6E-3A315C42B95A}"/>
              </a:ext>
            </a:extLst>
          </p:cNvPr>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6" name="Slide Number Placeholder 5">
            <a:extLst>
              <a:ext uri="{FF2B5EF4-FFF2-40B4-BE49-F238E27FC236}">
                <a16:creationId xmlns:a16="http://schemas.microsoft.com/office/drawing/2014/main" id="{14A506E2-08B1-4CD6-9D0E-080BBB4D873D}"/>
              </a:ext>
            </a:extLst>
          </p:cNvPr>
          <p:cNvSpPr>
            <a:spLocks noGrp="1"/>
          </p:cNvSpPr>
          <p:nvPr>
            <p:ph type="sldNum" sz="quarter" idx="12"/>
          </p:nvPr>
        </p:nvSpPr>
        <p:spPr>
          <a:xfrm>
            <a:off x="11620500" y="6474542"/>
            <a:ext cx="381000" cy="381000"/>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F4432A-E742-40DF-A64C-5736C62B12FD}"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6593369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fade">
                                      <p:cBhvr>
                                        <p:cTn id="7" dur="1000"/>
                                        <p:tgtEl>
                                          <p:spTgt spid="23555">
                                            <p:txEl>
                                              <p:pRg st="0" end="0"/>
                                            </p:txEl>
                                          </p:spTgt>
                                        </p:tgtEl>
                                      </p:cBhvr>
                                    </p:animEffect>
                                    <p:anim calcmode="lin" valueType="num">
                                      <p:cBhvr>
                                        <p:cTn id="8" dur="10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664BFABE-4A85-49C9-9E82-72BF5363E2BF}"/>
              </a:ext>
            </a:extLst>
          </p:cNvPr>
          <p:cNvSpPr>
            <a:spLocks noGrp="1"/>
          </p:cNvSpPr>
          <p:nvPr>
            <p:ph type="sldNum" sz="quarter" idx="12"/>
          </p:nvPr>
        </p:nvSpPr>
        <p:spPr>
          <a:xfrm>
            <a:off x="11385755" y="6430296"/>
            <a:ext cx="540774" cy="346419"/>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FBA8212-74D5-496F-B763-BAA4FE42F214}"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24578" name="Rectangle 2">
            <a:extLst>
              <a:ext uri="{FF2B5EF4-FFF2-40B4-BE49-F238E27FC236}">
                <a16:creationId xmlns:a16="http://schemas.microsoft.com/office/drawing/2014/main" id="{BBC026D4-A732-4237-9776-7333AA0832CC}"/>
              </a:ext>
            </a:extLst>
          </p:cNvPr>
          <p:cNvSpPr>
            <a:spLocks noGrp="1" noChangeArrowheads="1"/>
          </p:cNvSpPr>
          <p:nvPr>
            <p:ph type="title"/>
          </p:nvPr>
        </p:nvSpPr>
        <p:spPr>
          <a:xfrm>
            <a:off x="1981200" y="206477"/>
            <a:ext cx="8229600" cy="1052051"/>
          </a:xfrm>
        </p:spPr>
        <p:txBody>
          <a:bodyPr/>
          <a:lstStyle/>
          <a:p>
            <a:pPr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Why Accept Smith?</a:t>
            </a:r>
          </a:p>
        </p:txBody>
      </p:sp>
      <p:sp>
        <p:nvSpPr>
          <p:cNvPr id="24579" name="Rectangle 3">
            <a:extLst>
              <a:ext uri="{FF2B5EF4-FFF2-40B4-BE49-F238E27FC236}">
                <a16:creationId xmlns:a16="http://schemas.microsoft.com/office/drawing/2014/main" id="{B3941AAC-E8E0-47AA-B1A9-D2C70D182397}"/>
              </a:ext>
            </a:extLst>
          </p:cNvPr>
          <p:cNvSpPr>
            <a:spLocks noGrp="1" noChangeArrowheads="1"/>
          </p:cNvSpPr>
          <p:nvPr>
            <p:ph type="body" idx="1"/>
          </p:nvPr>
        </p:nvSpPr>
        <p:spPr>
          <a:xfrm>
            <a:off x="418228" y="1425677"/>
            <a:ext cx="11390314" cy="5004619"/>
          </a:xfrm>
        </p:spPr>
        <p:txBody>
          <a:bodyPr/>
          <a:lstStyle/>
          <a:p>
            <a:pPr eaLnBrk="1" hangingPunct="1">
              <a:defRPr/>
            </a:pPr>
            <a:r>
              <a:rPr lang="en-US" sz="3800" dirty="0">
                <a:latin typeface="Calibri" panose="020F0502020204030204" pitchFamily="34" charset="0"/>
                <a:cs typeface="Calibri" panose="020F0502020204030204" pitchFamily="34" charset="0"/>
              </a:rPr>
              <a:t>Why not Muhammad? Ellen G. White? etc.</a:t>
            </a:r>
          </a:p>
          <a:p>
            <a:pPr eaLnBrk="1" hangingPunct="1">
              <a:defRPr/>
            </a:pPr>
            <a:r>
              <a:rPr lang="en-US" sz="3800" dirty="0">
                <a:latin typeface="Calibri" panose="020F0502020204030204" pitchFamily="34" charset="0"/>
                <a:cs typeface="Calibri" panose="020F0502020204030204" pitchFamily="34" charset="0"/>
              </a:rPr>
              <a:t>“For such are false apostles, deceitful workers, transforming themselves into apostles of Christ. And no wonder! For Satan himself transforms himself into an angel of light. Therefore it is no great thing if his ministers also transform themselves into ministers of righteousness, whose end will be according to their works.” </a:t>
            </a:r>
            <a:r>
              <a:rPr lang="en-US" sz="3600" i="1" dirty="0">
                <a:latin typeface="Calibri" panose="020F0502020204030204" pitchFamily="34" charset="0"/>
                <a:cs typeface="Calibri" panose="020F0502020204030204" pitchFamily="34" charset="0"/>
              </a:rPr>
              <a:t>(2 Corinthians 11:13-15)</a:t>
            </a:r>
          </a:p>
        </p:txBody>
      </p:sp>
      <p:pic>
        <p:nvPicPr>
          <p:cNvPr id="5" name="Picture 4" descr="A close up of a logo&#10;&#10;Description automatically generated">
            <a:extLst>
              <a:ext uri="{FF2B5EF4-FFF2-40B4-BE49-F238E27FC236}">
                <a16:creationId xmlns:a16="http://schemas.microsoft.com/office/drawing/2014/main" id="{61C3EBF7-A660-44F3-9DF5-0034513FC640}"/>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fade">
                                      <p:cBhvr>
                                        <p:cTn id="7" dur="1000"/>
                                        <p:tgtEl>
                                          <p:spTgt spid="24579">
                                            <p:txEl>
                                              <p:pRg st="0" end="0"/>
                                            </p:txEl>
                                          </p:spTgt>
                                        </p:tgtEl>
                                      </p:cBhvr>
                                    </p:animEffect>
                                  </p:childTnLst>
                                </p:cTn>
                              </p:par>
                            </p:childTnLst>
                          </p:cTn>
                        </p:par>
                        <p:par>
                          <p:cTn id="8" fill="hold" nodeType="afterGroup">
                            <p:stCondLst>
                              <p:cond delay="1000"/>
                            </p:stCondLst>
                            <p:childTnLst>
                              <p:par>
                                <p:cTn id="9" presetID="10" presetClass="entr" presetSubtype="0" fill="hold" grpId="0" nodeType="afterEffect">
                                  <p:stCondLst>
                                    <p:cond delay="1000"/>
                                  </p:stCondLst>
                                  <p:childTnLst>
                                    <p:set>
                                      <p:cBhvr>
                                        <p:cTn id="10" dur="1" fill="hold">
                                          <p:stCondLst>
                                            <p:cond delay="0"/>
                                          </p:stCondLst>
                                        </p:cTn>
                                        <p:tgtEl>
                                          <p:spTgt spid="24579">
                                            <p:txEl>
                                              <p:pRg st="1" end="1"/>
                                            </p:txEl>
                                          </p:spTgt>
                                        </p:tgtEl>
                                        <p:attrNameLst>
                                          <p:attrName>style.visibility</p:attrName>
                                        </p:attrNameLst>
                                      </p:cBhvr>
                                      <p:to>
                                        <p:strVal val="visible"/>
                                      </p:to>
                                    </p:set>
                                    <p:animEffect transition="in" filter="fade">
                                      <p:cBhvr>
                                        <p:cTn id="11" dur="1000"/>
                                        <p:tgtEl>
                                          <p:spTgt spid="245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6D314766-F5B0-47B1-BB16-16CB5E75D228}"/>
              </a:ext>
            </a:extLst>
          </p:cNvPr>
          <p:cNvSpPr>
            <a:spLocks noGrp="1"/>
          </p:cNvSpPr>
          <p:nvPr>
            <p:ph type="sldNum" sz="quarter" idx="12"/>
          </p:nvPr>
        </p:nvSpPr>
        <p:spPr>
          <a:xfrm>
            <a:off x="11582400" y="6461125"/>
            <a:ext cx="422787" cy="396875"/>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B794883-926E-47C0-9F54-C5EB5391F3D6}"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26626" name="Rectangle 2">
            <a:extLst>
              <a:ext uri="{FF2B5EF4-FFF2-40B4-BE49-F238E27FC236}">
                <a16:creationId xmlns:a16="http://schemas.microsoft.com/office/drawing/2014/main" id="{6A8D9A44-8673-4E16-A082-12E6B027C91F}"/>
              </a:ext>
            </a:extLst>
          </p:cNvPr>
          <p:cNvSpPr>
            <a:spLocks noGrp="1" noChangeArrowheads="1"/>
          </p:cNvSpPr>
          <p:nvPr>
            <p:ph type="title"/>
          </p:nvPr>
        </p:nvSpPr>
        <p:spPr>
          <a:xfrm>
            <a:off x="1524000" y="176981"/>
            <a:ext cx="9144000" cy="1290484"/>
          </a:xfrm>
        </p:spPr>
        <p:txBody>
          <a:bodyPr/>
          <a:lstStyle/>
          <a:p>
            <a:pPr eaLnBrk="1" hangingPunct="1">
              <a:lnSpc>
                <a:spcPct val="90000"/>
              </a:lnSpc>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Bible Says Test The Prophets</a:t>
            </a:r>
          </a:p>
        </p:txBody>
      </p:sp>
      <p:sp>
        <p:nvSpPr>
          <p:cNvPr id="26627" name="Rectangle 3">
            <a:extLst>
              <a:ext uri="{FF2B5EF4-FFF2-40B4-BE49-F238E27FC236}">
                <a16:creationId xmlns:a16="http://schemas.microsoft.com/office/drawing/2014/main" id="{00C52982-5870-43CD-B1FA-4B3D1A70C53F}"/>
              </a:ext>
            </a:extLst>
          </p:cNvPr>
          <p:cNvSpPr>
            <a:spLocks noGrp="1" noChangeArrowheads="1"/>
          </p:cNvSpPr>
          <p:nvPr>
            <p:ph type="body" idx="1"/>
          </p:nvPr>
        </p:nvSpPr>
        <p:spPr>
          <a:xfrm>
            <a:off x="418228" y="1388946"/>
            <a:ext cx="11390314" cy="5149645"/>
          </a:xfrm>
        </p:spPr>
        <p:txBody>
          <a:bodyPr/>
          <a:lstStyle/>
          <a:p>
            <a:pPr marL="285750" indent="-285750" eaLnBrk="1" hangingPunct="1">
              <a:spcBef>
                <a:spcPts val="1200"/>
              </a:spcBef>
              <a:defRPr/>
            </a:pPr>
            <a:r>
              <a:rPr lang="en-US" sz="4000" dirty="0">
                <a:latin typeface="Calibri" panose="020F0502020204030204" pitchFamily="34" charset="0"/>
                <a:cs typeface="Calibri" panose="020F0502020204030204" pitchFamily="34" charset="0"/>
              </a:rPr>
              <a:t>“Beloved, do not believe every spirit, but test the spirits, whether they are from God; because many false prophets have gone out into the world.” </a:t>
            </a:r>
            <a:br>
              <a:rPr lang="en-US" sz="4000" dirty="0">
                <a:latin typeface="Calibri" panose="020F0502020204030204" pitchFamily="34" charset="0"/>
                <a:cs typeface="Calibri" panose="020F0502020204030204" pitchFamily="34" charset="0"/>
              </a:rPr>
            </a:br>
            <a:r>
              <a:rPr lang="en-US" sz="4000" i="1" dirty="0">
                <a:latin typeface="Calibri" panose="020F0502020204030204" pitchFamily="34" charset="0"/>
                <a:cs typeface="Calibri" panose="020F0502020204030204" pitchFamily="34" charset="0"/>
              </a:rPr>
              <a:t>(1 John 4:1)</a:t>
            </a:r>
          </a:p>
          <a:p>
            <a:pPr marL="285750" indent="-285750" eaLnBrk="1" hangingPunct="1">
              <a:spcBef>
                <a:spcPts val="1200"/>
              </a:spcBef>
              <a:defRPr/>
            </a:pPr>
            <a:r>
              <a:rPr lang="en-US" sz="4000" dirty="0">
                <a:latin typeface="Calibri" panose="020F0502020204030204" pitchFamily="34" charset="0"/>
                <a:cs typeface="Calibri" panose="020F0502020204030204" pitchFamily="34" charset="0"/>
              </a:rPr>
              <a:t>“I know your works, your labor, your patience, and that you cannot bear those who are evil. And you have tested those who say they are apostles and are not, and have found them liars…” </a:t>
            </a:r>
            <a:r>
              <a:rPr lang="en-US" sz="4000" i="1" dirty="0">
                <a:latin typeface="Calibri" panose="020F0502020204030204" pitchFamily="34" charset="0"/>
                <a:cs typeface="Calibri" panose="020F0502020204030204" pitchFamily="34" charset="0"/>
              </a:rPr>
              <a:t>(Revelation 2:2)</a:t>
            </a:r>
          </a:p>
        </p:txBody>
      </p:sp>
      <p:pic>
        <p:nvPicPr>
          <p:cNvPr id="5" name="Picture 4" descr="A close up of a logo&#10;&#10;Description automatically generated">
            <a:extLst>
              <a:ext uri="{FF2B5EF4-FFF2-40B4-BE49-F238E27FC236}">
                <a16:creationId xmlns:a16="http://schemas.microsoft.com/office/drawing/2014/main" id="{EA1599CD-C32D-47F1-88B3-CB0C351A64D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fade">
                                      <p:cBhvr>
                                        <p:cTn id="7" dur="1000"/>
                                        <p:tgtEl>
                                          <p:spTgt spid="26627">
                                            <p:txEl>
                                              <p:pRg st="0" end="0"/>
                                            </p:txEl>
                                          </p:spTgt>
                                        </p:tgtEl>
                                      </p:cBhvr>
                                    </p:animEffect>
                                    <p:anim calcmode="lin" valueType="num">
                                      <p:cBhvr>
                                        <p:cTn id="8" dur="10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6627">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1500"/>
                                  </p:stCondLst>
                                  <p:childTnLst>
                                    <p:set>
                                      <p:cBhvr>
                                        <p:cTn id="12" dur="1" fill="hold">
                                          <p:stCondLst>
                                            <p:cond delay="0"/>
                                          </p:stCondLst>
                                        </p:cTn>
                                        <p:tgtEl>
                                          <p:spTgt spid="26627">
                                            <p:txEl>
                                              <p:pRg st="1" end="1"/>
                                            </p:txEl>
                                          </p:spTgt>
                                        </p:tgtEl>
                                        <p:attrNameLst>
                                          <p:attrName>style.visibility</p:attrName>
                                        </p:attrNameLst>
                                      </p:cBhvr>
                                      <p:to>
                                        <p:strVal val="visible"/>
                                      </p:to>
                                    </p:set>
                                    <p:animEffect transition="in" filter="fade">
                                      <p:cBhvr>
                                        <p:cTn id="13" dur="1000"/>
                                        <p:tgtEl>
                                          <p:spTgt spid="26627">
                                            <p:txEl>
                                              <p:pRg st="1" end="1"/>
                                            </p:txEl>
                                          </p:spTgt>
                                        </p:tgtEl>
                                      </p:cBhvr>
                                    </p:animEffect>
                                    <p:anim calcmode="lin" valueType="num">
                                      <p:cBhvr>
                                        <p:cTn id="14" dur="10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2662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6394CB2B-F0CD-4ADA-8631-8944C5436781}"/>
              </a:ext>
            </a:extLst>
          </p:cNvPr>
          <p:cNvSpPr>
            <a:spLocks noGrp="1"/>
          </p:cNvSpPr>
          <p:nvPr>
            <p:ph type="sldNum" sz="quarter" idx="12"/>
          </p:nvPr>
        </p:nvSpPr>
        <p:spPr>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C86504A-0AEA-4724-81FF-61E8DDC90DC1}"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27651" name="Rectangle 3">
            <a:extLst>
              <a:ext uri="{FF2B5EF4-FFF2-40B4-BE49-F238E27FC236}">
                <a16:creationId xmlns:a16="http://schemas.microsoft.com/office/drawing/2014/main" id="{66DC5349-4D78-4345-B3F8-4C1CDBA6EB19}"/>
              </a:ext>
            </a:extLst>
          </p:cNvPr>
          <p:cNvSpPr>
            <a:spLocks noGrp="1" noChangeArrowheads="1"/>
          </p:cNvSpPr>
          <p:nvPr>
            <p:ph type="body" idx="1"/>
          </p:nvPr>
        </p:nvSpPr>
        <p:spPr>
          <a:xfrm>
            <a:off x="1303387" y="2031231"/>
            <a:ext cx="9585223" cy="3982064"/>
          </a:xfrm>
        </p:spPr>
        <p:txBody>
          <a:bodyPr/>
          <a:lstStyle/>
          <a:p>
            <a:pPr marL="225425" indent="-225425" eaLnBrk="1" hangingPunct="1">
              <a:spcBef>
                <a:spcPts val="1200"/>
              </a:spcBef>
              <a:defRPr/>
            </a:pPr>
            <a:r>
              <a:rPr lang="en-US" sz="4600" dirty="0">
                <a:latin typeface="Calibri" panose="020F0502020204030204" pitchFamily="34" charset="0"/>
                <a:cs typeface="Calibri" panose="020F0502020204030204" pitchFamily="34" charset="0"/>
              </a:rPr>
              <a:t>Spoke in the name of the Lord what God said, </a:t>
            </a:r>
            <a:r>
              <a:rPr lang="en-US" sz="4600" i="1" dirty="0">
                <a:latin typeface="Calibri" panose="020F0502020204030204" pitchFamily="34" charset="0"/>
                <a:cs typeface="Calibri" panose="020F0502020204030204" pitchFamily="34" charset="0"/>
              </a:rPr>
              <a:t>without error,</a:t>
            </a:r>
            <a:r>
              <a:rPr lang="en-US" sz="4600" dirty="0">
                <a:latin typeface="Calibri" panose="020F0502020204030204" pitchFamily="34" charset="0"/>
                <a:cs typeface="Calibri" panose="020F0502020204030204" pitchFamily="34" charset="0"/>
              </a:rPr>
              <a:t> </a:t>
            </a:r>
            <a:r>
              <a:rPr lang="en-US" sz="4600" i="1" dirty="0">
                <a:latin typeface="Calibri" panose="020F0502020204030204" pitchFamily="34" charset="0"/>
                <a:cs typeface="Calibri" panose="020F0502020204030204" pitchFamily="34" charset="0"/>
              </a:rPr>
              <a:t>2 Peter 1:21</a:t>
            </a:r>
          </a:p>
          <a:p>
            <a:pPr lvl="1" eaLnBrk="1" hangingPunct="1">
              <a:spcBef>
                <a:spcPts val="1200"/>
              </a:spcBef>
              <a:defRPr/>
            </a:pPr>
            <a:r>
              <a:rPr lang="en-US" sz="4400" dirty="0">
                <a:latin typeface="Calibri" panose="020F0502020204030204" pitchFamily="34" charset="0"/>
                <a:cs typeface="Calibri" panose="020F0502020204030204" pitchFamily="34" charset="0"/>
              </a:rPr>
              <a:t>Balaam, </a:t>
            </a:r>
            <a:r>
              <a:rPr lang="en-US" sz="4400" i="1" dirty="0">
                <a:latin typeface="Calibri" panose="020F0502020204030204" pitchFamily="34" charset="0"/>
                <a:cs typeface="Calibri" panose="020F0502020204030204" pitchFamily="34" charset="0"/>
              </a:rPr>
              <a:t>Numbers 22:38; 23:5, 12; 24:12-13</a:t>
            </a:r>
          </a:p>
          <a:p>
            <a:pPr lvl="1" eaLnBrk="1" hangingPunct="1">
              <a:spcBef>
                <a:spcPts val="1200"/>
              </a:spcBef>
              <a:defRPr/>
            </a:pPr>
            <a:r>
              <a:rPr lang="en-US" sz="4400" dirty="0">
                <a:latin typeface="Calibri" panose="020F0502020204030204" pitchFamily="34" charset="0"/>
                <a:cs typeface="Calibri" panose="020F0502020204030204" pitchFamily="34" charset="0"/>
              </a:rPr>
              <a:t>Samuel, </a:t>
            </a:r>
            <a:r>
              <a:rPr lang="en-US" sz="4400" i="1" dirty="0">
                <a:latin typeface="Calibri" panose="020F0502020204030204" pitchFamily="34" charset="0"/>
                <a:cs typeface="Calibri" panose="020F0502020204030204" pitchFamily="34" charset="0"/>
              </a:rPr>
              <a:t>1 Samuel 3:19; 9:6</a:t>
            </a:r>
          </a:p>
        </p:txBody>
      </p:sp>
      <p:pic>
        <p:nvPicPr>
          <p:cNvPr id="5" name="Picture 4" descr="A close up of a logo&#10;&#10;Description automatically generated">
            <a:extLst>
              <a:ext uri="{FF2B5EF4-FFF2-40B4-BE49-F238E27FC236}">
                <a16:creationId xmlns:a16="http://schemas.microsoft.com/office/drawing/2014/main" id="{38E3C531-CAA3-4486-BCF4-9FA0D98B751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7" name="Rectangle 2">
            <a:extLst>
              <a:ext uri="{FF2B5EF4-FFF2-40B4-BE49-F238E27FC236}">
                <a16:creationId xmlns:a16="http://schemas.microsoft.com/office/drawing/2014/main" id="{7F114715-7432-4977-8652-6E9D2EC91605}"/>
              </a:ext>
            </a:extLst>
          </p:cNvPr>
          <p:cNvSpPr>
            <a:spLocks noGrp="1" noChangeArrowheads="1"/>
          </p:cNvSpPr>
          <p:nvPr>
            <p:ph type="title"/>
          </p:nvPr>
        </p:nvSpPr>
        <p:spPr>
          <a:xfrm>
            <a:off x="1393722" y="501446"/>
            <a:ext cx="9404555" cy="1160206"/>
          </a:xfrm>
        </p:spPr>
        <p:txBody>
          <a:bodyPr/>
          <a:lstStyle/>
          <a:p>
            <a:pPr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God’s Prophets (True)</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fade">
                                      <p:cBhvr>
                                        <p:cTn id="7" dur="1000"/>
                                        <p:tgtEl>
                                          <p:spTgt spid="27651">
                                            <p:txEl>
                                              <p:pRg st="0" end="0"/>
                                            </p:txEl>
                                          </p:spTgt>
                                        </p:tgtEl>
                                      </p:cBhvr>
                                    </p:animEffect>
                                    <p:anim calcmode="lin" valueType="num">
                                      <p:cBhvr>
                                        <p:cTn id="8" dur="10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76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651">
                                            <p:txEl>
                                              <p:pRg st="1" end="1"/>
                                            </p:txEl>
                                          </p:spTgt>
                                        </p:tgtEl>
                                        <p:attrNameLst>
                                          <p:attrName>style.visibility</p:attrName>
                                        </p:attrNameLst>
                                      </p:cBhvr>
                                      <p:to>
                                        <p:strVal val="visible"/>
                                      </p:to>
                                    </p:set>
                                    <p:animEffect transition="in" filter="fade">
                                      <p:cBhvr>
                                        <p:cTn id="14" dur="1000"/>
                                        <p:tgtEl>
                                          <p:spTgt spid="27651">
                                            <p:txEl>
                                              <p:pRg st="1" end="1"/>
                                            </p:txEl>
                                          </p:spTgt>
                                        </p:tgtEl>
                                      </p:cBhvr>
                                    </p:animEffect>
                                    <p:anim calcmode="lin" valueType="num">
                                      <p:cBhvr>
                                        <p:cTn id="15" dur="10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76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27651">
                                            <p:txEl>
                                              <p:pRg st="2" end="2"/>
                                            </p:txEl>
                                          </p:spTgt>
                                        </p:tgtEl>
                                        <p:attrNameLst>
                                          <p:attrName>style.visibility</p:attrName>
                                        </p:attrNameLst>
                                      </p:cBhvr>
                                      <p:to>
                                        <p:strVal val="visible"/>
                                      </p:to>
                                    </p:set>
                                    <p:animEffect transition="in" filter="fade">
                                      <p:cBhvr>
                                        <p:cTn id="21" dur="1000"/>
                                        <p:tgtEl>
                                          <p:spTgt spid="27651">
                                            <p:txEl>
                                              <p:pRg st="2" end="2"/>
                                            </p:txEl>
                                          </p:spTgt>
                                        </p:tgtEl>
                                      </p:cBhvr>
                                    </p:animEffect>
                                    <p:anim calcmode="lin" valueType="num">
                                      <p:cBhvr>
                                        <p:cTn id="22" dur="10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765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6394CB2B-F0CD-4ADA-8631-8944C5436781}"/>
              </a:ext>
            </a:extLst>
          </p:cNvPr>
          <p:cNvSpPr>
            <a:spLocks noGrp="1"/>
          </p:cNvSpPr>
          <p:nvPr>
            <p:ph type="sldNum" sz="quarter" idx="12"/>
          </p:nvPr>
        </p:nvSpPr>
        <p:spPr>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C86504A-0AEA-4724-81FF-61E8DDC90DC1}"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27651" name="Rectangle 3">
            <a:extLst>
              <a:ext uri="{FF2B5EF4-FFF2-40B4-BE49-F238E27FC236}">
                <a16:creationId xmlns:a16="http://schemas.microsoft.com/office/drawing/2014/main" id="{66DC5349-4D78-4345-B3F8-4C1CDBA6EB19}"/>
              </a:ext>
            </a:extLst>
          </p:cNvPr>
          <p:cNvSpPr>
            <a:spLocks noGrp="1" noChangeArrowheads="1"/>
          </p:cNvSpPr>
          <p:nvPr>
            <p:ph type="body" idx="1"/>
          </p:nvPr>
        </p:nvSpPr>
        <p:spPr>
          <a:xfrm>
            <a:off x="1081547" y="2026316"/>
            <a:ext cx="10028903" cy="3991895"/>
          </a:xfrm>
        </p:spPr>
        <p:txBody>
          <a:bodyPr/>
          <a:lstStyle/>
          <a:p>
            <a:pPr marL="225425" indent="-225425" eaLnBrk="1" hangingPunct="1">
              <a:spcBef>
                <a:spcPts val="1800"/>
              </a:spcBef>
              <a:defRPr/>
            </a:pPr>
            <a:r>
              <a:rPr lang="en-US" sz="4600" dirty="0">
                <a:latin typeface="Calibri" panose="020F0502020204030204" pitchFamily="34" charset="0"/>
                <a:cs typeface="Calibri" panose="020F0502020204030204" pitchFamily="34" charset="0"/>
              </a:rPr>
              <a:t>Spoke God’s word regardless of the people, </a:t>
            </a:r>
            <a:r>
              <a:rPr lang="en-US" sz="4600" i="1" dirty="0">
                <a:latin typeface="Calibri" panose="020F0502020204030204" pitchFamily="34" charset="0"/>
                <a:cs typeface="Calibri" panose="020F0502020204030204" pitchFamily="34" charset="0"/>
              </a:rPr>
              <a:t>Ezekiel 2:4-5; 3:10-11</a:t>
            </a:r>
          </a:p>
          <a:p>
            <a:pPr lvl="1" eaLnBrk="1" hangingPunct="1">
              <a:spcBef>
                <a:spcPts val="1800"/>
              </a:spcBef>
              <a:defRPr/>
            </a:pPr>
            <a:r>
              <a:rPr lang="en-US" sz="4400" dirty="0">
                <a:latin typeface="Calibri" panose="020F0502020204030204" pitchFamily="34" charset="0"/>
                <a:cs typeface="Calibri" panose="020F0502020204030204" pitchFamily="34" charset="0"/>
              </a:rPr>
              <a:t>False prophets spoke from their own hearts what the people wanted to hear,</a:t>
            </a:r>
            <a:r>
              <a:rPr lang="en-US" sz="4400" i="1" dirty="0">
                <a:latin typeface="Calibri" panose="020F0502020204030204" pitchFamily="34" charset="0"/>
                <a:cs typeface="Calibri" panose="020F0502020204030204" pitchFamily="34" charset="0"/>
              </a:rPr>
              <a:t> </a:t>
            </a:r>
            <a:br>
              <a:rPr lang="en-US" sz="4400" i="1" dirty="0">
                <a:latin typeface="Calibri" panose="020F0502020204030204" pitchFamily="34" charset="0"/>
                <a:cs typeface="Calibri" panose="020F0502020204030204" pitchFamily="34" charset="0"/>
              </a:rPr>
            </a:br>
            <a:r>
              <a:rPr lang="en-US" sz="4400" i="1" dirty="0">
                <a:latin typeface="Calibri" panose="020F0502020204030204" pitchFamily="34" charset="0"/>
                <a:cs typeface="Calibri" panose="020F0502020204030204" pitchFamily="34" charset="0"/>
              </a:rPr>
              <a:t>Jeremiah 14:13-14; 23:16; 5:31</a:t>
            </a:r>
          </a:p>
        </p:txBody>
      </p:sp>
      <p:pic>
        <p:nvPicPr>
          <p:cNvPr id="5" name="Picture 4" descr="A close up of a logo&#10;&#10;Description automatically generated">
            <a:extLst>
              <a:ext uri="{FF2B5EF4-FFF2-40B4-BE49-F238E27FC236}">
                <a16:creationId xmlns:a16="http://schemas.microsoft.com/office/drawing/2014/main" id="{38E3C531-CAA3-4486-BCF4-9FA0D98B751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7" name="Rectangle 2">
            <a:extLst>
              <a:ext uri="{FF2B5EF4-FFF2-40B4-BE49-F238E27FC236}">
                <a16:creationId xmlns:a16="http://schemas.microsoft.com/office/drawing/2014/main" id="{E91230A3-5A9F-4D68-ABB6-A9B9274F592E}"/>
              </a:ext>
            </a:extLst>
          </p:cNvPr>
          <p:cNvSpPr>
            <a:spLocks noGrp="1" noChangeArrowheads="1"/>
          </p:cNvSpPr>
          <p:nvPr>
            <p:ph type="title"/>
          </p:nvPr>
        </p:nvSpPr>
        <p:spPr>
          <a:xfrm>
            <a:off x="1393722" y="501446"/>
            <a:ext cx="9404555" cy="1160206"/>
          </a:xfrm>
        </p:spPr>
        <p:txBody>
          <a:bodyPr/>
          <a:lstStyle/>
          <a:p>
            <a:pPr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God’s Prophets (True)</a:t>
            </a:r>
          </a:p>
        </p:txBody>
      </p:sp>
    </p:spTree>
    <p:extLst>
      <p:ext uri="{BB962C8B-B14F-4D97-AF65-F5344CB8AC3E}">
        <p14:creationId xmlns:p14="http://schemas.microsoft.com/office/powerpoint/2010/main" val="6184535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fade">
                                      <p:cBhvr>
                                        <p:cTn id="7" dur="1000"/>
                                        <p:tgtEl>
                                          <p:spTgt spid="27651">
                                            <p:txEl>
                                              <p:pRg st="0" end="0"/>
                                            </p:txEl>
                                          </p:spTgt>
                                        </p:tgtEl>
                                      </p:cBhvr>
                                    </p:animEffect>
                                    <p:anim calcmode="lin" valueType="num">
                                      <p:cBhvr>
                                        <p:cTn id="8" dur="10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76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651">
                                            <p:txEl>
                                              <p:pRg st="1" end="1"/>
                                            </p:txEl>
                                          </p:spTgt>
                                        </p:tgtEl>
                                        <p:attrNameLst>
                                          <p:attrName>style.visibility</p:attrName>
                                        </p:attrNameLst>
                                      </p:cBhvr>
                                      <p:to>
                                        <p:strVal val="visible"/>
                                      </p:to>
                                    </p:set>
                                    <p:animEffect transition="in" filter="fade">
                                      <p:cBhvr>
                                        <p:cTn id="14" dur="1000"/>
                                        <p:tgtEl>
                                          <p:spTgt spid="27651">
                                            <p:txEl>
                                              <p:pRg st="1" end="1"/>
                                            </p:txEl>
                                          </p:spTgt>
                                        </p:tgtEl>
                                      </p:cBhvr>
                                    </p:animEffect>
                                    <p:anim calcmode="lin" valueType="num">
                                      <p:cBhvr>
                                        <p:cTn id="15" dur="10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765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CF1214BB-C7FA-4CF9-9621-55DDD3A5B5B0}"/>
              </a:ext>
            </a:extLst>
          </p:cNvPr>
          <p:cNvSpPr>
            <a:spLocks noGrp="1"/>
          </p:cNvSpPr>
          <p:nvPr>
            <p:ph type="sldNum" sz="quarter" idx="12"/>
          </p:nvPr>
        </p:nvSpPr>
        <p:spPr>
          <a:xfrm>
            <a:off x="11562734" y="6499122"/>
            <a:ext cx="412955" cy="301727"/>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800611F-6833-41E5-80F8-13BF18419166}"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29698" name="Rectangle 2">
            <a:extLst>
              <a:ext uri="{FF2B5EF4-FFF2-40B4-BE49-F238E27FC236}">
                <a16:creationId xmlns:a16="http://schemas.microsoft.com/office/drawing/2014/main" id="{75E3B130-90D7-4FC4-AA75-35EE155E0F7C}"/>
              </a:ext>
            </a:extLst>
          </p:cNvPr>
          <p:cNvSpPr>
            <a:spLocks noGrp="1" noChangeArrowheads="1"/>
          </p:cNvSpPr>
          <p:nvPr>
            <p:ph type="title"/>
          </p:nvPr>
        </p:nvSpPr>
        <p:spPr>
          <a:xfrm>
            <a:off x="530942" y="181900"/>
            <a:ext cx="9679858" cy="1037300"/>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Bible Tests of a Prophet</a:t>
            </a:r>
          </a:p>
        </p:txBody>
      </p:sp>
      <p:sp>
        <p:nvSpPr>
          <p:cNvPr id="29699" name="Rectangle 3">
            <a:extLst>
              <a:ext uri="{FF2B5EF4-FFF2-40B4-BE49-F238E27FC236}">
                <a16:creationId xmlns:a16="http://schemas.microsoft.com/office/drawing/2014/main" id="{66C6D0BA-CA9A-4E61-9ABE-9A82D8AC7C78}"/>
              </a:ext>
            </a:extLst>
          </p:cNvPr>
          <p:cNvSpPr>
            <a:spLocks noGrp="1" noChangeArrowheads="1"/>
          </p:cNvSpPr>
          <p:nvPr>
            <p:ph type="body" idx="1"/>
          </p:nvPr>
        </p:nvSpPr>
        <p:spPr>
          <a:xfrm>
            <a:off x="530941" y="1524000"/>
            <a:ext cx="10795819" cy="5152100"/>
          </a:xfrm>
        </p:spPr>
        <p:txBody>
          <a:bodyPr/>
          <a:lstStyle/>
          <a:p>
            <a:pPr marL="225425" indent="-225425" eaLnBrk="1" hangingPunct="1">
              <a:spcBef>
                <a:spcPts val="600"/>
              </a:spcBef>
              <a:defRPr/>
            </a:pPr>
            <a:r>
              <a:rPr lang="en-US" sz="4000" b="1" dirty="0">
                <a:latin typeface="Calibri" panose="020F0502020204030204" pitchFamily="34" charset="0"/>
                <a:cs typeface="Calibri" panose="020F0502020204030204" pitchFamily="34" charset="0"/>
              </a:rPr>
              <a:t>Doctrine test</a:t>
            </a:r>
            <a:r>
              <a:rPr lang="en-US" sz="4000" dirty="0">
                <a:latin typeface="Calibri" panose="020F0502020204030204" pitchFamily="34" charset="0"/>
                <a:cs typeface="Calibri" panose="020F0502020204030204" pitchFamily="34" charset="0"/>
              </a:rPr>
              <a:t>, </a:t>
            </a:r>
            <a:r>
              <a:rPr lang="en-US" sz="4000" i="1" dirty="0">
                <a:latin typeface="Calibri" panose="020F0502020204030204" pitchFamily="34" charset="0"/>
                <a:cs typeface="Calibri" panose="020F0502020204030204" pitchFamily="34" charset="0"/>
              </a:rPr>
              <a:t>Deuteronomy 13:1-5</a:t>
            </a:r>
          </a:p>
          <a:p>
            <a:pPr marL="688975" lvl="1" indent="-223838" eaLnBrk="1" hangingPunct="1">
              <a:spcBef>
                <a:spcPts val="600"/>
              </a:spcBef>
              <a:defRPr/>
            </a:pPr>
            <a:r>
              <a:rPr lang="en-US" sz="3800" dirty="0">
                <a:latin typeface="Calibri" panose="020F0502020204030204" pitchFamily="34" charset="0"/>
                <a:cs typeface="Calibri" panose="020F0502020204030204" pitchFamily="34" charset="0"/>
              </a:rPr>
              <a:t>What God does he preach? What Christ does he confess? </a:t>
            </a:r>
            <a:r>
              <a:rPr lang="en-US" sz="3800" i="1" dirty="0">
                <a:latin typeface="Calibri" panose="020F0502020204030204" pitchFamily="34" charset="0"/>
                <a:cs typeface="Calibri" panose="020F0502020204030204" pitchFamily="34" charset="0"/>
              </a:rPr>
              <a:t>(1 John 4:2-3)</a:t>
            </a:r>
          </a:p>
          <a:p>
            <a:pPr marL="688975" lvl="1" indent="-223838" eaLnBrk="1" hangingPunct="1">
              <a:spcBef>
                <a:spcPts val="600"/>
              </a:spcBef>
              <a:defRPr/>
            </a:pPr>
            <a:r>
              <a:rPr lang="en-US" sz="3800" dirty="0">
                <a:latin typeface="Calibri" panose="020F0502020204030204" pitchFamily="34" charset="0"/>
                <a:cs typeface="Calibri" panose="020F0502020204030204" pitchFamily="34" charset="0"/>
              </a:rPr>
              <a:t>Joseph Smith, Jr. </a:t>
            </a:r>
            <a:r>
              <a:rPr lang="en-US" sz="3800" i="1" dirty="0">
                <a:latin typeface="Calibri" panose="020F0502020204030204" pitchFamily="34" charset="0"/>
                <a:cs typeface="Calibri" panose="020F0502020204030204" pitchFamily="34" charset="0"/>
              </a:rPr>
              <a:t>(Galatians 1:8-9)</a:t>
            </a:r>
          </a:p>
          <a:p>
            <a:pPr marL="1139825" lvl="2" indent="-225425" eaLnBrk="1" hangingPunct="1">
              <a:spcBef>
                <a:spcPts val="600"/>
              </a:spcBef>
              <a:defRPr/>
            </a:pPr>
            <a:r>
              <a:rPr lang="en-US" sz="3600" u="sng" dirty="0">
                <a:latin typeface="Calibri" panose="020F0502020204030204" pitchFamily="34" charset="0"/>
                <a:cs typeface="Calibri" panose="020F0502020204030204" pitchFamily="34" charset="0"/>
              </a:rPr>
              <a:t>God</a:t>
            </a:r>
            <a:r>
              <a:rPr lang="en-US" sz="3600" dirty="0">
                <a:latin typeface="Calibri" panose="020F0502020204030204" pitchFamily="34" charset="0"/>
                <a:cs typeface="Calibri" panose="020F0502020204030204" pitchFamily="34" charset="0"/>
              </a:rPr>
              <a:t>: Once a man with a body of flesh and bones (</a:t>
            </a:r>
            <a:r>
              <a:rPr lang="en-US" sz="3600" i="1" dirty="0">
                <a:latin typeface="Calibri" panose="020F0502020204030204" pitchFamily="34" charset="0"/>
                <a:cs typeface="Calibri" panose="020F0502020204030204" pitchFamily="34" charset="0"/>
              </a:rPr>
              <a:t>HOC</a:t>
            </a:r>
            <a:r>
              <a:rPr lang="en-US" sz="3600" dirty="0">
                <a:latin typeface="Calibri" panose="020F0502020204030204" pitchFamily="34" charset="0"/>
                <a:cs typeface="Calibri" panose="020F0502020204030204" pitchFamily="34" charset="0"/>
              </a:rPr>
              <a:t>, V:613; D&amp;C 130:22)</a:t>
            </a:r>
          </a:p>
          <a:p>
            <a:pPr marL="1139825" lvl="2" indent="-225425" eaLnBrk="1" hangingPunct="1">
              <a:spcBef>
                <a:spcPts val="600"/>
              </a:spcBef>
              <a:defRPr/>
            </a:pPr>
            <a:r>
              <a:rPr lang="en-US" sz="3600" u="sng" dirty="0">
                <a:latin typeface="Calibri" panose="020F0502020204030204" pitchFamily="34" charset="0"/>
                <a:cs typeface="Calibri" panose="020F0502020204030204" pitchFamily="34" charset="0"/>
              </a:rPr>
              <a:t>Christ</a:t>
            </a:r>
            <a:r>
              <a:rPr lang="en-US" sz="3600" dirty="0">
                <a:latin typeface="Calibri" panose="020F0502020204030204" pitchFamily="34" charset="0"/>
                <a:cs typeface="Calibri" panose="020F0502020204030204" pitchFamily="34" charset="0"/>
              </a:rPr>
              <a:t>: Spirit child of God the Father; brother of Lucifer; not eternally God</a:t>
            </a:r>
          </a:p>
        </p:txBody>
      </p:sp>
      <p:sp>
        <p:nvSpPr>
          <p:cNvPr id="29700" name="Line 4">
            <a:extLst>
              <a:ext uri="{FF2B5EF4-FFF2-40B4-BE49-F238E27FC236}">
                <a16:creationId xmlns:a16="http://schemas.microsoft.com/office/drawing/2014/main" id="{1F6769FB-9DE8-4805-8857-3B8F19B57FD1}"/>
              </a:ext>
            </a:extLst>
          </p:cNvPr>
          <p:cNvSpPr>
            <a:spLocks noChangeShapeType="1"/>
          </p:cNvSpPr>
          <p:nvPr/>
        </p:nvSpPr>
        <p:spPr bwMode="auto">
          <a:xfrm>
            <a:off x="668594" y="1327355"/>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pic>
        <p:nvPicPr>
          <p:cNvPr id="6" name="Picture 5" descr="A close up of a logo&#10;&#10;Description automatically generated">
            <a:extLst>
              <a:ext uri="{FF2B5EF4-FFF2-40B4-BE49-F238E27FC236}">
                <a16:creationId xmlns:a16="http://schemas.microsoft.com/office/drawing/2014/main" id="{9FD88AB3-5C74-4B15-B9A4-7D27531BE602}"/>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50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1000"/>
                                        <p:tgtEl>
                                          <p:spTgt spid="29699">
                                            <p:txEl>
                                              <p:pRg st="0" end="0"/>
                                            </p:txEl>
                                          </p:spTgt>
                                        </p:tgtEl>
                                      </p:cBhvr>
                                    </p:animEffect>
                                    <p:anim calcmode="lin" valueType="num">
                                      <p:cBhvr>
                                        <p:cTn id="8" dur="10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96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9699">
                                            <p:txEl>
                                              <p:pRg st="1" end="1"/>
                                            </p:txEl>
                                          </p:spTgt>
                                        </p:tgtEl>
                                        <p:attrNameLst>
                                          <p:attrName>style.visibility</p:attrName>
                                        </p:attrNameLst>
                                      </p:cBhvr>
                                      <p:to>
                                        <p:strVal val="visible"/>
                                      </p:to>
                                    </p:set>
                                    <p:animEffect transition="in" filter="fade">
                                      <p:cBhvr>
                                        <p:cTn id="14" dur="1000"/>
                                        <p:tgtEl>
                                          <p:spTgt spid="29699">
                                            <p:txEl>
                                              <p:pRg st="1" end="1"/>
                                            </p:txEl>
                                          </p:spTgt>
                                        </p:tgtEl>
                                      </p:cBhvr>
                                    </p:animEffect>
                                    <p:anim calcmode="lin" valueType="num">
                                      <p:cBhvr>
                                        <p:cTn id="15" dur="10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96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29699">
                                            <p:txEl>
                                              <p:pRg st="2" end="2"/>
                                            </p:txEl>
                                          </p:spTgt>
                                        </p:tgtEl>
                                        <p:attrNameLst>
                                          <p:attrName>style.visibility</p:attrName>
                                        </p:attrNameLst>
                                      </p:cBhvr>
                                      <p:to>
                                        <p:strVal val="visible"/>
                                      </p:to>
                                    </p:set>
                                    <p:animEffect transition="in" filter="fade">
                                      <p:cBhvr>
                                        <p:cTn id="21" dur="1000"/>
                                        <p:tgtEl>
                                          <p:spTgt spid="29699">
                                            <p:txEl>
                                              <p:pRg st="2" end="2"/>
                                            </p:txEl>
                                          </p:spTgt>
                                        </p:tgtEl>
                                      </p:cBhvr>
                                    </p:animEffect>
                                    <p:anim calcmode="lin" valueType="num">
                                      <p:cBhvr>
                                        <p:cTn id="22" dur="1000" fill="hold"/>
                                        <p:tgtEl>
                                          <p:spTgt spid="2969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96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29699">
                                            <p:txEl>
                                              <p:pRg st="3" end="3"/>
                                            </p:txEl>
                                          </p:spTgt>
                                        </p:tgtEl>
                                        <p:attrNameLst>
                                          <p:attrName>style.visibility</p:attrName>
                                        </p:attrNameLst>
                                      </p:cBhvr>
                                      <p:to>
                                        <p:strVal val="visible"/>
                                      </p:to>
                                    </p:set>
                                    <p:animEffect transition="in" filter="fade">
                                      <p:cBhvr>
                                        <p:cTn id="28" dur="1000"/>
                                        <p:tgtEl>
                                          <p:spTgt spid="29699">
                                            <p:txEl>
                                              <p:pRg st="3" end="3"/>
                                            </p:txEl>
                                          </p:spTgt>
                                        </p:tgtEl>
                                      </p:cBhvr>
                                    </p:animEffect>
                                    <p:anim calcmode="lin" valueType="num">
                                      <p:cBhvr>
                                        <p:cTn id="29" dur="1000" fill="hold"/>
                                        <p:tgtEl>
                                          <p:spTgt spid="296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969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29699">
                                            <p:txEl>
                                              <p:pRg st="4" end="4"/>
                                            </p:txEl>
                                          </p:spTgt>
                                        </p:tgtEl>
                                        <p:attrNameLst>
                                          <p:attrName>style.visibility</p:attrName>
                                        </p:attrNameLst>
                                      </p:cBhvr>
                                      <p:to>
                                        <p:strVal val="visible"/>
                                      </p:to>
                                    </p:set>
                                    <p:animEffect transition="in" filter="fade">
                                      <p:cBhvr>
                                        <p:cTn id="35" dur="1000"/>
                                        <p:tgtEl>
                                          <p:spTgt spid="29699">
                                            <p:txEl>
                                              <p:pRg st="4" end="4"/>
                                            </p:txEl>
                                          </p:spTgt>
                                        </p:tgtEl>
                                      </p:cBhvr>
                                    </p:animEffect>
                                    <p:anim calcmode="lin" valueType="num">
                                      <p:cBhvr>
                                        <p:cTn id="36" dur="1000" fill="hold"/>
                                        <p:tgtEl>
                                          <p:spTgt spid="2969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969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01F2CC8D-C1CC-4DAB-B885-E5A650534C21}"/>
              </a:ext>
            </a:extLst>
          </p:cNvPr>
          <p:cNvSpPr>
            <a:spLocks noGrp="1"/>
          </p:cNvSpPr>
          <p:nvPr>
            <p:ph type="sldNum" sz="quarter" idx="12"/>
          </p:nvPr>
        </p:nvSpPr>
        <p:spPr>
          <a:xfrm>
            <a:off x="11562734" y="6528618"/>
            <a:ext cx="411779" cy="329381"/>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E9A5A1A-84EF-491D-9C61-7C08E4967B57}"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30723" name="Rectangle 3">
            <a:extLst>
              <a:ext uri="{FF2B5EF4-FFF2-40B4-BE49-F238E27FC236}">
                <a16:creationId xmlns:a16="http://schemas.microsoft.com/office/drawing/2014/main" id="{69E6682B-83C6-4058-819A-640592660DF9}"/>
              </a:ext>
            </a:extLst>
          </p:cNvPr>
          <p:cNvSpPr>
            <a:spLocks noGrp="1" noChangeArrowheads="1"/>
          </p:cNvSpPr>
          <p:nvPr>
            <p:ph type="body" idx="1"/>
          </p:nvPr>
        </p:nvSpPr>
        <p:spPr>
          <a:xfrm>
            <a:off x="530942" y="1435511"/>
            <a:ext cx="11031792" cy="5317072"/>
          </a:xfrm>
        </p:spPr>
        <p:txBody>
          <a:bodyPr/>
          <a:lstStyle/>
          <a:p>
            <a:pPr marL="225425" indent="-225425" eaLnBrk="1" hangingPunct="1">
              <a:spcBef>
                <a:spcPts val="0"/>
              </a:spcBef>
              <a:defRPr/>
            </a:pPr>
            <a:r>
              <a:rPr lang="en-US" sz="4000" b="1" dirty="0">
                <a:latin typeface="Calibri" panose="020F0502020204030204" pitchFamily="34" charset="0"/>
                <a:cs typeface="Calibri" panose="020F0502020204030204" pitchFamily="34" charset="0"/>
              </a:rPr>
              <a:t>Accuracy test</a:t>
            </a:r>
            <a:r>
              <a:rPr lang="en-US" sz="4000" dirty="0">
                <a:latin typeface="Calibri" panose="020F0502020204030204" pitchFamily="34" charset="0"/>
                <a:cs typeface="Calibri" panose="020F0502020204030204" pitchFamily="34" charset="0"/>
              </a:rPr>
              <a:t>, </a:t>
            </a:r>
            <a:r>
              <a:rPr lang="en-US" sz="4000" i="1" dirty="0">
                <a:latin typeface="Calibri" panose="020F0502020204030204" pitchFamily="34" charset="0"/>
                <a:cs typeface="Calibri" panose="020F0502020204030204" pitchFamily="34" charset="0"/>
              </a:rPr>
              <a:t>Deuteronomy 18:20-22</a:t>
            </a:r>
          </a:p>
          <a:p>
            <a:pPr marL="569913" lvl="1" indent="-284163" eaLnBrk="1" hangingPunct="1">
              <a:spcBef>
                <a:spcPts val="0"/>
              </a:spcBef>
              <a:defRPr/>
            </a:pPr>
            <a:r>
              <a:rPr lang="en-US" sz="3800" dirty="0">
                <a:latin typeface="Calibri" panose="020F0502020204030204" pitchFamily="34" charset="0"/>
                <a:cs typeface="Calibri" panose="020F0502020204030204" pitchFamily="34" charset="0"/>
              </a:rPr>
              <a:t>Does it come to pass? </a:t>
            </a:r>
            <a:r>
              <a:rPr lang="en-US" sz="3800" i="1" dirty="0">
                <a:latin typeface="Calibri" panose="020F0502020204030204" pitchFamily="34" charset="0"/>
                <a:cs typeface="Calibri" panose="020F0502020204030204" pitchFamily="34" charset="0"/>
              </a:rPr>
              <a:t>Jeremiah 28:7-9, 15</a:t>
            </a:r>
          </a:p>
          <a:p>
            <a:pPr marL="1035050" lvl="2" indent="-287338" eaLnBrk="1" hangingPunct="1">
              <a:spcBef>
                <a:spcPts val="0"/>
              </a:spcBef>
              <a:defRPr/>
            </a:pPr>
            <a:r>
              <a:rPr lang="en-US" sz="3600" dirty="0">
                <a:latin typeface="Calibri" panose="020F0502020204030204" pitchFamily="34" charset="0"/>
                <a:cs typeface="Calibri" panose="020F0502020204030204" pitchFamily="34" charset="0"/>
              </a:rPr>
              <a:t>Not from God…presumptuously…do not fear</a:t>
            </a:r>
          </a:p>
          <a:p>
            <a:pPr marL="569913" lvl="1" indent="-284163" eaLnBrk="1" hangingPunct="1">
              <a:spcBef>
                <a:spcPts val="0"/>
              </a:spcBef>
              <a:defRPr/>
            </a:pPr>
            <a:r>
              <a:rPr lang="en-US" sz="3800" dirty="0">
                <a:latin typeface="Calibri" panose="020F0502020204030204" pitchFamily="34" charset="0"/>
                <a:cs typeface="Calibri" panose="020F0502020204030204" pitchFamily="34" charset="0"/>
              </a:rPr>
              <a:t>Joseph Smith, Jr.:</a:t>
            </a:r>
          </a:p>
          <a:p>
            <a:pPr marL="855663" lvl="2" indent="-285750" eaLnBrk="1" hangingPunct="1">
              <a:spcBef>
                <a:spcPts val="0"/>
              </a:spcBef>
              <a:defRPr/>
            </a:pPr>
            <a:r>
              <a:rPr lang="en-US" sz="3600" i="1" dirty="0">
                <a:latin typeface="Calibri" panose="020F0502020204030204" pitchFamily="34" charset="0"/>
                <a:cs typeface="Calibri" panose="020F0502020204030204" pitchFamily="34" charset="0"/>
              </a:rPr>
              <a:t>Temple Lot </a:t>
            </a:r>
            <a:r>
              <a:rPr lang="en-US" sz="3600" dirty="0">
                <a:latin typeface="Calibri" panose="020F0502020204030204" pitchFamily="34" charset="0"/>
                <a:cs typeface="Calibri" panose="020F0502020204030204" pitchFamily="34" charset="0"/>
              </a:rPr>
              <a:t>(D&amp;C 84:1-5): </a:t>
            </a:r>
            <a:r>
              <a:rPr lang="en-US" sz="3600" i="1" dirty="0">
                <a:latin typeface="Calibri" panose="020F0502020204030204" pitchFamily="34" charset="0"/>
                <a:cs typeface="Calibri" panose="020F0502020204030204" pitchFamily="34" charset="0"/>
              </a:rPr>
              <a:t>This generation (1832)</a:t>
            </a:r>
          </a:p>
          <a:p>
            <a:pPr marL="855663" lvl="2" indent="-285750" eaLnBrk="1" hangingPunct="1">
              <a:spcBef>
                <a:spcPts val="0"/>
              </a:spcBef>
              <a:defRPr/>
            </a:pPr>
            <a:r>
              <a:rPr lang="en-US" sz="3600" i="1" dirty="0">
                <a:latin typeface="Calibri" panose="020F0502020204030204" pitchFamily="34" charset="0"/>
                <a:cs typeface="Calibri" panose="020F0502020204030204" pitchFamily="34" charset="0"/>
              </a:rPr>
              <a:t>Civil War </a:t>
            </a:r>
            <a:r>
              <a:rPr lang="en-US" sz="3600" dirty="0">
                <a:latin typeface="Calibri" panose="020F0502020204030204" pitchFamily="34" charset="0"/>
                <a:cs typeface="Calibri" panose="020F0502020204030204" pitchFamily="34" charset="0"/>
              </a:rPr>
              <a:t>(D&amp;C 87): Also said it would be a global war, full end of nations</a:t>
            </a:r>
          </a:p>
          <a:p>
            <a:pPr marL="855663" lvl="2" indent="-285750" eaLnBrk="1" hangingPunct="1">
              <a:spcBef>
                <a:spcPts val="0"/>
              </a:spcBef>
              <a:defRPr/>
            </a:pPr>
            <a:r>
              <a:rPr lang="en-US" sz="3600" i="1" dirty="0">
                <a:latin typeface="Calibri" panose="020F0502020204030204" pitchFamily="34" charset="0"/>
                <a:cs typeface="Calibri" panose="020F0502020204030204" pitchFamily="34" charset="0"/>
              </a:rPr>
              <a:t>Lord’s return in 1891</a:t>
            </a:r>
            <a:r>
              <a:rPr lang="en-US" sz="3600" dirty="0">
                <a:latin typeface="Calibri" panose="020F0502020204030204" pitchFamily="34" charset="0"/>
                <a:cs typeface="Calibri" panose="020F0502020204030204" pitchFamily="34" charset="0"/>
              </a:rPr>
              <a:t>: 1835 + 56 years “should wind up the scene” (</a:t>
            </a:r>
            <a:r>
              <a:rPr lang="en-US" sz="3600" i="1" dirty="0">
                <a:latin typeface="Calibri" panose="020F0502020204030204" pitchFamily="34" charset="0"/>
                <a:cs typeface="Calibri" panose="020F0502020204030204" pitchFamily="34" charset="0"/>
              </a:rPr>
              <a:t>HOC</a:t>
            </a:r>
            <a:r>
              <a:rPr lang="en-US" sz="3600" dirty="0">
                <a:latin typeface="Calibri" panose="020F0502020204030204" pitchFamily="34" charset="0"/>
                <a:cs typeface="Calibri" panose="020F0502020204030204" pitchFamily="34" charset="0"/>
              </a:rPr>
              <a:t>, II:182)</a:t>
            </a:r>
          </a:p>
        </p:txBody>
      </p:sp>
      <p:pic>
        <p:nvPicPr>
          <p:cNvPr id="6" name="Picture 5" descr="A close up of a logo&#10;&#10;Description automatically generated">
            <a:extLst>
              <a:ext uri="{FF2B5EF4-FFF2-40B4-BE49-F238E27FC236}">
                <a16:creationId xmlns:a16="http://schemas.microsoft.com/office/drawing/2014/main" id="{AC8EBBDB-E6FE-4D1C-B83F-4CA440700B69}"/>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20EDF25A-AC4D-4FE5-B3DD-D81BA395C27E}"/>
              </a:ext>
            </a:extLst>
          </p:cNvPr>
          <p:cNvSpPr>
            <a:spLocks noGrp="1" noChangeArrowheads="1"/>
          </p:cNvSpPr>
          <p:nvPr>
            <p:ph type="title"/>
          </p:nvPr>
        </p:nvSpPr>
        <p:spPr>
          <a:xfrm>
            <a:off x="530942" y="105416"/>
            <a:ext cx="9679858" cy="1113783"/>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Bible Tests of a Prophet</a:t>
            </a:r>
          </a:p>
        </p:txBody>
      </p:sp>
      <p:sp>
        <p:nvSpPr>
          <p:cNvPr id="9" name="Line 4">
            <a:extLst>
              <a:ext uri="{FF2B5EF4-FFF2-40B4-BE49-F238E27FC236}">
                <a16:creationId xmlns:a16="http://schemas.microsoft.com/office/drawing/2014/main" id="{34EBA8A7-8270-4243-991E-F0088C8D7CBD}"/>
              </a:ext>
            </a:extLst>
          </p:cNvPr>
          <p:cNvSpPr>
            <a:spLocks noChangeShapeType="1"/>
          </p:cNvSpPr>
          <p:nvPr/>
        </p:nvSpPr>
        <p:spPr bwMode="auto">
          <a:xfrm>
            <a:off x="678427" y="1327354"/>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1000"/>
                                        <p:tgtEl>
                                          <p:spTgt spid="30723">
                                            <p:txEl>
                                              <p:pRg st="0" end="0"/>
                                            </p:txEl>
                                          </p:spTgt>
                                        </p:tgtEl>
                                      </p:cBhvr>
                                    </p:animEffect>
                                    <p:anim calcmode="lin" valueType="num">
                                      <p:cBhvr>
                                        <p:cTn id="8" dur="10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2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2000"/>
                                  </p:stCondLst>
                                  <p:childTnLst>
                                    <p:set>
                                      <p:cBhvr>
                                        <p:cTn id="12" dur="1" fill="hold">
                                          <p:stCondLst>
                                            <p:cond delay="0"/>
                                          </p:stCondLst>
                                        </p:cTn>
                                        <p:tgtEl>
                                          <p:spTgt spid="30723">
                                            <p:txEl>
                                              <p:pRg st="1" end="1"/>
                                            </p:txEl>
                                          </p:spTgt>
                                        </p:tgtEl>
                                        <p:attrNameLst>
                                          <p:attrName>style.visibility</p:attrName>
                                        </p:attrNameLst>
                                      </p:cBhvr>
                                      <p:to>
                                        <p:strVal val="visible"/>
                                      </p:to>
                                    </p:set>
                                    <p:animEffect transition="in" filter="fade">
                                      <p:cBhvr>
                                        <p:cTn id="13" dur="1000"/>
                                        <p:tgtEl>
                                          <p:spTgt spid="30723">
                                            <p:txEl>
                                              <p:pRg st="1" end="1"/>
                                            </p:txEl>
                                          </p:spTgt>
                                        </p:tgtEl>
                                      </p:cBhvr>
                                    </p:animEffect>
                                    <p:anim calcmode="lin" valueType="num">
                                      <p:cBhvr>
                                        <p:cTn id="14" dur="10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072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7" presetClass="entr" presetSubtype="0" fill="hold" grpId="0" nodeType="afterEffect">
                                  <p:stCondLst>
                                    <p:cond delay="500"/>
                                  </p:stCondLst>
                                  <p:childTnLst>
                                    <p:set>
                                      <p:cBhvr>
                                        <p:cTn id="18" dur="1" fill="hold">
                                          <p:stCondLst>
                                            <p:cond delay="0"/>
                                          </p:stCondLst>
                                        </p:cTn>
                                        <p:tgtEl>
                                          <p:spTgt spid="30723">
                                            <p:txEl>
                                              <p:pRg st="2" end="2"/>
                                            </p:txEl>
                                          </p:spTgt>
                                        </p:tgtEl>
                                        <p:attrNameLst>
                                          <p:attrName>style.visibility</p:attrName>
                                        </p:attrNameLst>
                                      </p:cBhvr>
                                      <p:to>
                                        <p:strVal val="visible"/>
                                      </p:to>
                                    </p:set>
                                    <p:animEffect transition="in" filter="fade">
                                      <p:cBhvr>
                                        <p:cTn id="19" dur="1000"/>
                                        <p:tgtEl>
                                          <p:spTgt spid="30723">
                                            <p:txEl>
                                              <p:pRg st="2" end="2"/>
                                            </p:txEl>
                                          </p:spTgt>
                                        </p:tgtEl>
                                      </p:cBhvr>
                                    </p:animEffect>
                                    <p:anim calcmode="lin" valueType="num">
                                      <p:cBhvr>
                                        <p:cTn id="20" dur="10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072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30723">
                                            <p:txEl>
                                              <p:pRg st="3" end="3"/>
                                            </p:txEl>
                                          </p:spTgt>
                                        </p:tgtEl>
                                        <p:attrNameLst>
                                          <p:attrName>style.visibility</p:attrName>
                                        </p:attrNameLst>
                                      </p:cBhvr>
                                      <p:to>
                                        <p:strVal val="visible"/>
                                      </p:to>
                                    </p:set>
                                    <p:animEffect transition="in" filter="fade">
                                      <p:cBhvr>
                                        <p:cTn id="26" dur="1000"/>
                                        <p:tgtEl>
                                          <p:spTgt spid="30723">
                                            <p:txEl>
                                              <p:pRg st="3" end="3"/>
                                            </p:txEl>
                                          </p:spTgt>
                                        </p:tgtEl>
                                      </p:cBhvr>
                                    </p:animEffect>
                                    <p:anim calcmode="lin" valueType="num">
                                      <p:cBhvr>
                                        <p:cTn id="27" dur="10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0723">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47" presetClass="entr" presetSubtype="0" fill="hold" grpId="0" nodeType="afterEffect">
                                  <p:stCondLst>
                                    <p:cond delay="0"/>
                                  </p:stCondLst>
                                  <p:childTnLst>
                                    <p:set>
                                      <p:cBhvr>
                                        <p:cTn id="31" dur="1" fill="hold">
                                          <p:stCondLst>
                                            <p:cond delay="0"/>
                                          </p:stCondLst>
                                        </p:cTn>
                                        <p:tgtEl>
                                          <p:spTgt spid="30723">
                                            <p:txEl>
                                              <p:pRg st="4" end="4"/>
                                            </p:txEl>
                                          </p:spTgt>
                                        </p:tgtEl>
                                        <p:attrNameLst>
                                          <p:attrName>style.visibility</p:attrName>
                                        </p:attrNameLst>
                                      </p:cBhvr>
                                      <p:to>
                                        <p:strVal val="visible"/>
                                      </p:to>
                                    </p:set>
                                    <p:animEffect transition="in" filter="fade">
                                      <p:cBhvr>
                                        <p:cTn id="32" dur="1000"/>
                                        <p:tgtEl>
                                          <p:spTgt spid="30723">
                                            <p:txEl>
                                              <p:pRg st="4" end="4"/>
                                            </p:txEl>
                                          </p:spTgt>
                                        </p:tgtEl>
                                      </p:cBhvr>
                                    </p:animEffect>
                                    <p:anim calcmode="lin" valueType="num">
                                      <p:cBhvr>
                                        <p:cTn id="33" dur="1000" fill="hold"/>
                                        <p:tgtEl>
                                          <p:spTgt spid="3072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072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7" presetClass="entr" presetSubtype="0" fill="hold" grpId="0" nodeType="clickEffect">
                                  <p:stCondLst>
                                    <p:cond delay="0"/>
                                  </p:stCondLst>
                                  <p:childTnLst>
                                    <p:set>
                                      <p:cBhvr>
                                        <p:cTn id="38" dur="1" fill="hold">
                                          <p:stCondLst>
                                            <p:cond delay="0"/>
                                          </p:stCondLst>
                                        </p:cTn>
                                        <p:tgtEl>
                                          <p:spTgt spid="30723">
                                            <p:txEl>
                                              <p:pRg st="5" end="5"/>
                                            </p:txEl>
                                          </p:spTgt>
                                        </p:tgtEl>
                                        <p:attrNameLst>
                                          <p:attrName>style.visibility</p:attrName>
                                        </p:attrNameLst>
                                      </p:cBhvr>
                                      <p:to>
                                        <p:strVal val="visible"/>
                                      </p:to>
                                    </p:set>
                                    <p:animEffect transition="in" filter="fade">
                                      <p:cBhvr>
                                        <p:cTn id="39" dur="1000"/>
                                        <p:tgtEl>
                                          <p:spTgt spid="30723">
                                            <p:txEl>
                                              <p:pRg st="5" end="5"/>
                                            </p:txEl>
                                          </p:spTgt>
                                        </p:tgtEl>
                                      </p:cBhvr>
                                    </p:animEffect>
                                    <p:anim calcmode="lin" valueType="num">
                                      <p:cBhvr>
                                        <p:cTn id="40" dur="1000" fill="hold"/>
                                        <p:tgtEl>
                                          <p:spTgt spid="3072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072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7" presetClass="entr" presetSubtype="0" fill="hold" grpId="0" nodeType="clickEffect">
                                  <p:stCondLst>
                                    <p:cond delay="0"/>
                                  </p:stCondLst>
                                  <p:childTnLst>
                                    <p:set>
                                      <p:cBhvr>
                                        <p:cTn id="45" dur="1" fill="hold">
                                          <p:stCondLst>
                                            <p:cond delay="0"/>
                                          </p:stCondLst>
                                        </p:cTn>
                                        <p:tgtEl>
                                          <p:spTgt spid="30723">
                                            <p:txEl>
                                              <p:pRg st="6" end="6"/>
                                            </p:txEl>
                                          </p:spTgt>
                                        </p:tgtEl>
                                        <p:attrNameLst>
                                          <p:attrName>style.visibility</p:attrName>
                                        </p:attrNameLst>
                                      </p:cBhvr>
                                      <p:to>
                                        <p:strVal val="visible"/>
                                      </p:to>
                                    </p:set>
                                    <p:animEffect transition="in" filter="fade">
                                      <p:cBhvr>
                                        <p:cTn id="46" dur="1000"/>
                                        <p:tgtEl>
                                          <p:spTgt spid="30723">
                                            <p:txEl>
                                              <p:pRg st="6" end="6"/>
                                            </p:txEl>
                                          </p:spTgt>
                                        </p:tgtEl>
                                      </p:cBhvr>
                                    </p:animEffect>
                                    <p:anim calcmode="lin" valueType="num">
                                      <p:cBhvr>
                                        <p:cTn id="47" dur="1000" fill="hold"/>
                                        <p:tgtEl>
                                          <p:spTgt spid="3072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3072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E5D2F5B8-5333-4021-8DF2-922AC11BD34F}"/>
              </a:ext>
            </a:extLst>
          </p:cNvPr>
          <p:cNvSpPr>
            <a:spLocks noGrp="1"/>
          </p:cNvSpPr>
          <p:nvPr>
            <p:ph type="sldNum" sz="quarter" idx="12"/>
          </p:nvPr>
        </p:nvSpPr>
        <p:spPr>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4C11CC7-F332-4568-9CD7-3C5903111E5D}"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31747" name="Rectangle 3">
            <a:extLst>
              <a:ext uri="{FF2B5EF4-FFF2-40B4-BE49-F238E27FC236}">
                <a16:creationId xmlns:a16="http://schemas.microsoft.com/office/drawing/2014/main" id="{B9E43A18-20D3-4294-8F05-0C68195D17A9}"/>
              </a:ext>
            </a:extLst>
          </p:cNvPr>
          <p:cNvSpPr>
            <a:spLocks noGrp="1" noChangeArrowheads="1"/>
          </p:cNvSpPr>
          <p:nvPr>
            <p:ph type="body" idx="1"/>
          </p:nvPr>
        </p:nvSpPr>
        <p:spPr>
          <a:xfrm>
            <a:off x="660399" y="2310585"/>
            <a:ext cx="10666361" cy="2772687"/>
          </a:xfrm>
        </p:spPr>
        <p:txBody>
          <a:bodyPr/>
          <a:lstStyle/>
          <a:p>
            <a:pPr marL="225425" indent="-225425" eaLnBrk="1" hangingPunct="1">
              <a:spcBef>
                <a:spcPts val="1800"/>
              </a:spcBef>
              <a:defRPr/>
            </a:pPr>
            <a:r>
              <a:rPr lang="en-US" sz="4800" b="1" dirty="0">
                <a:latin typeface="Calibri" panose="020F0502020204030204" pitchFamily="34" charset="0"/>
                <a:cs typeface="Calibri" panose="020F0502020204030204" pitchFamily="34" charset="0"/>
              </a:rPr>
              <a:t>Character test</a:t>
            </a:r>
            <a:r>
              <a:rPr lang="en-US" sz="4800" dirty="0">
                <a:latin typeface="Calibri" panose="020F0502020204030204" pitchFamily="34" charset="0"/>
                <a:cs typeface="Calibri" panose="020F0502020204030204" pitchFamily="34" charset="0"/>
              </a:rPr>
              <a:t>, </a:t>
            </a:r>
            <a:r>
              <a:rPr lang="en-US" sz="4800" i="1" dirty="0">
                <a:latin typeface="Calibri" panose="020F0502020204030204" pitchFamily="34" charset="0"/>
                <a:cs typeface="Calibri" panose="020F0502020204030204" pitchFamily="34" charset="0"/>
              </a:rPr>
              <a:t>Matthew 7:15-21</a:t>
            </a:r>
          </a:p>
          <a:p>
            <a:pPr marL="688975" lvl="1" indent="-223838" eaLnBrk="1" hangingPunct="1">
              <a:spcBef>
                <a:spcPts val="1800"/>
              </a:spcBef>
              <a:defRPr/>
            </a:pPr>
            <a:r>
              <a:rPr lang="en-US" sz="4400" dirty="0">
                <a:latin typeface="Calibri" panose="020F0502020204030204" pitchFamily="34" charset="0"/>
                <a:cs typeface="Calibri" panose="020F0502020204030204" pitchFamily="34" charset="0"/>
              </a:rPr>
              <a:t>Truth bears righteous fruit</a:t>
            </a:r>
          </a:p>
          <a:p>
            <a:pPr marL="688975" lvl="1" indent="-223838" eaLnBrk="1" hangingPunct="1">
              <a:spcBef>
                <a:spcPts val="1800"/>
              </a:spcBef>
              <a:defRPr/>
            </a:pPr>
            <a:r>
              <a:rPr lang="en-US" sz="4400" dirty="0">
                <a:latin typeface="Calibri" panose="020F0502020204030204" pitchFamily="34" charset="0"/>
                <a:cs typeface="Calibri" panose="020F0502020204030204" pitchFamily="34" charset="0"/>
              </a:rPr>
              <a:t>cf. Joseph Smith, Jr. and polygamy</a:t>
            </a:r>
          </a:p>
        </p:txBody>
      </p:sp>
      <p:pic>
        <p:nvPicPr>
          <p:cNvPr id="6" name="Picture 5" descr="A close up of a logo&#10;&#10;Description automatically generated">
            <a:extLst>
              <a:ext uri="{FF2B5EF4-FFF2-40B4-BE49-F238E27FC236}">
                <a16:creationId xmlns:a16="http://schemas.microsoft.com/office/drawing/2014/main" id="{20E8A2C1-1D9F-431B-98ED-F52910E6D899}"/>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C5C54284-CAF7-455D-8E57-03FD40C78193}"/>
              </a:ext>
            </a:extLst>
          </p:cNvPr>
          <p:cNvSpPr>
            <a:spLocks noGrp="1" noChangeArrowheads="1"/>
          </p:cNvSpPr>
          <p:nvPr>
            <p:ph type="title"/>
          </p:nvPr>
        </p:nvSpPr>
        <p:spPr>
          <a:xfrm>
            <a:off x="599358" y="279209"/>
            <a:ext cx="9740900" cy="1113783"/>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Bible Tests of a Prophet</a:t>
            </a:r>
          </a:p>
        </p:txBody>
      </p:sp>
      <p:sp>
        <p:nvSpPr>
          <p:cNvPr id="9" name="Line 4">
            <a:extLst>
              <a:ext uri="{FF2B5EF4-FFF2-40B4-BE49-F238E27FC236}">
                <a16:creationId xmlns:a16="http://schemas.microsoft.com/office/drawing/2014/main" id="{1E1D7412-E4C8-454A-9197-530CBD72F2AA}"/>
              </a:ext>
            </a:extLst>
          </p:cNvPr>
          <p:cNvSpPr>
            <a:spLocks noChangeShapeType="1"/>
          </p:cNvSpPr>
          <p:nvPr/>
        </p:nvSpPr>
        <p:spPr bwMode="auto">
          <a:xfrm>
            <a:off x="660400" y="1543664"/>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fade">
                                      <p:cBhvr>
                                        <p:cTn id="7" dur="1000"/>
                                        <p:tgtEl>
                                          <p:spTgt spid="31747">
                                            <p:txEl>
                                              <p:pRg st="0" end="0"/>
                                            </p:txEl>
                                          </p:spTgt>
                                        </p:tgtEl>
                                      </p:cBhvr>
                                    </p:animEffect>
                                    <p:anim calcmode="lin" valueType="num">
                                      <p:cBhvr>
                                        <p:cTn id="8" dur="10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1747">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31747">
                                            <p:txEl>
                                              <p:pRg st="1" end="1"/>
                                            </p:txEl>
                                          </p:spTgt>
                                        </p:tgtEl>
                                        <p:attrNameLst>
                                          <p:attrName>style.visibility</p:attrName>
                                        </p:attrNameLst>
                                      </p:cBhvr>
                                      <p:to>
                                        <p:strVal val="visible"/>
                                      </p:to>
                                    </p:set>
                                    <p:animEffect transition="in" filter="fade">
                                      <p:cBhvr>
                                        <p:cTn id="13" dur="1000"/>
                                        <p:tgtEl>
                                          <p:spTgt spid="31747">
                                            <p:txEl>
                                              <p:pRg st="1" end="1"/>
                                            </p:txEl>
                                          </p:spTgt>
                                        </p:tgtEl>
                                      </p:cBhvr>
                                    </p:animEffect>
                                    <p:anim calcmode="lin" valueType="num">
                                      <p:cBhvr>
                                        <p:cTn id="14" dur="1000" fill="hold"/>
                                        <p:tgtEl>
                                          <p:spTgt spid="31747">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174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grpId="0" nodeType="clickEffect">
                                  <p:stCondLst>
                                    <p:cond delay="0"/>
                                  </p:stCondLst>
                                  <p:childTnLst>
                                    <p:set>
                                      <p:cBhvr>
                                        <p:cTn id="19" dur="1" fill="hold">
                                          <p:stCondLst>
                                            <p:cond delay="0"/>
                                          </p:stCondLst>
                                        </p:cTn>
                                        <p:tgtEl>
                                          <p:spTgt spid="31747">
                                            <p:txEl>
                                              <p:pRg st="2" end="2"/>
                                            </p:txEl>
                                          </p:spTgt>
                                        </p:tgtEl>
                                        <p:attrNameLst>
                                          <p:attrName>style.visibility</p:attrName>
                                        </p:attrNameLst>
                                      </p:cBhvr>
                                      <p:to>
                                        <p:strVal val="visible"/>
                                      </p:to>
                                    </p:set>
                                    <p:animEffect transition="in" filter="fade">
                                      <p:cBhvr>
                                        <p:cTn id="20" dur="1000"/>
                                        <p:tgtEl>
                                          <p:spTgt spid="31747">
                                            <p:txEl>
                                              <p:pRg st="2" end="2"/>
                                            </p:txEl>
                                          </p:spTgt>
                                        </p:tgtEl>
                                      </p:cBhvr>
                                    </p:animEffect>
                                    <p:anim calcmode="lin" valueType="num">
                                      <p:cBhvr>
                                        <p:cTn id="21" dur="10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174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464A81BE-3744-4965-8EBE-6D3961872680}"/>
              </a:ext>
            </a:extLst>
          </p:cNvPr>
          <p:cNvSpPr>
            <a:spLocks noGrp="1"/>
          </p:cNvSpPr>
          <p:nvPr>
            <p:ph type="sldNum" sz="quarter" idx="12"/>
          </p:nvPr>
        </p:nvSpPr>
        <p:spPr>
          <a:xfrm>
            <a:off x="11547627" y="6479458"/>
            <a:ext cx="418231" cy="321392"/>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AB3E100-799E-42C2-9CEB-6580B3394578}"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32770" name="Rectangle 2">
            <a:extLst>
              <a:ext uri="{FF2B5EF4-FFF2-40B4-BE49-F238E27FC236}">
                <a16:creationId xmlns:a16="http://schemas.microsoft.com/office/drawing/2014/main" id="{15F9009A-938C-4D5A-8B4D-FF8F17DA2696}"/>
              </a:ext>
            </a:extLst>
          </p:cNvPr>
          <p:cNvSpPr>
            <a:spLocks noGrp="1" noChangeArrowheads="1"/>
          </p:cNvSpPr>
          <p:nvPr>
            <p:ph type="title"/>
          </p:nvPr>
        </p:nvSpPr>
        <p:spPr>
          <a:xfrm>
            <a:off x="924232" y="0"/>
            <a:ext cx="10658168" cy="1524000"/>
          </a:xfrm>
        </p:spPr>
        <p:txBody>
          <a:bodyPr/>
          <a:lstStyle/>
          <a:p>
            <a:pPr algn="l" eaLnBrk="1" hangingPunct="1">
              <a:defRPr/>
            </a:pPr>
            <a:r>
              <a:rPr lang="en-US" sz="54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Joseph Smith’s Fruit as a Prophet</a:t>
            </a:r>
          </a:p>
        </p:txBody>
      </p:sp>
      <p:sp>
        <p:nvSpPr>
          <p:cNvPr id="32771" name="Rectangle 3">
            <a:extLst>
              <a:ext uri="{FF2B5EF4-FFF2-40B4-BE49-F238E27FC236}">
                <a16:creationId xmlns:a16="http://schemas.microsoft.com/office/drawing/2014/main" id="{81F629AA-2BD7-4C6E-8935-CD735C1881F4}"/>
              </a:ext>
            </a:extLst>
          </p:cNvPr>
          <p:cNvSpPr>
            <a:spLocks noGrp="1" noChangeArrowheads="1"/>
          </p:cNvSpPr>
          <p:nvPr>
            <p:ph type="body" idx="1"/>
          </p:nvPr>
        </p:nvSpPr>
        <p:spPr>
          <a:xfrm>
            <a:off x="924231" y="1612495"/>
            <a:ext cx="10658167" cy="5140088"/>
          </a:xfrm>
        </p:spPr>
        <p:txBody>
          <a:bodyPr/>
          <a:lstStyle/>
          <a:p>
            <a:pPr marL="225425" indent="-225425" eaLnBrk="1" hangingPunct="1">
              <a:defRPr/>
            </a:pPr>
            <a:r>
              <a:rPr lang="en-US" sz="4400" dirty="0">
                <a:latin typeface="Calibri" panose="020F0502020204030204" pitchFamily="34" charset="0"/>
                <a:cs typeface="Calibri" panose="020F0502020204030204" pitchFamily="34" charset="0"/>
              </a:rPr>
              <a:t>On February 8, 1843, Joseph Smith, Jr. said: </a:t>
            </a:r>
          </a:p>
          <a:p>
            <a:pPr marL="509588" lvl="1" indent="-44450" eaLnBrk="1" hangingPunct="1">
              <a:buNone/>
              <a:defRPr/>
            </a:pPr>
            <a:r>
              <a:rPr lang="en-US" sz="4400" dirty="0">
                <a:latin typeface="Calibri" panose="020F0502020204030204" pitchFamily="34" charset="0"/>
                <a:cs typeface="Calibri" panose="020F0502020204030204" pitchFamily="34" charset="0"/>
              </a:rPr>
              <a:t>“This morning, I read German, and visited with a brother and sister from Michigan, who thought that ‘a prophet is always a prophet;’ but I told them that a prophet was a prophet only when he was acting </a:t>
            </a:r>
            <a:br>
              <a:rPr lang="en-US" sz="4400" dirty="0">
                <a:latin typeface="Calibri" panose="020F0502020204030204" pitchFamily="34" charset="0"/>
                <a:cs typeface="Calibri" panose="020F0502020204030204" pitchFamily="34" charset="0"/>
              </a:rPr>
            </a:br>
            <a:r>
              <a:rPr lang="en-US" sz="4400" dirty="0">
                <a:latin typeface="Calibri" panose="020F0502020204030204" pitchFamily="34" charset="0"/>
                <a:cs typeface="Calibri" panose="020F0502020204030204" pitchFamily="34" charset="0"/>
              </a:rPr>
              <a:t>as such.” </a:t>
            </a:r>
            <a:r>
              <a:rPr lang="en-US" sz="3200" dirty="0">
                <a:latin typeface="Calibri" panose="020F0502020204030204" pitchFamily="34" charset="0"/>
                <a:cs typeface="Calibri" panose="020F0502020204030204" pitchFamily="34" charset="0"/>
              </a:rPr>
              <a:t>(</a:t>
            </a:r>
            <a:r>
              <a:rPr lang="en-US" sz="3200" i="1" dirty="0">
                <a:latin typeface="Calibri" panose="020F0502020204030204" pitchFamily="34" charset="0"/>
                <a:cs typeface="Calibri" panose="020F0502020204030204" pitchFamily="34" charset="0"/>
              </a:rPr>
              <a:t>History of the Church</a:t>
            </a:r>
            <a:r>
              <a:rPr lang="en-US" sz="3200" dirty="0">
                <a:latin typeface="Calibri" panose="020F0502020204030204" pitchFamily="34" charset="0"/>
                <a:cs typeface="Calibri" panose="020F0502020204030204" pitchFamily="34" charset="0"/>
              </a:rPr>
              <a:t>, V:265)</a:t>
            </a:r>
            <a:endParaRPr lang="en-US" sz="3200" dirty="0">
              <a:solidFill>
                <a:srgbClr val="000099"/>
              </a:solidFill>
              <a:latin typeface="Calibri" panose="020F0502020204030204" pitchFamily="34" charset="0"/>
              <a:cs typeface="Calibri" panose="020F0502020204030204" pitchFamily="34" charset="0"/>
            </a:endParaRPr>
          </a:p>
        </p:txBody>
      </p:sp>
      <p:sp>
        <p:nvSpPr>
          <p:cNvPr id="32772" name="Line 4">
            <a:extLst>
              <a:ext uri="{FF2B5EF4-FFF2-40B4-BE49-F238E27FC236}">
                <a16:creationId xmlns:a16="http://schemas.microsoft.com/office/drawing/2014/main" id="{036F8757-8BD9-4382-A66F-980300AFCFD4}"/>
              </a:ext>
            </a:extLst>
          </p:cNvPr>
          <p:cNvSpPr>
            <a:spLocks noChangeShapeType="1"/>
          </p:cNvSpPr>
          <p:nvPr/>
        </p:nvSpPr>
        <p:spPr bwMode="auto">
          <a:xfrm>
            <a:off x="924232" y="1305232"/>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pic>
        <p:nvPicPr>
          <p:cNvPr id="6" name="Picture 5" descr="A close up of a logo&#10;&#10;Description automatically generated">
            <a:extLst>
              <a:ext uri="{FF2B5EF4-FFF2-40B4-BE49-F238E27FC236}">
                <a16:creationId xmlns:a16="http://schemas.microsoft.com/office/drawing/2014/main" id="{47CA727A-AE7B-4E2F-BFE4-889F7EFD28D4}"/>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fade">
                                      <p:cBhvr>
                                        <p:cTn id="7" dur="1000"/>
                                        <p:tgtEl>
                                          <p:spTgt spid="32771">
                                            <p:txEl>
                                              <p:pRg st="0" end="0"/>
                                            </p:txEl>
                                          </p:spTgt>
                                        </p:tgtEl>
                                      </p:cBhvr>
                                    </p:animEffect>
                                    <p:anim calcmode="lin" valueType="num">
                                      <p:cBhvr>
                                        <p:cTn id="8" dur="10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2771">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2771">
                                            <p:txEl>
                                              <p:pRg st="1" end="1"/>
                                            </p:txEl>
                                          </p:spTgt>
                                        </p:tgtEl>
                                        <p:attrNameLst>
                                          <p:attrName>style.visibility</p:attrName>
                                        </p:attrNameLst>
                                      </p:cBhvr>
                                      <p:to>
                                        <p:strVal val="visible"/>
                                      </p:to>
                                    </p:set>
                                    <p:animEffect transition="in" filter="fade">
                                      <p:cBhvr>
                                        <p:cTn id="13" dur="1000"/>
                                        <p:tgtEl>
                                          <p:spTgt spid="32771">
                                            <p:txEl>
                                              <p:pRg st="1" end="1"/>
                                            </p:txEl>
                                          </p:spTgt>
                                        </p:tgtEl>
                                      </p:cBhvr>
                                    </p:animEffect>
                                    <p:anim calcmode="lin" valueType="num">
                                      <p:cBhvr>
                                        <p:cTn id="14" dur="10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277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358E5635-00C3-40D3-A1BC-792AFAD748FA}"/>
              </a:ext>
            </a:extLst>
          </p:cNvPr>
          <p:cNvSpPr>
            <a:spLocks noGrp="1"/>
          </p:cNvSpPr>
          <p:nvPr>
            <p:ph type="sldNum" sz="quarter" idx="12"/>
          </p:nvPr>
        </p:nvSpPr>
        <p:spPr>
          <a:xfrm>
            <a:off x="9271000" y="6476999"/>
            <a:ext cx="2692400" cy="348431"/>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C4B814C-EC7B-4C33-B38B-1590EBD87B1E}"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1266" name="Rectangle 2">
            <a:extLst>
              <a:ext uri="{FF2B5EF4-FFF2-40B4-BE49-F238E27FC236}">
                <a16:creationId xmlns:a16="http://schemas.microsoft.com/office/drawing/2014/main" id="{4B522EC1-7FE9-45BC-8AE9-04D39B1B7C69}"/>
              </a:ext>
            </a:extLst>
          </p:cNvPr>
          <p:cNvSpPr>
            <a:spLocks noGrp="1" noChangeArrowheads="1"/>
          </p:cNvSpPr>
          <p:nvPr>
            <p:ph type="title"/>
          </p:nvPr>
        </p:nvSpPr>
        <p:spPr>
          <a:xfrm>
            <a:off x="1524000" y="228600"/>
            <a:ext cx="9144000" cy="1295401"/>
          </a:xfrm>
        </p:spPr>
        <p:txBody>
          <a:bodyPr/>
          <a:lstStyle/>
          <a:p>
            <a:pPr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Investigation of One’s Faith</a:t>
            </a:r>
          </a:p>
        </p:txBody>
      </p:sp>
      <p:sp>
        <p:nvSpPr>
          <p:cNvPr id="11267" name="Rectangle 3">
            <a:extLst>
              <a:ext uri="{FF2B5EF4-FFF2-40B4-BE49-F238E27FC236}">
                <a16:creationId xmlns:a16="http://schemas.microsoft.com/office/drawing/2014/main" id="{2422B5F1-5070-4EDC-9AA4-1FC65D7D90D8}"/>
              </a:ext>
            </a:extLst>
          </p:cNvPr>
          <p:cNvSpPr>
            <a:spLocks noGrp="1" noChangeArrowheads="1"/>
          </p:cNvSpPr>
          <p:nvPr>
            <p:ph type="body" idx="1"/>
          </p:nvPr>
        </p:nvSpPr>
        <p:spPr>
          <a:xfrm>
            <a:off x="762000" y="1981200"/>
            <a:ext cx="10744200" cy="4343400"/>
          </a:xfrm>
        </p:spPr>
        <p:txBody>
          <a:bodyPr/>
          <a:lstStyle/>
          <a:p>
            <a:pPr marL="0" indent="0" eaLnBrk="1" hangingPunct="1">
              <a:buNone/>
              <a:defRPr/>
            </a:pPr>
            <a:r>
              <a:rPr lang="en-US" sz="4400" dirty="0">
                <a:latin typeface="Calibri" panose="020F0502020204030204" pitchFamily="34" charset="0"/>
                <a:cs typeface="Calibri" panose="020F0502020204030204" pitchFamily="34" charset="0"/>
              </a:rPr>
              <a:t>“If a faith will not bear to be investigated, if its preachers and professors are afraid to have it examined, their foundation must be very weak.”</a:t>
            </a:r>
            <a:endParaRPr lang="en-US" sz="800" dirty="0">
              <a:latin typeface="Calibri" panose="020F0502020204030204" pitchFamily="34" charset="0"/>
              <a:cs typeface="Calibri" panose="020F0502020204030204" pitchFamily="34" charset="0"/>
            </a:endParaRPr>
          </a:p>
          <a:p>
            <a:pPr marL="0" indent="0" eaLnBrk="1" hangingPunct="1">
              <a:buNone/>
              <a:defRPr/>
            </a:pPr>
            <a:r>
              <a:rPr lang="en-US" sz="800" dirty="0">
                <a:latin typeface="Calibri" panose="020F0502020204030204" pitchFamily="34" charset="0"/>
                <a:cs typeface="Calibri" panose="020F0502020204030204" pitchFamily="34" charset="0"/>
              </a:rPr>
              <a:t> </a:t>
            </a:r>
          </a:p>
          <a:p>
            <a:pPr marL="0" indent="0" algn="r" eaLnBrk="1" hangingPunct="1">
              <a:buNone/>
              <a:defRPr/>
            </a:pPr>
            <a:r>
              <a:rPr lang="en-US" dirty="0">
                <a:latin typeface="Calibri" panose="020F0502020204030204" pitchFamily="34" charset="0"/>
                <a:cs typeface="Calibri" panose="020F0502020204030204" pitchFamily="34" charset="0"/>
              </a:rPr>
              <a:t>Apostle George A. Smith, First Presidency, LDS Church</a:t>
            </a:r>
            <a:br>
              <a:rPr lang="en-US" dirty="0">
                <a:latin typeface="Calibri" panose="020F0502020204030204" pitchFamily="34" charset="0"/>
                <a:cs typeface="Calibri" panose="020F0502020204030204" pitchFamily="34" charset="0"/>
              </a:rPr>
            </a:br>
            <a:r>
              <a:rPr lang="en-US" i="1" dirty="0">
                <a:latin typeface="Calibri" panose="020F0502020204030204" pitchFamily="34" charset="0"/>
                <a:cs typeface="Calibri" panose="020F0502020204030204" pitchFamily="34" charset="0"/>
              </a:rPr>
              <a:t>Journal of Discourses</a:t>
            </a:r>
            <a:r>
              <a:rPr lang="en-US" dirty="0">
                <a:latin typeface="Calibri" panose="020F0502020204030204" pitchFamily="34" charset="0"/>
                <a:cs typeface="Calibri" panose="020F0502020204030204" pitchFamily="34" charset="0"/>
              </a:rPr>
              <a:t>, XIV:216, August 13, 1871</a:t>
            </a:r>
          </a:p>
        </p:txBody>
      </p:sp>
      <p:pic>
        <p:nvPicPr>
          <p:cNvPr id="5" name="Picture 4" descr="A close up of a logo&#10;&#10;Description automatically generated">
            <a:extLst>
              <a:ext uri="{FF2B5EF4-FFF2-40B4-BE49-F238E27FC236}">
                <a16:creationId xmlns:a16="http://schemas.microsoft.com/office/drawing/2014/main" id="{0AD89B60-DD42-430C-A6A7-D747A49538A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1000"/>
                                        <p:tgtEl>
                                          <p:spTgt spid="11267">
                                            <p:txEl>
                                              <p:pRg st="1" end="1"/>
                                            </p:txEl>
                                          </p:spTgt>
                                        </p:tgtEl>
                                      </p:cBhvr>
                                    </p:animEffect>
                                    <p:anim calcmode="lin" valueType="num">
                                      <p:cBhvr>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fade">
                                      <p:cBhvr>
                                        <p:cTn id="17" dur="1000"/>
                                        <p:tgtEl>
                                          <p:spTgt spid="11267">
                                            <p:txEl>
                                              <p:pRg st="2" end="2"/>
                                            </p:txEl>
                                          </p:spTgt>
                                        </p:tgtEl>
                                      </p:cBhvr>
                                    </p:animEffect>
                                    <p:anim calcmode="lin" valueType="num">
                                      <p:cBhvr>
                                        <p:cTn id="18"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A07E4737-4756-466B-9659-8F63FD443682}"/>
              </a:ext>
            </a:extLst>
          </p:cNvPr>
          <p:cNvSpPr>
            <a:spLocks noGrp="1" noChangeArrowheads="1"/>
          </p:cNvSpPr>
          <p:nvPr>
            <p:ph type="title"/>
          </p:nvPr>
        </p:nvSpPr>
        <p:spPr>
          <a:xfrm>
            <a:off x="418228" y="147484"/>
            <a:ext cx="11124842" cy="1147915"/>
          </a:xfrm>
        </p:spPr>
        <p:txBody>
          <a:bodyPr/>
          <a:lstStyle/>
          <a:p>
            <a:pPr algn="l" eaLnBrk="1" hangingPunct="1">
              <a:defRPr/>
            </a:pPr>
            <a:r>
              <a:rPr lang="en-US" sz="54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Joseph Smith’s Fruit as a Prophet</a:t>
            </a:r>
          </a:p>
        </p:txBody>
      </p:sp>
      <p:sp>
        <p:nvSpPr>
          <p:cNvPr id="33795" name="Rectangle 3">
            <a:extLst>
              <a:ext uri="{FF2B5EF4-FFF2-40B4-BE49-F238E27FC236}">
                <a16:creationId xmlns:a16="http://schemas.microsoft.com/office/drawing/2014/main" id="{DBF4F137-1396-4783-B2F9-4B7D88000CDC}"/>
              </a:ext>
            </a:extLst>
          </p:cNvPr>
          <p:cNvSpPr>
            <a:spLocks noGrp="1" noChangeArrowheads="1"/>
          </p:cNvSpPr>
          <p:nvPr>
            <p:ph type="body" idx="1"/>
          </p:nvPr>
        </p:nvSpPr>
        <p:spPr>
          <a:xfrm>
            <a:off x="658761" y="1600200"/>
            <a:ext cx="11041626" cy="5026739"/>
          </a:xfrm>
        </p:spPr>
        <p:txBody>
          <a:bodyPr/>
          <a:lstStyle/>
          <a:p>
            <a:pPr marL="225425" indent="-225425" eaLnBrk="1" hangingPunct="1">
              <a:spcBef>
                <a:spcPts val="300"/>
              </a:spcBef>
              <a:defRPr/>
            </a:pPr>
            <a:r>
              <a:rPr lang="en-US" sz="4000" dirty="0">
                <a:latin typeface="Calibri" panose="020F0502020204030204" pitchFamily="34" charset="0"/>
                <a:cs typeface="Calibri" panose="020F0502020204030204" pitchFamily="34" charset="0"/>
              </a:rPr>
              <a:t>February 9, 1831: Revelation a man should cleave to his wife (singular) and none else (D&amp;C 42) </a:t>
            </a:r>
          </a:p>
          <a:p>
            <a:pPr marL="225425" indent="-225425" eaLnBrk="1" hangingPunct="1">
              <a:spcBef>
                <a:spcPts val="300"/>
              </a:spcBef>
              <a:defRPr/>
            </a:pPr>
            <a:r>
              <a:rPr lang="en-US" sz="4000" dirty="0">
                <a:latin typeface="Calibri" panose="020F0502020204030204" pitchFamily="34" charset="0"/>
                <a:cs typeface="Calibri" panose="020F0502020204030204" pitchFamily="34" charset="0"/>
              </a:rPr>
              <a:t>Plural wives “revelation” in 1843</a:t>
            </a:r>
          </a:p>
          <a:p>
            <a:pPr marL="225425" indent="-225425" eaLnBrk="1" hangingPunct="1">
              <a:spcBef>
                <a:spcPts val="300"/>
              </a:spcBef>
              <a:defRPr/>
            </a:pPr>
            <a:r>
              <a:rPr lang="en-US" sz="4000" dirty="0">
                <a:latin typeface="Calibri" panose="020F0502020204030204" pitchFamily="34" charset="0"/>
                <a:cs typeface="Calibri" panose="020F0502020204030204" pitchFamily="34" charset="0"/>
              </a:rPr>
              <a:t>Yet, more than 10 “wives” besides Emma before 1843 “revelation” </a:t>
            </a:r>
            <a:r>
              <a:rPr lang="en-US" sz="3400" dirty="0">
                <a:latin typeface="Calibri" panose="020F0502020204030204" pitchFamily="34" charset="0"/>
                <a:cs typeface="Calibri" panose="020F0502020204030204" pitchFamily="34" charset="0"/>
              </a:rPr>
              <a:t>(D&amp;C 132; published in 1852)</a:t>
            </a:r>
          </a:p>
          <a:p>
            <a:pPr marL="688975" lvl="1" indent="-223838" eaLnBrk="1" hangingPunct="1">
              <a:spcBef>
                <a:spcPts val="300"/>
              </a:spcBef>
              <a:defRPr/>
            </a:pPr>
            <a:r>
              <a:rPr lang="en-US" sz="3600" dirty="0">
                <a:solidFill>
                  <a:srgbClr val="0000FF"/>
                </a:solidFill>
                <a:latin typeface="Calibri" panose="020F0502020204030204" pitchFamily="34" charset="0"/>
                <a:cs typeface="Calibri" panose="020F0502020204030204" pitchFamily="34" charset="0"/>
              </a:rPr>
              <a:t>Publicly lied about his plural wives until death</a:t>
            </a:r>
          </a:p>
          <a:p>
            <a:pPr marL="688975" lvl="1" indent="-223838" eaLnBrk="1" hangingPunct="1">
              <a:spcBef>
                <a:spcPts val="300"/>
              </a:spcBef>
              <a:defRPr/>
            </a:pPr>
            <a:r>
              <a:rPr lang="en-US" sz="3600" dirty="0">
                <a:solidFill>
                  <a:srgbClr val="0000FF"/>
                </a:solidFill>
                <a:latin typeface="Calibri" panose="020F0502020204030204" pitchFamily="34" charset="0"/>
                <a:cs typeface="Calibri" panose="020F0502020204030204" pitchFamily="34" charset="0"/>
              </a:rPr>
              <a:t>Privately practiced it</a:t>
            </a:r>
          </a:p>
          <a:p>
            <a:pPr marL="225425" indent="-225425" eaLnBrk="1" hangingPunct="1">
              <a:spcBef>
                <a:spcPts val="300"/>
              </a:spcBef>
              <a:defRPr/>
            </a:pPr>
            <a:r>
              <a:rPr lang="en-US" sz="4000" dirty="0">
                <a:latin typeface="Calibri" panose="020F0502020204030204" pitchFamily="34" charset="0"/>
                <a:cs typeface="Calibri" panose="020F0502020204030204" pitchFamily="34" charset="0"/>
              </a:rPr>
              <a:t>Smith was an adulterer, a liar, and a hypocrite</a:t>
            </a:r>
          </a:p>
        </p:txBody>
      </p:sp>
      <p:sp>
        <p:nvSpPr>
          <p:cNvPr id="33796" name="Line 4">
            <a:extLst>
              <a:ext uri="{FF2B5EF4-FFF2-40B4-BE49-F238E27FC236}">
                <a16:creationId xmlns:a16="http://schemas.microsoft.com/office/drawing/2014/main" id="{B375D1FF-B536-4F84-9A85-C852F24D803B}"/>
              </a:ext>
            </a:extLst>
          </p:cNvPr>
          <p:cNvSpPr>
            <a:spLocks noChangeShapeType="1"/>
          </p:cNvSpPr>
          <p:nvPr/>
        </p:nvSpPr>
        <p:spPr bwMode="auto">
          <a:xfrm>
            <a:off x="501444" y="1295399"/>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pic>
        <p:nvPicPr>
          <p:cNvPr id="5" name="Picture 4" descr="A close up of a logo&#10;&#10;Description automatically generated">
            <a:extLst>
              <a:ext uri="{FF2B5EF4-FFF2-40B4-BE49-F238E27FC236}">
                <a16:creationId xmlns:a16="http://schemas.microsoft.com/office/drawing/2014/main" id="{C10F7DA6-1640-4944-8701-1AC97322C2FB}"/>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6" name="Slide Number Placeholder 5">
            <a:extLst>
              <a:ext uri="{FF2B5EF4-FFF2-40B4-BE49-F238E27FC236}">
                <a16:creationId xmlns:a16="http://schemas.microsoft.com/office/drawing/2014/main" id="{186D8483-A419-4FB1-A163-6A640CD0B19D}"/>
              </a:ext>
            </a:extLst>
          </p:cNvPr>
          <p:cNvSpPr>
            <a:spLocks noGrp="1"/>
          </p:cNvSpPr>
          <p:nvPr>
            <p:ph type="sldNum" sz="quarter" idx="12"/>
          </p:nvPr>
        </p:nvSpPr>
        <p:spPr>
          <a:xfrm>
            <a:off x="11620500" y="6474542"/>
            <a:ext cx="381000" cy="381000"/>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F4432A-E742-40DF-A64C-5736C62B12FD}"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fade">
                                      <p:cBhvr>
                                        <p:cTn id="7" dur="1000"/>
                                        <p:tgtEl>
                                          <p:spTgt spid="33795">
                                            <p:txEl>
                                              <p:pRg st="0" end="0"/>
                                            </p:txEl>
                                          </p:spTgt>
                                        </p:tgtEl>
                                      </p:cBhvr>
                                    </p:animEffect>
                                    <p:anim calcmode="lin" valueType="num">
                                      <p:cBhvr>
                                        <p:cTn id="8" dur="1000" fill="hold"/>
                                        <p:tgtEl>
                                          <p:spTgt spid="337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37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3795">
                                            <p:txEl>
                                              <p:pRg st="1" end="1"/>
                                            </p:txEl>
                                          </p:spTgt>
                                        </p:tgtEl>
                                        <p:attrNameLst>
                                          <p:attrName>style.visibility</p:attrName>
                                        </p:attrNameLst>
                                      </p:cBhvr>
                                      <p:to>
                                        <p:strVal val="visible"/>
                                      </p:to>
                                    </p:set>
                                    <p:animEffect transition="in" filter="fade">
                                      <p:cBhvr>
                                        <p:cTn id="14" dur="1000"/>
                                        <p:tgtEl>
                                          <p:spTgt spid="33795">
                                            <p:txEl>
                                              <p:pRg st="1" end="1"/>
                                            </p:txEl>
                                          </p:spTgt>
                                        </p:tgtEl>
                                      </p:cBhvr>
                                    </p:animEffect>
                                    <p:anim calcmode="lin" valueType="num">
                                      <p:cBhvr>
                                        <p:cTn id="15" dur="1000" fill="hold"/>
                                        <p:tgtEl>
                                          <p:spTgt spid="337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37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3795">
                                            <p:txEl>
                                              <p:pRg st="2" end="2"/>
                                            </p:txEl>
                                          </p:spTgt>
                                        </p:tgtEl>
                                        <p:attrNameLst>
                                          <p:attrName>style.visibility</p:attrName>
                                        </p:attrNameLst>
                                      </p:cBhvr>
                                      <p:to>
                                        <p:strVal val="visible"/>
                                      </p:to>
                                    </p:set>
                                    <p:animEffect transition="in" filter="fade">
                                      <p:cBhvr>
                                        <p:cTn id="21" dur="1000"/>
                                        <p:tgtEl>
                                          <p:spTgt spid="33795">
                                            <p:txEl>
                                              <p:pRg st="2" end="2"/>
                                            </p:txEl>
                                          </p:spTgt>
                                        </p:tgtEl>
                                      </p:cBhvr>
                                    </p:animEffect>
                                    <p:anim calcmode="lin" valueType="num">
                                      <p:cBhvr>
                                        <p:cTn id="22" dur="1000" fill="hold"/>
                                        <p:tgtEl>
                                          <p:spTgt spid="337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37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3795">
                                            <p:txEl>
                                              <p:pRg st="3" end="3"/>
                                            </p:txEl>
                                          </p:spTgt>
                                        </p:tgtEl>
                                        <p:attrNameLst>
                                          <p:attrName>style.visibility</p:attrName>
                                        </p:attrNameLst>
                                      </p:cBhvr>
                                      <p:to>
                                        <p:strVal val="visible"/>
                                      </p:to>
                                    </p:set>
                                    <p:animEffect transition="in" filter="fade">
                                      <p:cBhvr>
                                        <p:cTn id="28" dur="1000"/>
                                        <p:tgtEl>
                                          <p:spTgt spid="33795">
                                            <p:txEl>
                                              <p:pRg st="3" end="3"/>
                                            </p:txEl>
                                          </p:spTgt>
                                        </p:tgtEl>
                                      </p:cBhvr>
                                    </p:animEffect>
                                    <p:anim calcmode="lin" valueType="num">
                                      <p:cBhvr>
                                        <p:cTn id="29" dur="1000" fill="hold"/>
                                        <p:tgtEl>
                                          <p:spTgt spid="3379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3795">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1000"/>
                            </p:stCondLst>
                            <p:childTnLst>
                              <p:par>
                                <p:cTn id="32" presetID="47" presetClass="entr" presetSubtype="0" fill="hold" grpId="0" nodeType="afterEffect">
                                  <p:stCondLst>
                                    <p:cond delay="500"/>
                                  </p:stCondLst>
                                  <p:childTnLst>
                                    <p:set>
                                      <p:cBhvr>
                                        <p:cTn id="33" dur="1" fill="hold">
                                          <p:stCondLst>
                                            <p:cond delay="0"/>
                                          </p:stCondLst>
                                        </p:cTn>
                                        <p:tgtEl>
                                          <p:spTgt spid="33795">
                                            <p:txEl>
                                              <p:pRg st="4" end="4"/>
                                            </p:txEl>
                                          </p:spTgt>
                                        </p:tgtEl>
                                        <p:attrNameLst>
                                          <p:attrName>style.visibility</p:attrName>
                                        </p:attrNameLst>
                                      </p:cBhvr>
                                      <p:to>
                                        <p:strVal val="visible"/>
                                      </p:to>
                                    </p:set>
                                    <p:animEffect transition="in" filter="fade">
                                      <p:cBhvr>
                                        <p:cTn id="34" dur="1000"/>
                                        <p:tgtEl>
                                          <p:spTgt spid="33795">
                                            <p:txEl>
                                              <p:pRg st="4" end="4"/>
                                            </p:txEl>
                                          </p:spTgt>
                                        </p:tgtEl>
                                      </p:cBhvr>
                                    </p:animEffect>
                                    <p:anim calcmode="lin" valueType="num">
                                      <p:cBhvr>
                                        <p:cTn id="35" dur="1000" fill="hold"/>
                                        <p:tgtEl>
                                          <p:spTgt spid="33795">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379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7" presetClass="entr" presetSubtype="0" fill="hold" grpId="0" nodeType="clickEffect">
                                  <p:stCondLst>
                                    <p:cond delay="0"/>
                                  </p:stCondLst>
                                  <p:childTnLst>
                                    <p:set>
                                      <p:cBhvr>
                                        <p:cTn id="40" dur="1" fill="hold">
                                          <p:stCondLst>
                                            <p:cond delay="0"/>
                                          </p:stCondLst>
                                        </p:cTn>
                                        <p:tgtEl>
                                          <p:spTgt spid="33795">
                                            <p:txEl>
                                              <p:pRg st="5" end="5"/>
                                            </p:txEl>
                                          </p:spTgt>
                                        </p:tgtEl>
                                        <p:attrNameLst>
                                          <p:attrName>style.visibility</p:attrName>
                                        </p:attrNameLst>
                                      </p:cBhvr>
                                      <p:to>
                                        <p:strVal val="visible"/>
                                      </p:to>
                                    </p:set>
                                    <p:animEffect transition="in" filter="fade">
                                      <p:cBhvr>
                                        <p:cTn id="41" dur="1000"/>
                                        <p:tgtEl>
                                          <p:spTgt spid="33795">
                                            <p:txEl>
                                              <p:pRg st="5" end="5"/>
                                            </p:txEl>
                                          </p:spTgt>
                                        </p:tgtEl>
                                      </p:cBhvr>
                                    </p:animEffect>
                                    <p:anim calcmode="lin" valueType="num">
                                      <p:cBhvr>
                                        <p:cTn id="42" dur="1000" fill="hold"/>
                                        <p:tgtEl>
                                          <p:spTgt spid="33795">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379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5833E0DB-34F9-4BAE-A554-533CBBCED2F4}"/>
              </a:ext>
            </a:extLst>
          </p:cNvPr>
          <p:cNvSpPr>
            <a:spLocks noGrp="1"/>
          </p:cNvSpPr>
          <p:nvPr>
            <p:ph type="sldNum" sz="quarter" idx="12"/>
          </p:nvPr>
        </p:nvSpPr>
        <p:spPr>
          <a:xfrm>
            <a:off x="11257934" y="6324600"/>
            <a:ext cx="688259" cy="476250"/>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582F7B4-E97F-40DC-B560-CCA3C84E24A5}"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35842" name="Rectangle 2">
            <a:extLst>
              <a:ext uri="{FF2B5EF4-FFF2-40B4-BE49-F238E27FC236}">
                <a16:creationId xmlns:a16="http://schemas.microsoft.com/office/drawing/2014/main" id="{51F28596-BBB6-4CE7-902E-DBE79020A99C}"/>
              </a:ext>
            </a:extLst>
          </p:cNvPr>
          <p:cNvSpPr>
            <a:spLocks noGrp="1" noChangeArrowheads="1"/>
          </p:cNvSpPr>
          <p:nvPr>
            <p:ph type="title"/>
          </p:nvPr>
        </p:nvSpPr>
        <p:spPr>
          <a:xfrm>
            <a:off x="513914" y="154580"/>
            <a:ext cx="11058654" cy="1799582"/>
          </a:xfrm>
        </p:spPr>
        <p:txBody>
          <a:bodyPr/>
          <a:lstStyle/>
          <a:p>
            <a:pPr algn="r"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Concerning Joseph Smith </a:t>
            </a:r>
            <a:b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b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and LDS Prophets…</a:t>
            </a:r>
          </a:p>
        </p:txBody>
      </p:sp>
      <p:sp>
        <p:nvSpPr>
          <p:cNvPr id="35843" name="Rectangle 3">
            <a:extLst>
              <a:ext uri="{FF2B5EF4-FFF2-40B4-BE49-F238E27FC236}">
                <a16:creationId xmlns:a16="http://schemas.microsoft.com/office/drawing/2014/main" id="{0179153A-098B-4538-8E02-8C8029C88951}"/>
              </a:ext>
            </a:extLst>
          </p:cNvPr>
          <p:cNvSpPr>
            <a:spLocks noGrp="1" noChangeArrowheads="1"/>
          </p:cNvSpPr>
          <p:nvPr>
            <p:ph type="body" idx="1"/>
          </p:nvPr>
        </p:nvSpPr>
        <p:spPr>
          <a:xfrm>
            <a:off x="1037303" y="2123768"/>
            <a:ext cx="10117394" cy="4579652"/>
          </a:xfrm>
        </p:spPr>
        <p:txBody>
          <a:bodyPr/>
          <a:lstStyle/>
          <a:p>
            <a:pPr marL="225425" indent="-225425" eaLnBrk="1" hangingPunct="1">
              <a:defRPr/>
            </a:pPr>
            <a:r>
              <a:rPr lang="en-US" sz="4200" dirty="0">
                <a:latin typeface="Calibri" panose="020F0502020204030204" pitchFamily="34" charset="0"/>
                <a:cs typeface="Calibri" panose="020F0502020204030204" pitchFamily="34" charset="0"/>
              </a:rPr>
              <a:t>The </a:t>
            </a:r>
            <a:r>
              <a:rPr lang="en-US" sz="4200" u="sng" dirty="0">
                <a:latin typeface="Calibri" panose="020F0502020204030204" pitchFamily="34" charset="0"/>
                <a:cs typeface="Calibri" panose="020F0502020204030204" pitchFamily="34" charset="0"/>
              </a:rPr>
              <a:t>Prophets</a:t>
            </a:r>
            <a:r>
              <a:rPr lang="en-US" sz="4200" dirty="0">
                <a:latin typeface="Calibri" panose="020F0502020204030204" pitchFamily="34" charset="0"/>
                <a:cs typeface="Calibri" panose="020F0502020204030204" pitchFamily="34" charset="0"/>
              </a:rPr>
              <a:t> of Mormonism are </a:t>
            </a:r>
            <a:r>
              <a:rPr lang="en-US" sz="4200" b="1" i="1" dirty="0">
                <a:solidFill>
                  <a:srgbClr val="A50021"/>
                </a:solidFill>
                <a:latin typeface="Calibri" panose="020F0502020204030204" pitchFamily="34" charset="0"/>
                <a:cs typeface="Calibri" panose="020F0502020204030204" pitchFamily="34" charset="0"/>
              </a:rPr>
              <a:t>NOT</a:t>
            </a:r>
            <a:r>
              <a:rPr lang="en-US" sz="4200" dirty="0">
                <a:latin typeface="Calibri" panose="020F0502020204030204" pitchFamily="34" charset="0"/>
                <a:cs typeface="Calibri" panose="020F0502020204030204" pitchFamily="34" charset="0"/>
              </a:rPr>
              <a:t> the </a:t>
            </a:r>
            <a:r>
              <a:rPr lang="en-US" sz="4200" u="sng" dirty="0">
                <a:latin typeface="Calibri" panose="020F0502020204030204" pitchFamily="34" charset="0"/>
                <a:cs typeface="Calibri" panose="020F0502020204030204" pitchFamily="34" charset="0"/>
              </a:rPr>
              <a:t>Prophets</a:t>
            </a:r>
            <a:r>
              <a:rPr lang="en-US" sz="4200" dirty="0">
                <a:latin typeface="Calibri" panose="020F0502020204030204" pitchFamily="34" charset="0"/>
                <a:cs typeface="Calibri" panose="020F0502020204030204" pitchFamily="34" charset="0"/>
              </a:rPr>
              <a:t> of the Bible</a:t>
            </a:r>
          </a:p>
          <a:p>
            <a:pPr lvl="1" eaLnBrk="1" hangingPunct="1">
              <a:defRPr/>
            </a:pPr>
            <a:r>
              <a:rPr lang="en-US" sz="3600" dirty="0">
                <a:latin typeface="Calibri" panose="020F0502020204030204" pitchFamily="34" charset="0"/>
                <a:cs typeface="Calibri" panose="020F0502020204030204" pitchFamily="34" charset="0"/>
              </a:rPr>
              <a:t>Bible doctrine is </a:t>
            </a:r>
            <a:r>
              <a:rPr lang="en-US" sz="3600" b="1" i="1" dirty="0">
                <a:solidFill>
                  <a:srgbClr val="A50021"/>
                </a:solidFill>
                <a:latin typeface="Calibri" panose="020F0502020204030204" pitchFamily="34" charset="0"/>
                <a:cs typeface="Calibri" panose="020F0502020204030204" pitchFamily="34" charset="0"/>
              </a:rPr>
              <a:t>NOT</a:t>
            </a:r>
            <a:r>
              <a:rPr lang="en-US" sz="3600" dirty="0">
                <a:latin typeface="Calibri" panose="020F0502020204030204" pitchFamily="34" charset="0"/>
                <a:cs typeface="Calibri" panose="020F0502020204030204" pitchFamily="34" charset="0"/>
              </a:rPr>
              <a:t> Mormon doctrine, and Mormon doctrine is </a:t>
            </a:r>
            <a:r>
              <a:rPr lang="en-US" sz="3600" b="1" i="1" dirty="0">
                <a:solidFill>
                  <a:srgbClr val="A50021"/>
                </a:solidFill>
                <a:latin typeface="Calibri" panose="020F0502020204030204" pitchFamily="34" charset="0"/>
                <a:cs typeface="Calibri" panose="020F0502020204030204" pitchFamily="34" charset="0"/>
              </a:rPr>
              <a:t>NOT</a:t>
            </a:r>
            <a:r>
              <a:rPr lang="en-US" sz="3600" dirty="0">
                <a:latin typeface="Calibri" panose="020F0502020204030204" pitchFamily="34" charset="0"/>
                <a:cs typeface="Calibri" panose="020F0502020204030204" pitchFamily="34" charset="0"/>
              </a:rPr>
              <a:t> Bible doctrine</a:t>
            </a:r>
          </a:p>
          <a:p>
            <a:pPr lvl="1" eaLnBrk="1" hangingPunct="1">
              <a:defRPr/>
            </a:pPr>
            <a:r>
              <a:rPr lang="en-US" sz="3600" dirty="0">
                <a:latin typeface="Calibri" panose="020F0502020204030204" pitchFamily="34" charset="0"/>
                <a:cs typeface="Calibri" panose="020F0502020204030204" pitchFamily="34" charset="0"/>
              </a:rPr>
              <a:t>They are </a:t>
            </a:r>
            <a:r>
              <a:rPr lang="en-US" sz="3600" b="1" i="1" dirty="0">
                <a:solidFill>
                  <a:srgbClr val="A50021"/>
                </a:solidFill>
                <a:latin typeface="Calibri" panose="020F0502020204030204" pitchFamily="34" charset="0"/>
                <a:cs typeface="Calibri" panose="020F0502020204030204" pitchFamily="34" charset="0"/>
              </a:rPr>
              <a:t>NOT</a:t>
            </a:r>
            <a:r>
              <a:rPr lang="en-US" sz="3600" dirty="0">
                <a:latin typeface="Calibri" panose="020F0502020204030204" pitchFamily="34" charset="0"/>
                <a:cs typeface="Calibri" panose="020F0502020204030204" pitchFamily="34" charset="0"/>
              </a:rPr>
              <a:t> one and the same</a:t>
            </a:r>
          </a:p>
          <a:p>
            <a:pPr lvl="1" eaLnBrk="1" hangingPunct="1">
              <a:defRPr/>
            </a:pPr>
            <a:r>
              <a:rPr lang="en-US" sz="3600" b="1" i="1" dirty="0">
                <a:solidFill>
                  <a:srgbClr val="0000FF"/>
                </a:solidFill>
                <a:latin typeface="Calibri" panose="020F0502020204030204" pitchFamily="34" charset="0"/>
                <a:cs typeface="Calibri" panose="020F0502020204030204" pitchFamily="34" charset="0"/>
              </a:rPr>
              <a:t>No Mormon truly believes the Bible, and a     true Bible believer cannot be a Mormon!</a:t>
            </a:r>
          </a:p>
        </p:txBody>
      </p:sp>
      <p:pic>
        <p:nvPicPr>
          <p:cNvPr id="5" name="Picture 4" descr="A close up of a logo&#10;&#10;Description automatically generated">
            <a:extLst>
              <a:ext uri="{FF2B5EF4-FFF2-40B4-BE49-F238E27FC236}">
                <a16:creationId xmlns:a16="http://schemas.microsoft.com/office/drawing/2014/main" id="{798C4017-A36C-4225-B7B9-3F8466F7729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6" name="Picture 4">
            <a:extLst>
              <a:ext uri="{FF2B5EF4-FFF2-40B4-BE49-F238E27FC236}">
                <a16:creationId xmlns:a16="http://schemas.microsoft.com/office/drawing/2014/main" id="{8AC5E87A-8A0E-40F6-9E2A-289A79BB314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9432" y="177800"/>
            <a:ext cx="1279525" cy="1701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fade">
                                      <p:cBhvr>
                                        <p:cTn id="7" dur="1000"/>
                                        <p:tgtEl>
                                          <p:spTgt spid="35843">
                                            <p:txEl>
                                              <p:pRg st="0" end="0"/>
                                            </p:txEl>
                                          </p:spTgt>
                                        </p:tgtEl>
                                      </p:cBhvr>
                                    </p:animEffect>
                                    <p:anim calcmode="lin" valueType="num">
                                      <p:cBhvr>
                                        <p:cTn id="8" dur="10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584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35843">
                                            <p:txEl>
                                              <p:pRg st="1" end="1"/>
                                            </p:txEl>
                                          </p:spTgt>
                                        </p:tgtEl>
                                        <p:attrNameLst>
                                          <p:attrName>style.visibility</p:attrName>
                                        </p:attrNameLst>
                                      </p:cBhvr>
                                      <p:to>
                                        <p:strVal val="visible"/>
                                      </p:to>
                                    </p:set>
                                    <p:animEffect transition="in" filter="fade">
                                      <p:cBhvr>
                                        <p:cTn id="13" dur="1000"/>
                                        <p:tgtEl>
                                          <p:spTgt spid="35843">
                                            <p:txEl>
                                              <p:pRg st="1" end="1"/>
                                            </p:txEl>
                                          </p:spTgt>
                                        </p:tgtEl>
                                      </p:cBhvr>
                                    </p:animEffect>
                                    <p:anim calcmode="lin" valueType="num">
                                      <p:cBhvr>
                                        <p:cTn id="14" dur="10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584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47" presetClass="entr" presetSubtype="0" fill="hold" grpId="0" nodeType="afterEffect">
                                  <p:stCondLst>
                                    <p:cond delay="1000"/>
                                  </p:stCondLst>
                                  <p:childTnLst>
                                    <p:set>
                                      <p:cBhvr>
                                        <p:cTn id="18" dur="1" fill="hold">
                                          <p:stCondLst>
                                            <p:cond delay="0"/>
                                          </p:stCondLst>
                                        </p:cTn>
                                        <p:tgtEl>
                                          <p:spTgt spid="35843">
                                            <p:txEl>
                                              <p:pRg st="2" end="2"/>
                                            </p:txEl>
                                          </p:spTgt>
                                        </p:tgtEl>
                                        <p:attrNameLst>
                                          <p:attrName>style.visibility</p:attrName>
                                        </p:attrNameLst>
                                      </p:cBhvr>
                                      <p:to>
                                        <p:strVal val="visible"/>
                                      </p:to>
                                    </p:set>
                                    <p:animEffect transition="in" filter="fade">
                                      <p:cBhvr>
                                        <p:cTn id="19" dur="1000"/>
                                        <p:tgtEl>
                                          <p:spTgt spid="35843">
                                            <p:txEl>
                                              <p:pRg st="2" end="2"/>
                                            </p:txEl>
                                          </p:spTgt>
                                        </p:tgtEl>
                                      </p:cBhvr>
                                    </p:animEffect>
                                    <p:anim calcmode="lin" valueType="num">
                                      <p:cBhvr>
                                        <p:cTn id="20" dur="10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584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35843">
                                            <p:txEl>
                                              <p:pRg st="3" end="3"/>
                                            </p:txEl>
                                          </p:spTgt>
                                        </p:tgtEl>
                                        <p:attrNameLst>
                                          <p:attrName>style.visibility</p:attrName>
                                        </p:attrNameLst>
                                      </p:cBhvr>
                                      <p:to>
                                        <p:strVal val="visible"/>
                                      </p:to>
                                    </p:set>
                                    <p:animEffect transition="in" filter="fade">
                                      <p:cBhvr>
                                        <p:cTn id="26" dur="1000"/>
                                        <p:tgtEl>
                                          <p:spTgt spid="35843">
                                            <p:txEl>
                                              <p:pRg st="3" end="3"/>
                                            </p:txEl>
                                          </p:spTgt>
                                        </p:tgtEl>
                                      </p:cBhvr>
                                    </p:animEffect>
                                    <p:anim calcmode="lin" valueType="num">
                                      <p:cBhvr>
                                        <p:cTn id="27" dur="1000" fill="hold"/>
                                        <p:tgtEl>
                                          <p:spTgt spid="3584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584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a:extLst>
              <a:ext uri="{FF2B5EF4-FFF2-40B4-BE49-F238E27FC236}">
                <a16:creationId xmlns:a16="http://schemas.microsoft.com/office/drawing/2014/main" id="{03D80203-72FE-4D30-8770-C25BBEA4FF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7125" y="1"/>
            <a:ext cx="3638550" cy="329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7" name="Picture 3">
            <a:extLst>
              <a:ext uri="{FF2B5EF4-FFF2-40B4-BE49-F238E27FC236}">
                <a16:creationId xmlns:a16="http://schemas.microsoft.com/office/drawing/2014/main" id="{18BFBB63-233B-4B8B-97C7-BBB8BEDA3C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5762" y="228600"/>
            <a:ext cx="2479675" cy="284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Rectangle 4">
            <a:extLst>
              <a:ext uri="{FF2B5EF4-FFF2-40B4-BE49-F238E27FC236}">
                <a16:creationId xmlns:a16="http://schemas.microsoft.com/office/drawing/2014/main" id="{C978F0A6-86F1-405D-8DE0-73BB2A5D61EF}"/>
              </a:ext>
            </a:extLst>
          </p:cNvPr>
          <p:cNvSpPr>
            <a:spLocks noGrp="1" noChangeArrowheads="1"/>
          </p:cNvSpPr>
          <p:nvPr>
            <p:ph type="subTitle" idx="1"/>
          </p:nvPr>
        </p:nvSpPr>
        <p:spPr>
          <a:xfrm>
            <a:off x="2895600" y="3124200"/>
            <a:ext cx="6400800" cy="1905000"/>
          </a:xfrm>
          <a:solidFill>
            <a:schemeClr val="accent2"/>
          </a:solidFill>
          <a:ln>
            <a:solidFill>
              <a:schemeClr val="tx1"/>
            </a:solidFill>
            <a:miter lim="800000"/>
            <a:headEnd/>
            <a:tailEnd/>
          </a:ln>
        </p:spPr>
        <p:txBody>
          <a:bodyPr/>
          <a:lstStyle/>
          <a:p>
            <a:pPr eaLnBrk="1" hangingPunct="1"/>
            <a:r>
              <a:rPr lang="en-US" altLang="en-US">
                <a:solidFill>
                  <a:schemeClr val="bg1"/>
                </a:solidFill>
                <a:latin typeface="Times New Roman" panose="02020603050405020304" pitchFamily="18" charset="0"/>
              </a:rPr>
              <a:t>THE CHURCH OF             </a:t>
            </a:r>
            <a:r>
              <a:rPr lang="en-US" altLang="en-US" sz="4800">
                <a:solidFill>
                  <a:schemeClr val="bg1"/>
                </a:solidFill>
                <a:latin typeface="Times New Roman" panose="02020603050405020304" pitchFamily="18" charset="0"/>
              </a:rPr>
              <a:t>JESUS CHRIST</a:t>
            </a:r>
            <a:r>
              <a:rPr lang="en-US" altLang="en-US" sz="4000">
                <a:solidFill>
                  <a:schemeClr val="bg1"/>
                </a:solidFill>
                <a:latin typeface="Times New Roman" panose="02020603050405020304" pitchFamily="18" charset="0"/>
              </a:rPr>
              <a:t>             </a:t>
            </a:r>
            <a:r>
              <a:rPr lang="en-US" altLang="en-US">
                <a:solidFill>
                  <a:schemeClr val="bg1"/>
                </a:solidFill>
                <a:latin typeface="Times New Roman" panose="02020603050405020304" pitchFamily="18" charset="0"/>
              </a:rPr>
              <a:t>OF LATTER-DAY SAINTS</a:t>
            </a:r>
          </a:p>
        </p:txBody>
      </p:sp>
      <p:sp>
        <p:nvSpPr>
          <p:cNvPr id="36869" name="Text Box 5">
            <a:extLst>
              <a:ext uri="{FF2B5EF4-FFF2-40B4-BE49-F238E27FC236}">
                <a16:creationId xmlns:a16="http://schemas.microsoft.com/office/drawing/2014/main" id="{7A4B869B-2FDA-46F3-B105-5561998B066F}"/>
              </a:ext>
            </a:extLst>
          </p:cNvPr>
          <p:cNvSpPr txBox="1">
            <a:spLocks noChangeArrowheads="1"/>
          </p:cNvSpPr>
          <p:nvPr/>
        </p:nvSpPr>
        <p:spPr bwMode="auto">
          <a:xfrm>
            <a:off x="2576051" y="5277468"/>
            <a:ext cx="7039897" cy="823913"/>
          </a:xfrm>
          <a:prstGeom prst="rect">
            <a:avLst/>
          </a:prstGeom>
          <a:noFill/>
          <a:ln w="9525">
            <a:noFill/>
            <a:miter lim="800000"/>
            <a:headEnd/>
            <a:tailEnd/>
          </a:ln>
          <a:effec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4800" b="1" i="1" u="none" strike="noStrike" kern="1200" cap="none" spc="0" normalizeH="0" baseline="0" noProof="0" dirty="0">
                <a:ln>
                  <a:noFill/>
                </a:ln>
                <a:solidFill>
                  <a:srgbClr val="A50021"/>
                </a:solidFill>
                <a:effectLst/>
                <a:uLnTx/>
                <a:uFillTx/>
                <a:latin typeface="Times New Roman" panose="02020603050405020304" pitchFamily="18" charset="0"/>
                <a:ea typeface="+mn-ea"/>
                <a:cs typeface="+mn-cs"/>
              </a:rPr>
              <a:t>The Gospel of Mormonism</a:t>
            </a:r>
          </a:p>
        </p:txBody>
      </p:sp>
      <p:sp>
        <p:nvSpPr>
          <p:cNvPr id="6" name="Slide Number Placeholder 5">
            <a:extLst>
              <a:ext uri="{FF2B5EF4-FFF2-40B4-BE49-F238E27FC236}">
                <a16:creationId xmlns:a16="http://schemas.microsoft.com/office/drawing/2014/main" id="{760128BD-F831-4F1F-9A11-59303987BFD3}"/>
              </a:ext>
            </a:extLst>
          </p:cNvPr>
          <p:cNvSpPr>
            <a:spLocks noGrp="1"/>
          </p:cNvSpPr>
          <p:nvPr>
            <p:ph type="sldNum" sz="quarter" idx="12"/>
          </p:nvPr>
        </p:nvSpPr>
        <p:spPr>
          <a:xfrm>
            <a:off x="11238271" y="6420464"/>
            <a:ext cx="766916" cy="330507"/>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7DAEBF1-D65D-42A6-8A99-62B73B58A1E9}"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lang="en-US" altLang="en-US" sz="1200" dirty="0">
              <a:solidFill>
                <a:srgbClr val="000000"/>
              </a:solidFill>
              <a:latin typeface="Calibri" panose="020F0502020204030204" pitchFamily="34" charset="0"/>
              <a:cs typeface="Calibri" panose="020F0502020204030204" pitchFamily="34" charset="0"/>
            </a:endParaRPr>
          </a:p>
        </p:txBody>
      </p:sp>
      <p:pic>
        <p:nvPicPr>
          <p:cNvPr id="7" name="Picture 6" descr="A close up of a logo&#10;&#10;Description automatically generated">
            <a:extLst>
              <a:ext uri="{FF2B5EF4-FFF2-40B4-BE49-F238E27FC236}">
                <a16:creationId xmlns:a16="http://schemas.microsoft.com/office/drawing/2014/main" id="{298E661F-8C38-4217-BB72-D5D0A01EAECC}"/>
              </a:ext>
            </a:extLst>
          </p:cNvPr>
          <p:cNvPicPr>
            <a:picLocks noChangeAspect="1" noChangeArrowheads="1"/>
          </p:cNvPicPr>
          <p:nvPr/>
        </p:nvPicPr>
        <p:blipFill>
          <a:blip r:embed="rId5"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5EDD373D-8E04-4780-ADB9-3B475335F11E}"/>
              </a:ext>
            </a:extLst>
          </p:cNvPr>
          <p:cNvSpPr>
            <a:spLocks noGrp="1"/>
          </p:cNvSpPr>
          <p:nvPr>
            <p:ph type="sldNum" sz="quarter" idx="12"/>
          </p:nvPr>
        </p:nvSpPr>
        <p:spPr>
          <a:xfrm>
            <a:off x="9229213" y="6430297"/>
            <a:ext cx="2844800" cy="427703"/>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B00E26B-EB07-4A2E-B8AB-F62742F91CA3}"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37890" name="Rectangle 2">
            <a:extLst>
              <a:ext uri="{FF2B5EF4-FFF2-40B4-BE49-F238E27FC236}">
                <a16:creationId xmlns:a16="http://schemas.microsoft.com/office/drawing/2014/main" id="{5E07509F-4249-4E51-B340-124629B3C092}"/>
              </a:ext>
            </a:extLst>
          </p:cNvPr>
          <p:cNvSpPr>
            <a:spLocks noGrp="1" noChangeArrowheads="1"/>
          </p:cNvSpPr>
          <p:nvPr>
            <p:ph type="title"/>
          </p:nvPr>
        </p:nvSpPr>
        <p:spPr>
          <a:xfrm>
            <a:off x="609600" y="0"/>
            <a:ext cx="9601200" cy="1295400"/>
          </a:xfrm>
        </p:spPr>
        <p:txBody>
          <a:bodyPr/>
          <a:lstStyle/>
          <a:p>
            <a:pPr algn="l"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Restoration of the Gospel</a:t>
            </a:r>
          </a:p>
        </p:txBody>
      </p:sp>
      <p:sp>
        <p:nvSpPr>
          <p:cNvPr id="37891" name="Rectangle 3">
            <a:extLst>
              <a:ext uri="{FF2B5EF4-FFF2-40B4-BE49-F238E27FC236}">
                <a16:creationId xmlns:a16="http://schemas.microsoft.com/office/drawing/2014/main" id="{234EA20E-5EEC-461A-93F0-BF670D726235}"/>
              </a:ext>
            </a:extLst>
          </p:cNvPr>
          <p:cNvSpPr>
            <a:spLocks noGrp="1" noChangeArrowheads="1"/>
          </p:cNvSpPr>
          <p:nvPr>
            <p:ph type="body" idx="1"/>
          </p:nvPr>
        </p:nvSpPr>
        <p:spPr>
          <a:xfrm>
            <a:off x="609601" y="1779647"/>
            <a:ext cx="10805652" cy="4650650"/>
          </a:xfrm>
        </p:spPr>
        <p:txBody>
          <a:bodyPr/>
          <a:lstStyle/>
          <a:p>
            <a:pPr marL="0" indent="0" eaLnBrk="1" hangingPunct="1">
              <a:buNone/>
              <a:defRPr/>
            </a:pPr>
            <a:r>
              <a:rPr lang="en-US" sz="4000" dirty="0">
                <a:latin typeface="Calibri" panose="020F0502020204030204" pitchFamily="34" charset="0"/>
                <a:cs typeface="Calibri" panose="020F0502020204030204" pitchFamily="34" charset="0"/>
              </a:rPr>
              <a:t>“Since the gospel was first given to Adam, each time it was thereafter lost by apostasy and then revealed to man again has been a </a:t>
            </a:r>
            <a:r>
              <a:rPr lang="en-US" sz="4000" b="1" dirty="0">
                <a:solidFill>
                  <a:srgbClr val="A50021"/>
                </a:solidFill>
                <a:latin typeface="Calibri" panose="020F0502020204030204" pitchFamily="34" charset="0"/>
                <a:cs typeface="Calibri" panose="020F0502020204030204" pitchFamily="34" charset="0"/>
              </a:rPr>
              <a:t>restoration of the gospel</a:t>
            </a:r>
            <a:r>
              <a:rPr lang="en-US" sz="4000" dirty="0">
                <a:latin typeface="Calibri" panose="020F0502020204030204" pitchFamily="34" charset="0"/>
                <a:cs typeface="Calibri" panose="020F0502020204030204" pitchFamily="34" charset="0"/>
              </a:rPr>
              <a:t>. Our Lord in his personal ministry, for instance, restored the original gospel, the same plan of salvation which he had revealed to Adam in the beginning</a:t>
            </a:r>
            <a:r>
              <a:rPr lang="en-US" dirty="0">
                <a:latin typeface="Calibri" panose="020F0502020204030204" pitchFamily="34" charset="0"/>
                <a:cs typeface="Calibri" panose="020F0502020204030204" pitchFamily="34" charset="0"/>
              </a:rPr>
              <a:t>…” (</a:t>
            </a:r>
            <a:r>
              <a:rPr lang="en-US" i="1" dirty="0">
                <a:latin typeface="Calibri" panose="020F0502020204030204" pitchFamily="34" charset="0"/>
                <a:cs typeface="Calibri" panose="020F0502020204030204" pitchFamily="34" charset="0"/>
              </a:rPr>
              <a:t>Mormon Doctrine</a:t>
            </a:r>
            <a:r>
              <a:rPr lang="en-US" dirty="0">
                <a:latin typeface="Calibri" panose="020F0502020204030204" pitchFamily="34" charset="0"/>
                <a:cs typeface="Calibri" panose="020F0502020204030204" pitchFamily="34" charset="0"/>
              </a:rPr>
              <a:t>, McConkie, 634-635)</a:t>
            </a:r>
          </a:p>
        </p:txBody>
      </p:sp>
      <p:sp>
        <p:nvSpPr>
          <p:cNvPr id="37892" name="Line 4">
            <a:extLst>
              <a:ext uri="{FF2B5EF4-FFF2-40B4-BE49-F238E27FC236}">
                <a16:creationId xmlns:a16="http://schemas.microsoft.com/office/drawing/2014/main" id="{E6C043DF-CB4E-45F3-96B8-6EED8817251A}"/>
              </a:ext>
            </a:extLst>
          </p:cNvPr>
          <p:cNvSpPr>
            <a:spLocks noChangeShapeType="1"/>
          </p:cNvSpPr>
          <p:nvPr/>
        </p:nvSpPr>
        <p:spPr bwMode="auto">
          <a:xfrm>
            <a:off x="737419" y="129540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pic>
        <p:nvPicPr>
          <p:cNvPr id="6" name="Picture 5" descr="A close up of a logo&#10;&#10;Description automatically generated">
            <a:extLst>
              <a:ext uri="{FF2B5EF4-FFF2-40B4-BE49-F238E27FC236}">
                <a16:creationId xmlns:a16="http://schemas.microsoft.com/office/drawing/2014/main" id="{F5FDC7D4-7F4E-4E25-8C17-51C350ECF19F}"/>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fade">
                                      <p:cBhvr>
                                        <p:cTn id="7" dur="1000"/>
                                        <p:tgtEl>
                                          <p:spTgt spid="37891">
                                            <p:txEl>
                                              <p:pRg st="0" end="0"/>
                                            </p:txEl>
                                          </p:spTgt>
                                        </p:tgtEl>
                                      </p:cBhvr>
                                    </p:animEffect>
                                    <p:anim calcmode="lin" valueType="num">
                                      <p:cBhvr>
                                        <p:cTn id="8" dur="10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789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B139229E-C6E5-4664-8C95-3747CC4F6926}"/>
              </a:ext>
            </a:extLst>
          </p:cNvPr>
          <p:cNvSpPr>
            <a:spLocks noGrp="1"/>
          </p:cNvSpPr>
          <p:nvPr>
            <p:ph type="sldNum" sz="quarter" idx="12"/>
          </p:nvPr>
        </p:nvSpPr>
        <p:spPr>
          <a:xfrm>
            <a:off x="11248104" y="6360344"/>
            <a:ext cx="766916" cy="497656"/>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7DAEBF1-D65D-42A6-8A99-62B73B58A1E9}"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38914" name="Rectangle 2">
            <a:extLst>
              <a:ext uri="{FF2B5EF4-FFF2-40B4-BE49-F238E27FC236}">
                <a16:creationId xmlns:a16="http://schemas.microsoft.com/office/drawing/2014/main" id="{A2A07421-7567-465E-A764-096646307D7C}"/>
              </a:ext>
            </a:extLst>
          </p:cNvPr>
          <p:cNvSpPr>
            <a:spLocks noGrp="1" noChangeArrowheads="1"/>
          </p:cNvSpPr>
          <p:nvPr>
            <p:ph type="title"/>
          </p:nvPr>
        </p:nvSpPr>
        <p:spPr>
          <a:xfrm>
            <a:off x="599767" y="228600"/>
            <a:ext cx="9611033" cy="1219200"/>
          </a:xfrm>
        </p:spPr>
        <p:txBody>
          <a:bodyPr/>
          <a:lstStyle/>
          <a:p>
            <a:pPr algn="l"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Gospel of Christ</a:t>
            </a:r>
          </a:p>
        </p:txBody>
      </p:sp>
      <p:sp>
        <p:nvSpPr>
          <p:cNvPr id="38915" name="Rectangle 3">
            <a:extLst>
              <a:ext uri="{FF2B5EF4-FFF2-40B4-BE49-F238E27FC236}">
                <a16:creationId xmlns:a16="http://schemas.microsoft.com/office/drawing/2014/main" id="{E8CC2FF8-C1F2-48CF-935B-F09A6D4192D3}"/>
              </a:ext>
            </a:extLst>
          </p:cNvPr>
          <p:cNvSpPr>
            <a:spLocks noGrp="1" noChangeArrowheads="1"/>
          </p:cNvSpPr>
          <p:nvPr>
            <p:ph type="body" idx="1"/>
          </p:nvPr>
        </p:nvSpPr>
        <p:spPr>
          <a:xfrm>
            <a:off x="599767" y="1905000"/>
            <a:ext cx="11179277" cy="4953000"/>
          </a:xfrm>
        </p:spPr>
        <p:txBody>
          <a:bodyPr/>
          <a:lstStyle/>
          <a:p>
            <a:pPr marL="225425" indent="-225425" eaLnBrk="1" hangingPunct="1">
              <a:defRPr/>
            </a:pPr>
            <a:r>
              <a:rPr lang="en-US" sz="4000" dirty="0">
                <a:latin typeface="Calibri" panose="020F0502020204030204" pitchFamily="34" charset="0"/>
                <a:cs typeface="Calibri" panose="020F0502020204030204" pitchFamily="34" charset="0"/>
              </a:rPr>
              <a:t>Gospel was not revealed in the days of Adam, </a:t>
            </a:r>
            <a:r>
              <a:rPr lang="en-US" sz="4000" i="1" dirty="0">
                <a:latin typeface="Calibri" panose="020F0502020204030204" pitchFamily="34" charset="0"/>
                <a:cs typeface="Calibri" panose="020F0502020204030204" pitchFamily="34" charset="0"/>
              </a:rPr>
              <a:t>Ephesians 3:3-5; Romans 16:25-26</a:t>
            </a:r>
          </a:p>
          <a:p>
            <a:pPr lvl="1" eaLnBrk="1" hangingPunct="1">
              <a:defRPr/>
            </a:pPr>
            <a:r>
              <a:rPr lang="en-US" sz="3800" dirty="0">
                <a:latin typeface="Calibri" panose="020F0502020204030204" pitchFamily="34" charset="0"/>
                <a:cs typeface="Calibri" panose="020F0502020204030204" pitchFamily="34" charset="0"/>
              </a:rPr>
              <a:t>Shadowy prediction of gospel in </a:t>
            </a:r>
            <a:r>
              <a:rPr lang="en-US" sz="3800" i="1" dirty="0">
                <a:latin typeface="Calibri" panose="020F0502020204030204" pitchFamily="34" charset="0"/>
                <a:cs typeface="Calibri" panose="020F0502020204030204" pitchFamily="34" charset="0"/>
              </a:rPr>
              <a:t>Genesis 3:15</a:t>
            </a:r>
          </a:p>
          <a:p>
            <a:pPr lvl="1" eaLnBrk="1" hangingPunct="1">
              <a:defRPr/>
            </a:pPr>
            <a:r>
              <a:rPr lang="en-US" sz="3800" dirty="0">
                <a:latin typeface="Calibri" panose="020F0502020204030204" pitchFamily="34" charset="0"/>
                <a:cs typeface="Calibri" panose="020F0502020204030204" pitchFamily="34" charset="0"/>
              </a:rPr>
              <a:t>Preached “beforehand” to Abraham by way of promise, </a:t>
            </a:r>
            <a:r>
              <a:rPr lang="en-US" sz="3800" i="1" dirty="0">
                <a:latin typeface="Calibri" panose="020F0502020204030204" pitchFamily="34" charset="0"/>
                <a:cs typeface="Calibri" panose="020F0502020204030204" pitchFamily="34" charset="0"/>
              </a:rPr>
              <a:t>Galatians 3:8</a:t>
            </a:r>
          </a:p>
          <a:p>
            <a:pPr lvl="1" eaLnBrk="1" hangingPunct="1">
              <a:defRPr/>
            </a:pPr>
            <a:r>
              <a:rPr lang="en-US" sz="3800" dirty="0">
                <a:latin typeface="Calibri" panose="020F0502020204030204" pitchFamily="34" charset="0"/>
                <a:cs typeface="Calibri" panose="020F0502020204030204" pitchFamily="34" charset="0"/>
              </a:rPr>
              <a:t>Came in Jesus Christ,</a:t>
            </a:r>
            <a:r>
              <a:rPr lang="en-US" sz="3800" i="1" dirty="0">
                <a:latin typeface="Calibri" panose="020F0502020204030204" pitchFamily="34" charset="0"/>
                <a:cs typeface="Calibri" panose="020F0502020204030204" pitchFamily="34" charset="0"/>
              </a:rPr>
              <a:t> Galatians 3:23-25; 4:4</a:t>
            </a:r>
          </a:p>
        </p:txBody>
      </p:sp>
      <p:sp>
        <p:nvSpPr>
          <p:cNvPr id="38916" name="Line 4">
            <a:extLst>
              <a:ext uri="{FF2B5EF4-FFF2-40B4-BE49-F238E27FC236}">
                <a16:creationId xmlns:a16="http://schemas.microsoft.com/office/drawing/2014/main" id="{FE33A833-DB4B-46CF-A579-5C25DBFE0B6A}"/>
              </a:ext>
            </a:extLst>
          </p:cNvPr>
          <p:cNvSpPr>
            <a:spLocks noChangeShapeType="1"/>
          </p:cNvSpPr>
          <p:nvPr/>
        </p:nvSpPr>
        <p:spPr bwMode="auto">
          <a:xfrm>
            <a:off x="717755" y="1548581"/>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pic>
        <p:nvPicPr>
          <p:cNvPr id="6" name="Picture 5" descr="A close up of a logo&#10;&#10;Description automatically generated">
            <a:extLst>
              <a:ext uri="{FF2B5EF4-FFF2-40B4-BE49-F238E27FC236}">
                <a16:creationId xmlns:a16="http://schemas.microsoft.com/office/drawing/2014/main" id="{E176B4C1-258C-48D8-AC6D-084EAC3E3D0C}"/>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fade">
                                      <p:cBhvr>
                                        <p:cTn id="7" dur="1000"/>
                                        <p:tgtEl>
                                          <p:spTgt spid="38915">
                                            <p:txEl>
                                              <p:pRg st="0" end="0"/>
                                            </p:txEl>
                                          </p:spTgt>
                                        </p:tgtEl>
                                      </p:cBhvr>
                                    </p:animEffect>
                                    <p:anim calcmode="lin" valueType="num">
                                      <p:cBhvr>
                                        <p:cTn id="8" dur="10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89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8915">
                                            <p:txEl>
                                              <p:pRg st="1" end="1"/>
                                            </p:txEl>
                                          </p:spTgt>
                                        </p:tgtEl>
                                        <p:attrNameLst>
                                          <p:attrName>style.visibility</p:attrName>
                                        </p:attrNameLst>
                                      </p:cBhvr>
                                      <p:to>
                                        <p:strVal val="visible"/>
                                      </p:to>
                                    </p:set>
                                    <p:animEffect transition="in" filter="fade">
                                      <p:cBhvr>
                                        <p:cTn id="14" dur="1000"/>
                                        <p:tgtEl>
                                          <p:spTgt spid="38915">
                                            <p:txEl>
                                              <p:pRg st="1" end="1"/>
                                            </p:txEl>
                                          </p:spTgt>
                                        </p:tgtEl>
                                      </p:cBhvr>
                                    </p:animEffect>
                                    <p:anim calcmode="lin" valueType="num">
                                      <p:cBhvr>
                                        <p:cTn id="15" dur="10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89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8915">
                                            <p:txEl>
                                              <p:pRg st="2" end="2"/>
                                            </p:txEl>
                                          </p:spTgt>
                                        </p:tgtEl>
                                        <p:attrNameLst>
                                          <p:attrName>style.visibility</p:attrName>
                                        </p:attrNameLst>
                                      </p:cBhvr>
                                      <p:to>
                                        <p:strVal val="visible"/>
                                      </p:to>
                                    </p:set>
                                    <p:animEffect transition="in" filter="fade">
                                      <p:cBhvr>
                                        <p:cTn id="21" dur="1000"/>
                                        <p:tgtEl>
                                          <p:spTgt spid="38915">
                                            <p:txEl>
                                              <p:pRg st="2" end="2"/>
                                            </p:txEl>
                                          </p:spTgt>
                                        </p:tgtEl>
                                      </p:cBhvr>
                                    </p:animEffect>
                                    <p:anim calcmode="lin" valueType="num">
                                      <p:cBhvr>
                                        <p:cTn id="22" dur="10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89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8915">
                                            <p:txEl>
                                              <p:pRg st="3" end="3"/>
                                            </p:txEl>
                                          </p:spTgt>
                                        </p:tgtEl>
                                        <p:attrNameLst>
                                          <p:attrName>style.visibility</p:attrName>
                                        </p:attrNameLst>
                                      </p:cBhvr>
                                      <p:to>
                                        <p:strVal val="visible"/>
                                      </p:to>
                                    </p:set>
                                    <p:animEffect transition="in" filter="fade">
                                      <p:cBhvr>
                                        <p:cTn id="28" dur="1000"/>
                                        <p:tgtEl>
                                          <p:spTgt spid="38915">
                                            <p:txEl>
                                              <p:pRg st="3" end="3"/>
                                            </p:txEl>
                                          </p:spTgt>
                                        </p:tgtEl>
                                      </p:cBhvr>
                                    </p:animEffect>
                                    <p:anim calcmode="lin" valueType="num">
                                      <p:cBhvr>
                                        <p:cTn id="29" dur="1000" fill="hold"/>
                                        <p:tgtEl>
                                          <p:spTgt spid="3891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891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2596CA26-48E5-4D2A-A628-B8F9155F0EEC}"/>
              </a:ext>
            </a:extLst>
          </p:cNvPr>
          <p:cNvSpPr>
            <a:spLocks noGrp="1"/>
          </p:cNvSpPr>
          <p:nvPr>
            <p:ph type="sldNum" sz="quarter" idx="12"/>
          </p:nvPr>
        </p:nvSpPr>
        <p:spPr>
          <a:xfrm>
            <a:off x="10864644" y="6537732"/>
            <a:ext cx="1150375" cy="320267"/>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EB3D7D6-C5A3-4FB2-8F0F-DCADCCF91AF1}"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39938" name="Rectangle 2">
            <a:extLst>
              <a:ext uri="{FF2B5EF4-FFF2-40B4-BE49-F238E27FC236}">
                <a16:creationId xmlns:a16="http://schemas.microsoft.com/office/drawing/2014/main" id="{F17A2C44-3ADF-4B69-BB2E-2AC28F4967EB}"/>
              </a:ext>
            </a:extLst>
          </p:cNvPr>
          <p:cNvSpPr>
            <a:spLocks noGrp="1" noChangeArrowheads="1"/>
          </p:cNvSpPr>
          <p:nvPr>
            <p:ph type="title"/>
          </p:nvPr>
        </p:nvSpPr>
        <p:spPr>
          <a:xfrm>
            <a:off x="575187" y="228600"/>
            <a:ext cx="11007213" cy="1219200"/>
          </a:xfrm>
        </p:spPr>
        <p:txBody>
          <a:bodyPr/>
          <a:lstStyle/>
          <a:p>
            <a:pPr algn="l" eaLnBrk="1" hangingPunct="1">
              <a:defRPr/>
            </a:pPr>
            <a:r>
              <a:rPr lang="en-US" sz="5400" b="1" cap="small" dirty="0">
                <a:solidFill>
                  <a:srgbClr val="A50021"/>
                </a:solidFill>
                <a:effectLst>
                  <a:outerShdw blurRad="38100" dist="38100" dir="2700000" algn="tl">
                    <a:srgbClr val="000000"/>
                  </a:outerShdw>
                </a:effectLst>
              </a:rPr>
              <a:t>Mormonism’s Crucial Mistake</a:t>
            </a:r>
          </a:p>
        </p:txBody>
      </p:sp>
      <p:sp>
        <p:nvSpPr>
          <p:cNvPr id="39939" name="Rectangle 3">
            <a:extLst>
              <a:ext uri="{FF2B5EF4-FFF2-40B4-BE49-F238E27FC236}">
                <a16:creationId xmlns:a16="http://schemas.microsoft.com/office/drawing/2014/main" id="{14154A89-FB0B-4E8A-AC25-EE75AF9FF72D}"/>
              </a:ext>
            </a:extLst>
          </p:cNvPr>
          <p:cNvSpPr>
            <a:spLocks noGrp="1" noChangeArrowheads="1"/>
          </p:cNvSpPr>
          <p:nvPr>
            <p:ph type="body" idx="1"/>
          </p:nvPr>
        </p:nvSpPr>
        <p:spPr>
          <a:xfrm>
            <a:off x="609599" y="1752600"/>
            <a:ext cx="11090787" cy="4492624"/>
          </a:xfrm>
        </p:spPr>
        <p:txBody>
          <a:bodyPr/>
          <a:lstStyle/>
          <a:p>
            <a:pPr marL="225425" indent="-225425" eaLnBrk="1" hangingPunct="1">
              <a:defRPr/>
            </a:pPr>
            <a:r>
              <a:rPr lang="en-US" sz="4200" dirty="0">
                <a:latin typeface="Calibri" panose="020F0502020204030204" pitchFamily="34" charset="0"/>
                <a:cs typeface="Calibri" panose="020F0502020204030204" pitchFamily="34" charset="0"/>
              </a:rPr>
              <a:t>LDS: </a:t>
            </a:r>
            <a:r>
              <a:rPr lang="en-US" sz="4200" u="sng" dirty="0">
                <a:latin typeface="Calibri" panose="020F0502020204030204" pitchFamily="34" charset="0"/>
                <a:cs typeface="Calibri" panose="020F0502020204030204" pitchFamily="34" charset="0"/>
              </a:rPr>
              <a:t>Truth</a:t>
            </a:r>
            <a:r>
              <a:rPr lang="en-US" sz="4200" dirty="0">
                <a:latin typeface="Calibri" panose="020F0502020204030204" pitchFamily="34" charset="0"/>
                <a:cs typeface="Calibri" panose="020F0502020204030204" pitchFamily="34" charset="0"/>
              </a:rPr>
              <a:t> (the gospel) was lost by apostasy   and must be restored</a:t>
            </a:r>
          </a:p>
          <a:p>
            <a:pPr marL="225425" indent="-225425" eaLnBrk="1" hangingPunct="1">
              <a:defRPr/>
            </a:pPr>
            <a:r>
              <a:rPr lang="en-US" sz="4200" dirty="0">
                <a:latin typeface="Calibri" panose="020F0502020204030204" pitchFamily="34" charset="0"/>
                <a:cs typeface="Calibri" panose="020F0502020204030204" pitchFamily="34" charset="0"/>
              </a:rPr>
              <a:t>Bible: </a:t>
            </a:r>
            <a:r>
              <a:rPr lang="en-US" sz="4200" u="sng" dirty="0">
                <a:latin typeface="Calibri" panose="020F0502020204030204" pitchFamily="34" charset="0"/>
                <a:cs typeface="Calibri" panose="020F0502020204030204" pitchFamily="34" charset="0"/>
              </a:rPr>
              <a:t>People</a:t>
            </a:r>
            <a:r>
              <a:rPr lang="en-US" sz="4200" dirty="0">
                <a:latin typeface="Calibri" panose="020F0502020204030204" pitchFamily="34" charset="0"/>
                <a:cs typeface="Calibri" panose="020F0502020204030204" pitchFamily="34" charset="0"/>
              </a:rPr>
              <a:t> fell away from truth, but truth   was not lost, </a:t>
            </a:r>
            <a:r>
              <a:rPr lang="en-US" sz="4200" i="1" dirty="0">
                <a:latin typeface="Calibri" panose="020F0502020204030204" pitchFamily="34" charset="0"/>
                <a:cs typeface="Calibri" panose="020F0502020204030204" pitchFamily="34" charset="0"/>
              </a:rPr>
              <a:t>1 Timothy 4:1 (Gal. 5:4)</a:t>
            </a:r>
          </a:p>
          <a:p>
            <a:pPr lvl="1" eaLnBrk="1" hangingPunct="1">
              <a:defRPr/>
            </a:pPr>
            <a:r>
              <a:rPr lang="en-US" sz="4000" dirty="0">
                <a:latin typeface="Calibri" panose="020F0502020204030204" pitchFamily="34" charset="0"/>
                <a:cs typeface="Calibri" panose="020F0502020204030204" pitchFamily="34" charset="0"/>
              </a:rPr>
              <a:t>Apostasy…restored to truth </a:t>
            </a:r>
            <a:r>
              <a:rPr lang="en-US" sz="4000" i="1" dirty="0">
                <a:latin typeface="Calibri" panose="020F0502020204030204" pitchFamily="34" charset="0"/>
                <a:cs typeface="Calibri" panose="020F0502020204030204" pitchFamily="34" charset="0"/>
              </a:rPr>
              <a:t>(John 8:32)</a:t>
            </a:r>
          </a:p>
          <a:p>
            <a:pPr lvl="1" eaLnBrk="1" hangingPunct="1">
              <a:defRPr/>
            </a:pPr>
            <a:r>
              <a:rPr lang="en-US" sz="4000" dirty="0">
                <a:latin typeface="Calibri" panose="020F0502020204030204" pitchFamily="34" charset="0"/>
                <a:cs typeface="Calibri" panose="020F0502020204030204" pitchFamily="34" charset="0"/>
              </a:rPr>
              <a:t>The faith (gospel) once for all delivered </a:t>
            </a:r>
            <a:r>
              <a:rPr lang="en-US" sz="4000" i="1" dirty="0">
                <a:latin typeface="Calibri" panose="020F0502020204030204" pitchFamily="34" charset="0"/>
                <a:cs typeface="Calibri" panose="020F0502020204030204" pitchFamily="34" charset="0"/>
              </a:rPr>
              <a:t>(Jude 3)</a:t>
            </a:r>
          </a:p>
        </p:txBody>
      </p:sp>
      <p:sp>
        <p:nvSpPr>
          <p:cNvPr id="39940" name="Line 4">
            <a:extLst>
              <a:ext uri="{FF2B5EF4-FFF2-40B4-BE49-F238E27FC236}">
                <a16:creationId xmlns:a16="http://schemas.microsoft.com/office/drawing/2014/main" id="{88AD6E49-DCF6-4267-991D-2B48987608DB}"/>
              </a:ext>
            </a:extLst>
          </p:cNvPr>
          <p:cNvSpPr>
            <a:spLocks noChangeShapeType="1"/>
          </p:cNvSpPr>
          <p:nvPr/>
        </p:nvSpPr>
        <p:spPr bwMode="auto">
          <a:xfrm>
            <a:off x="575187" y="146009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pic>
        <p:nvPicPr>
          <p:cNvPr id="7" name="Picture 6" descr="A close up of a logo&#10;&#10;Description automatically generated">
            <a:extLst>
              <a:ext uri="{FF2B5EF4-FFF2-40B4-BE49-F238E27FC236}">
                <a16:creationId xmlns:a16="http://schemas.microsoft.com/office/drawing/2014/main" id="{52880BE8-978E-42BF-A148-50A3EC1D69D9}"/>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1000"/>
                                        <p:tgtEl>
                                          <p:spTgt spid="39939">
                                            <p:txEl>
                                              <p:pRg st="0" end="0"/>
                                            </p:txEl>
                                          </p:spTgt>
                                        </p:tgtEl>
                                      </p:cBhvr>
                                    </p:animEffect>
                                    <p:anim calcmode="lin" valueType="num">
                                      <p:cBhvr>
                                        <p:cTn id="8" dur="10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99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9939">
                                            <p:txEl>
                                              <p:pRg st="1" end="1"/>
                                            </p:txEl>
                                          </p:spTgt>
                                        </p:tgtEl>
                                        <p:attrNameLst>
                                          <p:attrName>style.visibility</p:attrName>
                                        </p:attrNameLst>
                                      </p:cBhvr>
                                      <p:to>
                                        <p:strVal val="visible"/>
                                      </p:to>
                                    </p:set>
                                    <p:animEffect transition="in" filter="fade">
                                      <p:cBhvr>
                                        <p:cTn id="14" dur="1000"/>
                                        <p:tgtEl>
                                          <p:spTgt spid="39939">
                                            <p:txEl>
                                              <p:pRg st="1" end="1"/>
                                            </p:txEl>
                                          </p:spTgt>
                                        </p:tgtEl>
                                      </p:cBhvr>
                                    </p:animEffect>
                                    <p:anim calcmode="lin" valueType="num">
                                      <p:cBhvr>
                                        <p:cTn id="15" dur="10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9939">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7" presetClass="entr" presetSubtype="0" fill="hold" grpId="0" nodeType="afterEffect">
                                  <p:stCondLst>
                                    <p:cond delay="1500"/>
                                  </p:stCondLst>
                                  <p:childTnLst>
                                    <p:set>
                                      <p:cBhvr>
                                        <p:cTn id="19" dur="1" fill="hold">
                                          <p:stCondLst>
                                            <p:cond delay="0"/>
                                          </p:stCondLst>
                                        </p:cTn>
                                        <p:tgtEl>
                                          <p:spTgt spid="39939">
                                            <p:txEl>
                                              <p:pRg st="2" end="2"/>
                                            </p:txEl>
                                          </p:spTgt>
                                        </p:tgtEl>
                                        <p:attrNameLst>
                                          <p:attrName>style.visibility</p:attrName>
                                        </p:attrNameLst>
                                      </p:cBhvr>
                                      <p:to>
                                        <p:strVal val="visible"/>
                                      </p:to>
                                    </p:set>
                                    <p:animEffect transition="in" filter="fade">
                                      <p:cBhvr>
                                        <p:cTn id="20" dur="1000"/>
                                        <p:tgtEl>
                                          <p:spTgt spid="39939">
                                            <p:txEl>
                                              <p:pRg st="2" end="2"/>
                                            </p:txEl>
                                          </p:spTgt>
                                        </p:tgtEl>
                                      </p:cBhvr>
                                    </p:animEffect>
                                    <p:anim calcmode="lin" valueType="num">
                                      <p:cBhvr>
                                        <p:cTn id="21" dur="10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993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3500"/>
                            </p:stCondLst>
                            <p:childTnLst>
                              <p:par>
                                <p:cTn id="24" presetID="47" presetClass="entr" presetSubtype="0" fill="hold" grpId="0" nodeType="afterEffect">
                                  <p:stCondLst>
                                    <p:cond delay="1500"/>
                                  </p:stCondLst>
                                  <p:childTnLst>
                                    <p:set>
                                      <p:cBhvr>
                                        <p:cTn id="25" dur="1" fill="hold">
                                          <p:stCondLst>
                                            <p:cond delay="0"/>
                                          </p:stCondLst>
                                        </p:cTn>
                                        <p:tgtEl>
                                          <p:spTgt spid="39939">
                                            <p:txEl>
                                              <p:pRg st="3" end="3"/>
                                            </p:txEl>
                                          </p:spTgt>
                                        </p:tgtEl>
                                        <p:attrNameLst>
                                          <p:attrName>style.visibility</p:attrName>
                                        </p:attrNameLst>
                                      </p:cBhvr>
                                      <p:to>
                                        <p:strVal val="visible"/>
                                      </p:to>
                                    </p:set>
                                    <p:animEffect transition="in" filter="fade">
                                      <p:cBhvr>
                                        <p:cTn id="26" dur="1000"/>
                                        <p:tgtEl>
                                          <p:spTgt spid="39939">
                                            <p:txEl>
                                              <p:pRg st="3" end="3"/>
                                            </p:txEl>
                                          </p:spTgt>
                                        </p:tgtEl>
                                      </p:cBhvr>
                                    </p:animEffect>
                                    <p:anim calcmode="lin" valueType="num">
                                      <p:cBhvr>
                                        <p:cTn id="27" dur="1000" fill="hold"/>
                                        <p:tgtEl>
                                          <p:spTgt spid="39939">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993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35B9363A-088D-4820-B917-67FA9A7DDBDC}"/>
              </a:ext>
            </a:extLst>
          </p:cNvPr>
          <p:cNvSpPr>
            <a:spLocks noGrp="1"/>
          </p:cNvSpPr>
          <p:nvPr>
            <p:ph type="sldNum" sz="quarter" idx="12"/>
          </p:nvPr>
        </p:nvSpPr>
        <p:spPr>
          <a:xfrm>
            <a:off x="10668000" y="6430962"/>
            <a:ext cx="1219200" cy="396875"/>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5A26D0A-FFF5-4587-9CB8-D39B53E50385}"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2290" name="Rectangle 2">
            <a:extLst>
              <a:ext uri="{FF2B5EF4-FFF2-40B4-BE49-F238E27FC236}">
                <a16:creationId xmlns:a16="http://schemas.microsoft.com/office/drawing/2014/main" id="{0F0103C1-49A8-41FA-9E44-D387828A8F7B}"/>
              </a:ext>
            </a:extLst>
          </p:cNvPr>
          <p:cNvSpPr>
            <a:spLocks noGrp="1" noChangeArrowheads="1"/>
          </p:cNvSpPr>
          <p:nvPr>
            <p:ph type="title"/>
          </p:nvPr>
        </p:nvSpPr>
        <p:spPr>
          <a:xfrm>
            <a:off x="1066800" y="228600"/>
            <a:ext cx="10058400" cy="1295400"/>
          </a:xfrm>
        </p:spPr>
        <p:txBody>
          <a:bodyPr/>
          <a:lstStyle/>
          <a:p>
            <a:pPr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Test LDS Religion with the Bible</a:t>
            </a:r>
          </a:p>
        </p:txBody>
      </p:sp>
      <p:sp>
        <p:nvSpPr>
          <p:cNvPr id="12291" name="Rectangle 3">
            <a:extLst>
              <a:ext uri="{FF2B5EF4-FFF2-40B4-BE49-F238E27FC236}">
                <a16:creationId xmlns:a16="http://schemas.microsoft.com/office/drawing/2014/main" id="{DCD4CF5E-F111-4832-9737-41DEEE91C9B7}"/>
              </a:ext>
            </a:extLst>
          </p:cNvPr>
          <p:cNvSpPr>
            <a:spLocks noGrp="1" noChangeArrowheads="1"/>
          </p:cNvSpPr>
          <p:nvPr>
            <p:ph type="body" idx="1"/>
          </p:nvPr>
        </p:nvSpPr>
        <p:spPr>
          <a:xfrm>
            <a:off x="1066800" y="1676400"/>
            <a:ext cx="10058400" cy="5181600"/>
          </a:xfrm>
        </p:spPr>
        <p:txBody>
          <a:bodyPr/>
          <a:lstStyle/>
          <a:p>
            <a:pPr marL="0" indent="0" eaLnBrk="1" hangingPunct="1">
              <a:buNone/>
              <a:defRPr/>
            </a:pPr>
            <a:r>
              <a:rPr lang="en-US" sz="4000" dirty="0">
                <a:latin typeface="Calibri" panose="020F0502020204030204" pitchFamily="34" charset="0"/>
                <a:cs typeface="Calibri" panose="020F0502020204030204" pitchFamily="34" charset="0"/>
              </a:rPr>
              <a:t>“I say to the whole world, receive the truth, no matter who presents it to you.  </a:t>
            </a:r>
            <a:endParaRPr lang="en-US" sz="1000" dirty="0">
              <a:latin typeface="Calibri" panose="020F0502020204030204" pitchFamily="34" charset="0"/>
              <a:cs typeface="Calibri" panose="020F0502020204030204" pitchFamily="34" charset="0"/>
            </a:endParaRPr>
          </a:p>
          <a:p>
            <a:pPr marL="0" indent="0" eaLnBrk="1" hangingPunct="1">
              <a:buNone/>
              <a:defRPr/>
            </a:pPr>
            <a:endParaRPr lang="en-US" sz="1000" dirty="0">
              <a:latin typeface="Calibri" panose="020F0502020204030204" pitchFamily="34" charset="0"/>
              <a:cs typeface="Calibri" panose="020F0502020204030204" pitchFamily="34" charset="0"/>
            </a:endParaRPr>
          </a:p>
          <a:p>
            <a:pPr marL="0" indent="0" eaLnBrk="1" hangingPunct="1">
              <a:buNone/>
              <a:defRPr/>
            </a:pPr>
            <a:r>
              <a:rPr lang="en-US" sz="4000" dirty="0">
                <a:latin typeface="Calibri" panose="020F0502020204030204" pitchFamily="34" charset="0"/>
                <a:cs typeface="Calibri" panose="020F0502020204030204" pitchFamily="34" charset="0"/>
              </a:rPr>
              <a:t>“Take up the Bible, compare the religion of the Latter-day Saints with it, and see if it will pass the test.”</a:t>
            </a:r>
            <a:endParaRPr lang="en-US" sz="1000" dirty="0">
              <a:latin typeface="Calibri" panose="020F0502020204030204" pitchFamily="34" charset="0"/>
              <a:cs typeface="Calibri" panose="020F0502020204030204" pitchFamily="34" charset="0"/>
            </a:endParaRPr>
          </a:p>
          <a:p>
            <a:pPr marL="0" indent="0" algn="r" eaLnBrk="1" hangingPunct="1">
              <a:buNone/>
              <a:defRPr/>
            </a:pPr>
            <a:r>
              <a:rPr lang="en-US" sz="3600" dirty="0">
                <a:latin typeface="Calibri" panose="020F0502020204030204" pitchFamily="34" charset="0"/>
                <a:cs typeface="Calibri" panose="020F0502020204030204" pitchFamily="34" charset="0"/>
              </a:rPr>
              <a:t>President Brigham Young</a:t>
            </a:r>
            <a:br>
              <a:rPr lang="en-US" sz="3600" dirty="0">
                <a:latin typeface="Calibri" panose="020F0502020204030204" pitchFamily="34" charset="0"/>
                <a:cs typeface="Calibri" panose="020F0502020204030204" pitchFamily="34" charset="0"/>
              </a:rPr>
            </a:br>
            <a:r>
              <a:rPr lang="en-US" sz="3600" i="1" dirty="0">
                <a:latin typeface="Calibri" panose="020F0502020204030204" pitchFamily="34" charset="0"/>
                <a:cs typeface="Calibri" panose="020F0502020204030204" pitchFamily="34" charset="0"/>
              </a:rPr>
              <a:t>Journal of Discourses</a:t>
            </a:r>
            <a:r>
              <a:rPr lang="en-US" sz="3600" dirty="0">
                <a:latin typeface="Calibri" panose="020F0502020204030204" pitchFamily="34" charset="0"/>
                <a:cs typeface="Calibri" panose="020F0502020204030204" pitchFamily="34" charset="0"/>
              </a:rPr>
              <a:t>, XVI:46, May 18, 1873</a:t>
            </a:r>
          </a:p>
        </p:txBody>
      </p:sp>
      <p:pic>
        <p:nvPicPr>
          <p:cNvPr id="5" name="Picture 4" descr="A close up of a logo&#10;&#10;Description automatically generated">
            <a:extLst>
              <a:ext uri="{FF2B5EF4-FFF2-40B4-BE49-F238E27FC236}">
                <a16:creationId xmlns:a16="http://schemas.microsoft.com/office/drawing/2014/main" id="{5EF8EE1C-9E3E-476F-862A-8C736720B27C}"/>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1000"/>
                                        <p:tgtEl>
                                          <p:spTgt spid="12291">
                                            <p:txEl>
                                              <p:pRg st="0" end="0"/>
                                            </p:txEl>
                                          </p:spTgt>
                                        </p:tgtEl>
                                      </p:cBhvr>
                                    </p:animEffect>
                                    <p:anim calcmode="lin" valueType="num">
                                      <p:cBhvr>
                                        <p:cTn id="8" dur="1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291">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500"/>
                                  </p:stCondLst>
                                  <p:childTnLst>
                                    <p:set>
                                      <p:cBhvr>
                                        <p:cTn id="11" dur="1" fill="hold">
                                          <p:stCondLst>
                                            <p:cond delay="0"/>
                                          </p:stCondLst>
                                        </p:cTn>
                                        <p:tgtEl>
                                          <p:spTgt spid="12291">
                                            <p:txEl>
                                              <p:pRg st="2" end="2"/>
                                            </p:txEl>
                                          </p:spTgt>
                                        </p:tgtEl>
                                        <p:attrNameLst>
                                          <p:attrName>style.visibility</p:attrName>
                                        </p:attrNameLst>
                                      </p:cBhvr>
                                      <p:to>
                                        <p:strVal val="visible"/>
                                      </p:to>
                                    </p:set>
                                    <p:animEffect transition="in" filter="fade">
                                      <p:cBhvr>
                                        <p:cTn id="12" dur="1000"/>
                                        <p:tgtEl>
                                          <p:spTgt spid="12291">
                                            <p:txEl>
                                              <p:pRg st="2" end="2"/>
                                            </p:txEl>
                                          </p:spTgt>
                                        </p:tgtEl>
                                      </p:cBhvr>
                                    </p:animEffect>
                                    <p:anim calcmode="lin" valueType="num">
                                      <p:cBhvr>
                                        <p:cTn id="13" dur="10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2291">
                                            <p:txEl>
                                              <p:pRg st="2" end="2"/>
                                            </p:txEl>
                                          </p:spTgt>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500"/>
                                  </p:stCondLst>
                                  <p:childTnLst>
                                    <p:set>
                                      <p:cBhvr>
                                        <p:cTn id="16" dur="1" fill="hold">
                                          <p:stCondLst>
                                            <p:cond delay="0"/>
                                          </p:stCondLst>
                                        </p:cTn>
                                        <p:tgtEl>
                                          <p:spTgt spid="12291">
                                            <p:txEl>
                                              <p:pRg st="3" end="3"/>
                                            </p:txEl>
                                          </p:spTgt>
                                        </p:tgtEl>
                                        <p:attrNameLst>
                                          <p:attrName>style.visibility</p:attrName>
                                        </p:attrNameLst>
                                      </p:cBhvr>
                                      <p:to>
                                        <p:strVal val="visible"/>
                                      </p:to>
                                    </p:set>
                                    <p:animEffect transition="in" filter="fade">
                                      <p:cBhvr>
                                        <p:cTn id="17" dur="1000"/>
                                        <p:tgtEl>
                                          <p:spTgt spid="12291">
                                            <p:txEl>
                                              <p:pRg st="3" end="3"/>
                                            </p:txEl>
                                          </p:spTgt>
                                        </p:tgtEl>
                                      </p:cBhvr>
                                    </p:animEffect>
                                    <p:anim calcmode="lin" valueType="num">
                                      <p:cBhvr>
                                        <p:cTn id="18" dur="10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1229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35CD260A-1ABD-42CC-8849-DE4A4BCC7337}"/>
              </a:ext>
            </a:extLst>
          </p:cNvPr>
          <p:cNvSpPr>
            <a:spLocks noGrp="1"/>
          </p:cNvSpPr>
          <p:nvPr>
            <p:ph type="sldNum" sz="quarter" idx="12"/>
          </p:nvPr>
        </p:nvSpPr>
        <p:spPr>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A561716-667E-4C28-9821-4235118B3E5D}"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3314" name="Rectangle 2">
            <a:extLst>
              <a:ext uri="{FF2B5EF4-FFF2-40B4-BE49-F238E27FC236}">
                <a16:creationId xmlns:a16="http://schemas.microsoft.com/office/drawing/2014/main" id="{0D8C0837-1909-49BC-AC40-3727E469A90C}"/>
              </a:ext>
            </a:extLst>
          </p:cNvPr>
          <p:cNvSpPr>
            <a:spLocks noGrp="1" noChangeArrowheads="1"/>
          </p:cNvSpPr>
          <p:nvPr>
            <p:ph type="title"/>
          </p:nvPr>
        </p:nvSpPr>
        <p:spPr>
          <a:xfrm>
            <a:off x="1524000" y="228600"/>
            <a:ext cx="9144000" cy="1524000"/>
          </a:xfrm>
        </p:spPr>
        <p:txBody>
          <a:bodyPr/>
          <a:lstStyle/>
          <a:p>
            <a:pPr eaLnBrk="1" hangingPunct="1">
              <a:defRPr/>
            </a:pPr>
            <a:r>
              <a:rPr lang="en-US" sz="6600" b="1" kern="1200"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Testing Doctrine</a:t>
            </a:r>
          </a:p>
        </p:txBody>
      </p:sp>
      <p:sp>
        <p:nvSpPr>
          <p:cNvPr id="13315" name="Rectangle 3">
            <a:extLst>
              <a:ext uri="{FF2B5EF4-FFF2-40B4-BE49-F238E27FC236}">
                <a16:creationId xmlns:a16="http://schemas.microsoft.com/office/drawing/2014/main" id="{F9A155B3-2D25-44E0-804C-03AD1D42A55E}"/>
              </a:ext>
            </a:extLst>
          </p:cNvPr>
          <p:cNvSpPr>
            <a:spLocks noGrp="1" noChangeArrowheads="1"/>
          </p:cNvSpPr>
          <p:nvPr>
            <p:ph type="body" idx="1"/>
          </p:nvPr>
        </p:nvSpPr>
        <p:spPr>
          <a:xfrm>
            <a:off x="609600" y="2133603"/>
            <a:ext cx="10972800" cy="4111625"/>
          </a:xfrm>
        </p:spPr>
        <p:txBody>
          <a:bodyPr/>
          <a:lstStyle/>
          <a:p>
            <a:pPr marL="0" indent="0" eaLnBrk="1" hangingPunct="1">
              <a:buNone/>
              <a:defRPr/>
            </a:pPr>
            <a:r>
              <a:rPr lang="en-US" sz="4400" dirty="0">
                <a:latin typeface="Calibri" panose="020F0502020204030204" pitchFamily="34" charset="0"/>
                <a:cs typeface="Calibri" panose="020F0502020204030204" pitchFamily="34" charset="0"/>
              </a:rPr>
              <a:t>“The doctrines of false teachers will not stand the test when tried by the accepted standards of measurement, the Scriptures.”</a:t>
            </a:r>
          </a:p>
          <a:p>
            <a:pPr marL="0" indent="0" algn="r" eaLnBrk="1" hangingPunct="1">
              <a:buNone/>
              <a:defRPr/>
            </a:pPr>
            <a:endParaRPr lang="en-US" sz="1000" dirty="0">
              <a:latin typeface="Calibri" panose="020F0502020204030204" pitchFamily="34" charset="0"/>
              <a:cs typeface="Calibri" panose="020F0502020204030204" pitchFamily="34" charset="0"/>
            </a:endParaRPr>
          </a:p>
          <a:p>
            <a:pPr marL="0" indent="0" algn="r" eaLnBrk="1" hangingPunct="1">
              <a:buNone/>
              <a:defRPr/>
            </a:pPr>
            <a:r>
              <a:rPr lang="en-US" sz="4000" dirty="0">
                <a:latin typeface="Calibri" panose="020F0502020204030204" pitchFamily="34" charset="0"/>
                <a:cs typeface="Calibri" panose="020F0502020204030204" pitchFamily="34" charset="0"/>
              </a:rPr>
              <a:t>Joseph Fielding Smith</a:t>
            </a:r>
            <a:br>
              <a:rPr lang="en-US" sz="4000" dirty="0">
                <a:latin typeface="Calibri" panose="020F0502020204030204" pitchFamily="34" charset="0"/>
                <a:cs typeface="Calibri" panose="020F0502020204030204" pitchFamily="34" charset="0"/>
              </a:rPr>
            </a:br>
            <a:r>
              <a:rPr lang="en-US" sz="4000" i="1" dirty="0">
                <a:latin typeface="Calibri" panose="020F0502020204030204" pitchFamily="34" charset="0"/>
                <a:cs typeface="Calibri" panose="020F0502020204030204" pitchFamily="34" charset="0"/>
              </a:rPr>
              <a:t>Doctrines of Salvation, </a:t>
            </a:r>
            <a:r>
              <a:rPr lang="en-US" sz="4000" dirty="0">
                <a:latin typeface="Calibri" panose="020F0502020204030204" pitchFamily="34" charset="0"/>
                <a:cs typeface="Calibri" panose="020F0502020204030204" pitchFamily="34" charset="0"/>
              </a:rPr>
              <a:t>I:188</a:t>
            </a:r>
          </a:p>
        </p:txBody>
      </p:sp>
      <p:pic>
        <p:nvPicPr>
          <p:cNvPr id="5" name="Picture 4" descr="A close up of a logo&#10;&#10;Description automatically generated">
            <a:extLst>
              <a:ext uri="{FF2B5EF4-FFF2-40B4-BE49-F238E27FC236}">
                <a16:creationId xmlns:a16="http://schemas.microsoft.com/office/drawing/2014/main" id="{8C1814CA-4370-40B8-8E63-8466D947C039}"/>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1000"/>
                                        <p:tgtEl>
                                          <p:spTgt spid="13315">
                                            <p:txEl>
                                              <p:pRg st="0" end="0"/>
                                            </p:txEl>
                                          </p:spTgt>
                                        </p:tgtEl>
                                      </p:cBhvr>
                                    </p:animEffect>
                                    <p:anim calcmode="lin" valueType="num">
                                      <p:cBhvr>
                                        <p:cTn id="8" dur="10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Effect transition="in" filter="fade">
                                      <p:cBhvr>
                                        <p:cTn id="12" dur="1000"/>
                                        <p:tgtEl>
                                          <p:spTgt spid="13315">
                                            <p:txEl>
                                              <p:pRg st="2" end="2"/>
                                            </p:txEl>
                                          </p:spTgt>
                                        </p:tgtEl>
                                      </p:cBhvr>
                                    </p:animEffect>
                                    <p:anim calcmode="lin" valueType="num">
                                      <p:cBhvr>
                                        <p:cTn id="13" dur="10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331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0F61CC9F-BD07-45B4-ADA0-410E366B7D43}"/>
              </a:ext>
            </a:extLst>
          </p:cNvPr>
          <p:cNvSpPr>
            <a:spLocks noGrp="1" noChangeArrowheads="1"/>
          </p:cNvSpPr>
          <p:nvPr>
            <p:ph type="title"/>
          </p:nvPr>
        </p:nvSpPr>
        <p:spPr>
          <a:xfrm>
            <a:off x="1524000" y="98323"/>
            <a:ext cx="9144000" cy="1101212"/>
          </a:xfrm>
        </p:spPr>
        <p:txBody>
          <a:bodyPr/>
          <a:lstStyle/>
          <a:p>
            <a:pPr eaLnBrk="1" hangingPunct="1">
              <a:defRPr/>
            </a:pPr>
            <a:r>
              <a:rPr lang="en-US" sz="6600" b="1" kern="1200"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LDS View of the Bible</a:t>
            </a:r>
          </a:p>
        </p:txBody>
      </p:sp>
      <p:sp>
        <p:nvSpPr>
          <p:cNvPr id="14339" name="Rectangle 3">
            <a:extLst>
              <a:ext uri="{FF2B5EF4-FFF2-40B4-BE49-F238E27FC236}">
                <a16:creationId xmlns:a16="http://schemas.microsoft.com/office/drawing/2014/main" id="{4B495DDF-D75F-42A3-9001-C01C77DF4328}"/>
              </a:ext>
            </a:extLst>
          </p:cNvPr>
          <p:cNvSpPr>
            <a:spLocks noGrp="1" noChangeArrowheads="1"/>
          </p:cNvSpPr>
          <p:nvPr>
            <p:ph type="body" idx="1"/>
          </p:nvPr>
        </p:nvSpPr>
        <p:spPr>
          <a:xfrm>
            <a:off x="487054" y="1187244"/>
            <a:ext cx="11409978" cy="5469195"/>
          </a:xfrm>
        </p:spPr>
        <p:txBody>
          <a:bodyPr/>
          <a:lstStyle/>
          <a:p>
            <a:pPr marL="0" indent="0" eaLnBrk="1" hangingPunct="1">
              <a:spcBef>
                <a:spcPts val="0"/>
              </a:spcBef>
              <a:buNone/>
              <a:defRPr/>
            </a:pPr>
            <a:r>
              <a:rPr lang="en-US" sz="4000" dirty="0">
                <a:latin typeface="Calibri" panose="020F0502020204030204" pitchFamily="34" charset="0"/>
                <a:cs typeface="Calibri" panose="020F0502020204030204" pitchFamily="34" charset="0"/>
              </a:rPr>
              <a:t>“</a:t>
            </a:r>
            <a:r>
              <a:rPr lang="en-US" sz="3800" dirty="0">
                <a:latin typeface="Calibri" panose="020F0502020204030204" pitchFamily="34" charset="0"/>
                <a:cs typeface="Calibri" panose="020F0502020204030204" pitchFamily="34" charset="0"/>
              </a:rPr>
              <a:t>Members of the Church of Jesus Christ of Latter-day Saints (known informally by the nickname Mormons) believe the Bible. Indeed, so </a:t>
            </a:r>
            <a:r>
              <a:rPr lang="en-US" sz="3800" b="1" dirty="0">
                <a:solidFill>
                  <a:srgbClr val="0000FF"/>
                </a:solidFill>
                <a:latin typeface="Calibri" panose="020F0502020204030204" pitchFamily="34" charset="0"/>
                <a:cs typeface="Calibri" panose="020F0502020204030204" pitchFamily="34" charset="0"/>
              </a:rPr>
              <a:t>literally</a:t>
            </a:r>
            <a:r>
              <a:rPr lang="en-US" sz="3800" dirty="0">
                <a:latin typeface="Calibri" panose="020F0502020204030204" pitchFamily="34" charset="0"/>
                <a:cs typeface="Calibri" panose="020F0502020204030204" pitchFamily="34" charset="0"/>
              </a:rPr>
              <a:t> and </a:t>
            </a:r>
            <a:r>
              <a:rPr lang="en-US" sz="3800" b="1" dirty="0">
                <a:solidFill>
                  <a:srgbClr val="0000FF"/>
                </a:solidFill>
                <a:latin typeface="Calibri" panose="020F0502020204030204" pitchFamily="34" charset="0"/>
                <a:cs typeface="Calibri" panose="020F0502020204030204" pitchFamily="34" charset="0"/>
              </a:rPr>
              <a:t>completely</a:t>
            </a:r>
            <a:r>
              <a:rPr lang="en-US" sz="3800" dirty="0">
                <a:latin typeface="Calibri" panose="020F0502020204030204" pitchFamily="34" charset="0"/>
                <a:cs typeface="Calibri" panose="020F0502020204030204" pitchFamily="34" charset="0"/>
              </a:rPr>
              <a:t> do their beliefs and practices </a:t>
            </a:r>
            <a:r>
              <a:rPr lang="en-US" sz="3800" b="1" dirty="0">
                <a:solidFill>
                  <a:srgbClr val="0000FF"/>
                </a:solidFill>
                <a:latin typeface="Calibri" panose="020F0502020204030204" pitchFamily="34" charset="0"/>
                <a:cs typeface="Calibri" panose="020F0502020204030204" pitchFamily="34" charset="0"/>
              </a:rPr>
              <a:t>conform to </a:t>
            </a:r>
            <a:r>
              <a:rPr lang="en-US" sz="3800" dirty="0">
                <a:latin typeface="Calibri" panose="020F0502020204030204" pitchFamily="34" charset="0"/>
                <a:cs typeface="Calibri" panose="020F0502020204030204" pitchFamily="34" charset="0"/>
              </a:rPr>
              <a:t>the teachings of </a:t>
            </a:r>
            <a:r>
              <a:rPr lang="en-US" sz="3800" b="1" dirty="0">
                <a:solidFill>
                  <a:srgbClr val="0000FF"/>
                </a:solidFill>
                <a:latin typeface="Calibri" panose="020F0502020204030204" pitchFamily="34" charset="0"/>
                <a:cs typeface="Calibri" panose="020F0502020204030204" pitchFamily="34" charset="0"/>
              </a:rPr>
              <a:t>the Bible </a:t>
            </a:r>
            <a:r>
              <a:rPr lang="en-US" sz="3800" dirty="0">
                <a:latin typeface="Calibri" panose="020F0502020204030204" pitchFamily="34" charset="0"/>
                <a:cs typeface="Calibri" panose="020F0502020204030204" pitchFamily="34" charset="0"/>
              </a:rPr>
              <a:t>that it is not uncommon to hear informed persons say: ‘If all men believed the Bible, all would be Mormons.’ </a:t>
            </a:r>
            <a:r>
              <a:rPr lang="en-US" sz="3800" b="1" dirty="0">
                <a:solidFill>
                  <a:srgbClr val="0000FF"/>
                </a:solidFill>
                <a:latin typeface="Calibri" panose="020F0502020204030204" pitchFamily="34" charset="0"/>
                <a:cs typeface="Calibri" panose="020F0502020204030204" pitchFamily="34" charset="0"/>
              </a:rPr>
              <a:t>Bible doctrine is Mormon doctrine, and Mormon doctrine is Bible doctrine. They are one and the same</a:t>
            </a:r>
            <a:r>
              <a:rPr lang="en-US" sz="3800" dirty="0">
                <a:latin typeface="Calibri" panose="020F0502020204030204" pitchFamily="34" charset="0"/>
                <a:cs typeface="Calibri" panose="020F0502020204030204" pitchFamily="34" charset="0"/>
              </a:rPr>
              <a:t>.”        </a:t>
            </a:r>
            <a:r>
              <a:rPr lang="en-US" sz="2800" i="1" dirty="0">
                <a:latin typeface="Calibri" panose="020F0502020204030204" pitchFamily="34" charset="0"/>
                <a:cs typeface="Calibri" panose="020F0502020204030204" pitchFamily="34" charset="0"/>
              </a:rPr>
              <a:t>What the Mormons Think of Christ, </a:t>
            </a:r>
            <a:r>
              <a:rPr lang="en-US" sz="2800" dirty="0">
                <a:latin typeface="Calibri" panose="020F0502020204030204" pitchFamily="34" charset="0"/>
                <a:cs typeface="Calibri" panose="020F0502020204030204" pitchFamily="34" charset="0"/>
              </a:rPr>
              <a:t>LDS Tract, 1982, p. 3 </a:t>
            </a:r>
          </a:p>
        </p:txBody>
      </p:sp>
      <p:pic>
        <p:nvPicPr>
          <p:cNvPr id="4" name="Picture 3" descr="A close up of a logo&#10;&#10;Description automatically generated">
            <a:extLst>
              <a:ext uri="{FF2B5EF4-FFF2-40B4-BE49-F238E27FC236}">
                <a16:creationId xmlns:a16="http://schemas.microsoft.com/office/drawing/2014/main" id="{DFA1BD5A-B90F-4E48-B1B2-457533B49388}"/>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5">
            <a:extLst>
              <a:ext uri="{FF2B5EF4-FFF2-40B4-BE49-F238E27FC236}">
                <a16:creationId xmlns:a16="http://schemas.microsoft.com/office/drawing/2014/main" id="{861123BF-E640-49B4-B7EB-41E46D0DD0CD}"/>
              </a:ext>
            </a:extLst>
          </p:cNvPr>
          <p:cNvSpPr>
            <a:spLocks noGrp="1"/>
          </p:cNvSpPr>
          <p:nvPr>
            <p:ph type="sldNum" sz="quarter" idx="12"/>
          </p:nvPr>
        </p:nvSpPr>
        <p:spPr>
          <a:xfrm>
            <a:off x="11704946" y="6492977"/>
            <a:ext cx="381000" cy="326923"/>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F4432A-E742-40DF-A64C-5736C62B12FD}"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50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A7DDD3A6-ABD6-448A-8F3E-D792AFDC0FE4}"/>
              </a:ext>
            </a:extLst>
          </p:cNvPr>
          <p:cNvSpPr>
            <a:spLocks noGrp="1"/>
          </p:cNvSpPr>
          <p:nvPr>
            <p:ph type="sldNum" sz="quarter" idx="12"/>
          </p:nvPr>
        </p:nvSpPr>
        <p:spPr>
          <a:xfrm>
            <a:off x="11484077" y="6449961"/>
            <a:ext cx="501445" cy="342798"/>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2121A57-C04C-47C5-8F62-84DF67195B80}"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34818" name="Rectangle 2">
            <a:extLst>
              <a:ext uri="{FF2B5EF4-FFF2-40B4-BE49-F238E27FC236}">
                <a16:creationId xmlns:a16="http://schemas.microsoft.com/office/drawing/2014/main" id="{5FED74B1-EF7F-41CE-B7B1-13123D510BBB}"/>
              </a:ext>
            </a:extLst>
          </p:cNvPr>
          <p:cNvSpPr>
            <a:spLocks noGrp="1" noChangeArrowheads="1"/>
          </p:cNvSpPr>
          <p:nvPr>
            <p:ph type="title"/>
          </p:nvPr>
        </p:nvSpPr>
        <p:spPr>
          <a:xfrm>
            <a:off x="1868128" y="297425"/>
            <a:ext cx="8455742" cy="1447800"/>
          </a:xfrm>
        </p:spPr>
        <p:txBody>
          <a:bodyPr/>
          <a:lstStyle/>
          <a:p>
            <a:pPr eaLnBrk="1" hangingPunct="1">
              <a:defRPr/>
            </a:pPr>
            <a:r>
              <a:rPr lang="en-US" sz="7200" b="1" kern="1200"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We Will Learn That…</a:t>
            </a:r>
          </a:p>
        </p:txBody>
      </p:sp>
      <p:sp>
        <p:nvSpPr>
          <p:cNvPr id="34819" name="Rectangle 3">
            <a:extLst>
              <a:ext uri="{FF2B5EF4-FFF2-40B4-BE49-F238E27FC236}">
                <a16:creationId xmlns:a16="http://schemas.microsoft.com/office/drawing/2014/main" id="{13300E91-7715-4EF8-9210-427E007A917D}"/>
              </a:ext>
            </a:extLst>
          </p:cNvPr>
          <p:cNvSpPr>
            <a:spLocks noGrp="1" noChangeArrowheads="1"/>
          </p:cNvSpPr>
          <p:nvPr>
            <p:ph type="body" idx="1"/>
          </p:nvPr>
        </p:nvSpPr>
        <p:spPr>
          <a:xfrm>
            <a:off x="830825" y="1944328"/>
            <a:ext cx="10530349" cy="4073013"/>
          </a:xfrm>
          <a:effectLst/>
        </p:spPr>
        <p:txBody>
          <a:bodyPr/>
          <a:lstStyle/>
          <a:p>
            <a:pPr marL="225425" indent="-225425" eaLnBrk="1" hangingPunct="1">
              <a:spcBef>
                <a:spcPts val="1200"/>
              </a:spcBef>
              <a:defRPr/>
            </a:pPr>
            <a:r>
              <a:rPr lang="en-US" sz="4400" u="sng" dirty="0">
                <a:latin typeface="Calibri" panose="020F0502020204030204" pitchFamily="34" charset="0"/>
                <a:cs typeface="Calibri" panose="020F0502020204030204" pitchFamily="34" charset="0"/>
              </a:rPr>
              <a:t>Bible</a:t>
            </a:r>
            <a:r>
              <a:rPr lang="en-US" sz="4400" dirty="0">
                <a:latin typeface="Calibri" panose="020F0502020204030204" pitchFamily="34" charset="0"/>
                <a:cs typeface="Calibri" panose="020F0502020204030204" pitchFamily="34" charset="0"/>
              </a:rPr>
              <a:t> doctrine is </a:t>
            </a:r>
            <a:r>
              <a:rPr lang="en-US" sz="4400" b="1" i="1" dirty="0">
                <a:solidFill>
                  <a:srgbClr val="A50021"/>
                </a:solidFill>
                <a:latin typeface="Calibri" panose="020F0502020204030204" pitchFamily="34" charset="0"/>
                <a:cs typeface="Calibri" panose="020F0502020204030204" pitchFamily="34" charset="0"/>
              </a:rPr>
              <a:t>NOT</a:t>
            </a:r>
            <a:r>
              <a:rPr lang="en-US" sz="4400" dirty="0">
                <a:latin typeface="Calibri" panose="020F0502020204030204" pitchFamily="34" charset="0"/>
                <a:cs typeface="Calibri" panose="020F0502020204030204" pitchFamily="34" charset="0"/>
              </a:rPr>
              <a:t> </a:t>
            </a:r>
            <a:r>
              <a:rPr lang="en-US" sz="4400" u="sng" dirty="0">
                <a:latin typeface="Calibri" panose="020F0502020204030204" pitchFamily="34" charset="0"/>
                <a:cs typeface="Calibri" panose="020F0502020204030204" pitchFamily="34" charset="0"/>
              </a:rPr>
              <a:t>Mormon</a:t>
            </a:r>
            <a:r>
              <a:rPr lang="en-US" sz="4400" dirty="0">
                <a:latin typeface="Calibri" panose="020F0502020204030204" pitchFamily="34" charset="0"/>
                <a:cs typeface="Calibri" panose="020F0502020204030204" pitchFamily="34" charset="0"/>
              </a:rPr>
              <a:t> doctrine, and </a:t>
            </a:r>
            <a:r>
              <a:rPr lang="en-US" sz="4400" u="sng" dirty="0">
                <a:latin typeface="Calibri" panose="020F0502020204030204" pitchFamily="34" charset="0"/>
                <a:cs typeface="Calibri" panose="020F0502020204030204" pitchFamily="34" charset="0"/>
              </a:rPr>
              <a:t>Mormon</a:t>
            </a:r>
            <a:r>
              <a:rPr lang="en-US" sz="4400" dirty="0">
                <a:latin typeface="Calibri" panose="020F0502020204030204" pitchFamily="34" charset="0"/>
                <a:cs typeface="Calibri" panose="020F0502020204030204" pitchFamily="34" charset="0"/>
              </a:rPr>
              <a:t> doctrine is </a:t>
            </a:r>
            <a:r>
              <a:rPr lang="en-US" sz="4400" b="1" i="1" dirty="0">
                <a:solidFill>
                  <a:srgbClr val="A50021"/>
                </a:solidFill>
                <a:latin typeface="Calibri" panose="020F0502020204030204" pitchFamily="34" charset="0"/>
                <a:cs typeface="Calibri" panose="020F0502020204030204" pitchFamily="34" charset="0"/>
              </a:rPr>
              <a:t>NOT</a:t>
            </a:r>
            <a:r>
              <a:rPr lang="en-US" sz="4400" dirty="0">
                <a:latin typeface="Calibri" panose="020F0502020204030204" pitchFamily="34" charset="0"/>
                <a:cs typeface="Calibri" panose="020F0502020204030204" pitchFamily="34" charset="0"/>
              </a:rPr>
              <a:t> </a:t>
            </a:r>
            <a:r>
              <a:rPr lang="en-US" sz="4400" u="sng" dirty="0">
                <a:latin typeface="Calibri" panose="020F0502020204030204" pitchFamily="34" charset="0"/>
                <a:cs typeface="Calibri" panose="020F0502020204030204" pitchFamily="34" charset="0"/>
              </a:rPr>
              <a:t>Bible</a:t>
            </a:r>
            <a:r>
              <a:rPr lang="en-US" sz="4400" dirty="0">
                <a:latin typeface="Calibri" panose="020F0502020204030204" pitchFamily="34" charset="0"/>
                <a:cs typeface="Calibri" panose="020F0502020204030204" pitchFamily="34" charset="0"/>
              </a:rPr>
              <a:t> doctrine</a:t>
            </a:r>
          </a:p>
          <a:p>
            <a:pPr marL="225425" indent="-225425" eaLnBrk="1" hangingPunct="1">
              <a:spcBef>
                <a:spcPts val="1200"/>
              </a:spcBef>
              <a:defRPr/>
            </a:pPr>
            <a:r>
              <a:rPr lang="en-US" sz="4400" dirty="0">
                <a:latin typeface="Calibri" panose="020F0502020204030204" pitchFamily="34" charset="0"/>
                <a:cs typeface="Calibri" panose="020F0502020204030204" pitchFamily="34" charset="0"/>
              </a:rPr>
              <a:t>They are </a:t>
            </a:r>
            <a:r>
              <a:rPr lang="en-US" sz="4400" b="1" i="1" dirty="0">
                <a:solidFill>
                  <a:srgbClr val="A50021"/>
                </a:solidFill>
                <a:latin typeface="Calibri" panose="020F0502020204030204" pitchFamily="34" charset="0"/>
                <a:cs typeface="Calibri" panose="020F0502020204030204" pitchFamily="34" charset="0"/>
              </a:rPr>
              <a:t>NOT</a:t>
            </a:r>
            <a:r>
              <a:rPr lang="en-US" sz="4400" dirty="0">
                <a:latin typeface="Calibri" panose="020F0502020204030204" pitchFamily="34" charset="0"/>
                <a:cs typeface="Calibri" panose="020F0502020204030204" pitchFamily="34" charset="0"/>
              </a:rPr>
              <a:t> one and the same</a:t>
            </a:r>
          </a:p>
          <a:p>
            <a:pPr marL="225425" indent="-225425" eaLnBrk="1" hangingPunct="1">
              <a:spcBef>
                <a:spcPts val="1200"/>
              </a:spcBef>
              <a:defRPr/>
            </a:pPr>
            <a:r>
              <a:rPr lang="en-US" sz="4400" b="1" i="1" dirty="0">
                <a:solidFill>
                  <a:srgbClr val="0000FF"/>
                </a:solidFill>
                <a:latin typeface="Calibri" panose="020F0502020204030204" pitchFamily="34" charset="0"/>
                <a:cs typeface="Calibri" panose="020F0502020204030204" pitchFamily="34" charset="0"/>
              </a:rPr>
              <a:t>No Mormon truly believes the Bible, and a true Bible believer cannot be a Mormon!</a:t>
            </a:r>
          </a:p>
        </p:txBody>
      </p:sp>
      <p:pic>
        <p:nvPicPr>
          <p:cNvPr id="5" name="Picture 4" descr="A close up of a logo&#10;&#10;Description automatically generated">
            <a:extLst>
              <a:ext uri="{FF2B5EF4-FFF2-40B4-BE49-F238E27FC236}">
                <a16:creationId xmlns:a16="http://schemas.microsoft.com/office/drawing/2014/main" id="{EE7D68D6-44D6-40C8-B970-7ACAF89A4B6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1000"/>
                                        <p:tgtEl>
                                          <p:spTgt spid="34819">
                                            <p:txEl>
                                              <p:pRg st="0" end="0"/>
                                            </p:txEl>
                                          </p:spTgt>
                                        </p:tgtEl>
                                      </p:cBhvr>
                                    </p:animEffect>
                                  </p:childTnLst>
                                </p:cTn>
                              </p:par>
                            </p:childTnLst>
                          </p:cTn>
                        </p:par>
                        <p:par>
                          <p:cTn id="8" fill="hold" nodeType="afterGroup">
                            <p:stCondLst>
                              <p:cond delay="1500"/>
                            </p:stCondLst>
                            <p:childTnLst>
                              <p:par>
                                <p:cTn id="9" presetID="10" presetClass="entr" presetSubtype="0" fill="hold" grpId="0" nodeType="afterEffect">
                                  <p:stCondLst>
                                    <p:cond delay="1500"/>
                                  </p:stCondLst>
                                  <p:childTnLst>
                                    <p:set>
                                      <p:cBhvr>
                                        <p:cTn id="10" dur="1" fill="hold">
                                          <p:stCondLst>
                                            <p:cond delay="0"/>
                                          </p:stCondLst>
                                        </p:cTn>
                                        <p:tgtEl>
                                          <p:spTgt spid="34819">
                                            <p:txEl>
                                              <p:pRg st="1" end="1"/>
                                            </p:txEl>
                                          </p:spTgt>
                                        </p:tgtEl>
                                        <p:attrNameLst>
                                          <p:attrName>style.visibility</p:attrName>
                                        </p:attrNameLst>
                                      </p:cBhvr>
                                      <p:to>
                                        <p:strVal val="visible"/>
                                      </p:to>
                                    </p:set>
                                    <p:animEffect transition="in" filter="fade">
                                      <p:cBhvr>
                                        <p:cTn id="11" dur="1000"/>
                                        <p:tgtEl>
                                          <p:spTgt spid="34819">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1500"/>
                                  </p:stCondLst>
                                  <p:childTnLst>
                                    <p:set>
                                      <p:cBhvr>
                                        <p:cTn id="14" dur="1" fill="hold">
                                          <p:stCondLst>
                                            <p:cond delay="0"/>
                                          </p:stCondLst>
                                        </p:cTn>
                                        <p:tgtEl>
                                          <p:spTgt spid="34819">
                                            <p:txEl>
                                              <p:pRg st="2" end="2"/>
                                            </p:txEl>
                                          </p:spTgt>
                                        </p:tgtEl>
                                        <p:attrNameLst>
                                          <p:attrName>style.visibility</p:attrName>
                                        </p:attrNameLst>
                                      </p:cBhvr>
                                      <p:to>
                                        <p:strVal val="visible"/>
                                      </p:to>
                                    </p:set>
                                    <p:animEffect transition="in" filter="fade">
                                      <p:cBhvr>
                                        <p:cTn id="15" dur="10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BC9EFE1-D8CB-4668-9980-DB108327A7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6271569"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CBAE1BD-B8E4-4029-8AA2-C77E4FED9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E1435D-76D4-4E67-883D-06EA45975610}"/>
              </a:ext>
            </a:extLst>
          </p:cNvPr>
          <p:cNvSpPr>
            <a:spLocks noGrp="1"/>
          </p:cNvSpPr>
          <p:nvPr>
            <p:ph type="title"/>
          </p:nvPr>
        </p:nvSpPr>
        <p:spPr>
          <a:xfrm>
            <a:off x="6332607" y="1249607"/>
            <a:ext cx="5294694" cy="1086090"/>
          </a:xfrm>
        </p:spPr>
        <p:txBody>
          <a:bodyPr vert="horz" lIns="91440" tIns="45720" rIns="91440" bIns="45720" rtlCol="0" anchor="t">
            <a:noAutofit/>
          </a:bodyPr>
          <a:lstStyle/>
          <a:p>
            <a:pPr algn="ctr" eaLnBrk="1" hangingPunct="1">
              <a:lnSpc>
                <a:spcPct val="90000"/>
              </a:lnSpc>
            </a:pPr>
            <a:r>
              <a:rPr lang="en-US" sz="6000" kern="1200"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Joseph Smith, Jr.</a:t>
            </a:r>
            <a:endParaRPr lang="en-US" sz="6000" kern="1200" dirty="0">
              <a:solidFill>
                <a:srgbClr val="A5002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 name="Text Placeholder 2">
            <a:extLst>
              <a:ext uri="{FF2B5EF4-FFF2-40B4-BE49-F238E27FC236}">
                <a16:creationId xmlns:a16="http://schemas.microsoft.com/office/drawing/2014/main" id="{7FB3E8F5-008E-40E7-9214-52916B6F5DF8}"/>
              </a:ext>
            </a:extLst>
          </p:cNvPr>
          <p:cNvSpPr>
            <a:spLocks noGrp="1"/>
          </p:cNvSpPr>
          <p:nvPr>
            <p:ph type="body" idx="1"/>
          </p:nvPr>
        </p:nvSpPr>
        <p:spPr>
          <a:xfrm>
            <a:off x="6214566" y="2844668"/>
            <a:ext cx="5412735" cy="1951908"/>
          </a:xfrm>
        </p:spPr>
        <p:txBody>
          <a:bodyPr vert="horz" lIns="91440" tIns="45720" rIns="91440" bIns="45720" rtlCol="0" anchor="b">
            <a:noAutofit/>
          </a:bodyPr>
          <a:lstStyle/>
          <a:p>
            <a:pPr algn="ctr" eaLnBrk="1" hangingPunct="1">
              <a:lnSpc>
                <a:spcPct val="90000"/>
              </a:lnSpc>
              <a:spcBef>
                <a:spcPts val="1000"/>
              </a:spcBef>
            </a:pPr>
            <a:r>
              <a:rPr lang="en-US" sz="4400" kern="1200" dirty="0">
                <a:solidFill>
                  <a:srgbClr val="000000"/>
                </a:solidFill>
                <a:latin typeface="Calibri" panose="020F0502020204030204" pitchFamily="34" charset="0"/>
                <a:cs typeface="Calibri" panose="020F0502020204030204" pitchFamily="34" charset="0"/>
              </a:rPr>
              <a:t>The history of the LDS faith is the history of one man.</a:t>
            </a:r>
          </a:p>
        </p:txBody>
      </p:sp>
      <p:sp>
        <p:nvSpPr>
          <p:cNvPr id="14" name="Freeform 49">
            <a:extLst>
              <a:ext uri="{FF2B5EF4-FFF2-40B4-BE49-F238E27FC236}">
                <a16:creationId xmlns:a16="http://schemas.microsoft.com/office/drawing/2014/main" id="{77DA6D33-2D62-458C-BF5D-DBF612FD55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90635"/>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accent3"/>
                </a:gs>
                <a:gs pos="100000">
                  <a:schemeClr val="accent3"/>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8" descr="A black and white photo of a person&#10;&#10;Description automatically generated">
            <a:extLst>
              <a:ext uri="{FF2B5EF4-FFF2-40B4-BE49-F238E27FC236}">
                <a16:creationId xmlns:a16="http://schemas.microsoft.com/office/drawing/2014/main" id="{51F395FD-666D-449E-B31F-308B4632C92F}"/>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r="2" b="13408"/>
          <a:stretch/>
        </p:blipFill>
        <p:spPr bwMode="auto">
          <a:xfrm>
            <a:off x="1" y="770037"/>
            <a:ext cx="5298683" cy="6097438"/>
          </a:xfrm>
          <a:custGeom>
            <a:avLst/>
            <a:gdLst>
              <a:gd name="connsiteX0" fmla="*/ 2178155 w 5298683"/>
              <a:gd name="connsiteY0" fmla="*/ 0 h 6097438"/>
              <a:gd name="connsiteX1" fmla="*/ 5298683 w 5298683"/>
              <a:gd name="connsiteY1" fmla="*/ 3120527 h 6097438"/>
              <a:gd name="connsiteX2" fmla="*/ 3392805 w 5298683"/>
              <a:gd name="connsiteY2" fmla="*/ 5995828 h 6097438"/>
              <a:gd name="connsiteX3" fmla="*/ 3115184 w 5298683"/>
              <a:gd name="connsiteY3" fmla="*/ 6097438 h 6097438"/>
              <a:gd name="connsiteX4" fmla="*/ 1241127 w 5298683"/>
              <a:gd name="connsiteY4" fmla="*/ 6097438 h 6097438"/>
              <a:gd name="connsiteX5" fmla="*/ 963506 w 5298683"/>
              <a:gd name="connsiteY5" fmla="*/ 5995828 h 6097438"/>
              <a:gd name="connsiteX6" fmla="*/ 193210 w 5298683"/>
              <a:gd name="connsiteY6" fmla="*/ 5528477 h 6097438"/>
              <a:gd name="connsiteX7" fmla="*/ 0 w 5298683"/>
              <a:gd name="connsiteY7" fmla="*/ 5352876 h 6097438"/>
              <a:gd name="connsiteX8" fmla="*/ 0 w 5298683"/>
              <a:gd name="connsiteY8" fmla="*/ 888178 h 6097438"/>
              <a:gd name="connsiteX9" fmla="*/ 193210 w 5298683"/>
              <a:gd name="connsiteY9" fmla="*/ 712577 h 6097438"/>
              <a:gd name="connsiteX10" fmla="*/ 2178155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2178155" y="0"/>
                </a:moveTo>
                <a:cubicBezTo>
                  <a:pt x="3901575" y="0"/>
                  <a:pt x="5298683" y="1397108"/>
                  <a:pt x="5298683" y="3120527"/>
                </a:cubicBezTo>
                <a:cubicBezTo>
                  <a:pt x="5298683" y="4413092"/>
                  <a:pt x="4512810" y="5522106"/>
                  <a:pt x="3392805" y="5995828"/>
                </a:cubicBezTo>
                <a:lnTo>
                  <a:pt x="3115184" y="6097438"/>
                </a:lnTo>
                <a:lnTo>
                  <a:pt x="1241127" y="6097438"/>
                </a:lnTo>
                <a:lnTo>
                  <a:pt x="963506" y="5995828"/>
                </a:lnTo>
                <a:cubicBezTo>
                  <a:pt x="683504" y="5877397"/>
                  <a:pt x="424387" y="5719261"/>
                  <a:pt x="193210" y="5528477"/>
                </a:cubicBezTo>
                <a:lnTo>
                  <a:pt x="0" y="5352876"/>
                </a:lnTo>
                <a:lnTo>
                  <a:pt x="0" y="888178"/>
                </a:lnTo>
                <a:lnTo>
                  <a:pt x="193210" y="712577"/>
                </a:lnTo>
                <a:cubicBezTo>
                  <a:pt x="732621" y="267415"/>
                  <a:pt x="1424159" y="0"/>
                  <a:pt x="217815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26524F8D-EBE4-4C62-8DD8-5479E3D8F0AB}"/>
              </a:ext>
            </a:extLst>
          </p:cNvPr>
          <p:cNvSpPr>
            <a:spLocks noGrp="1"/>
          </p:cNvSpPr>
          <p:nvPr>
            <p:ph type="sldNum" sz="quarter" idx="12"/>
          </p:nvPr>
        </p:nvSpPr>
        <p:spPr>
          <a:xfrm>
            <a:off x="11341937" y="6391637"/>
            <a:ext cx="570728" cy="314067"/>
          </a:xfrm>
        </p:spPr>
        <p:txBody>
          <a:bodyPr vert="horz" lIns="91440" tIns="45720" rIns="91440" bIns="45720" rtlCol="0" anchor="ctr">
            <a:normAutofit/>
          </a:bodyPr>
          <a:lstStyle/>
          <a:p>
            <a:pPr>
              <a:spcAft>
                <a:spcPts val="600"/>
              </a:spcAft>
              <a:defRPr/>
            </a:pPr>
            <a:fld id="{A21C4003-B125-4E15-81B5-8BC28B2F9B42}" type="slidenum">
              <a:rPr lang="en-US" altLang="en-US" sz="1200">
                <a:latin typeface="Calibri" panose="020F0502020204030204"/>
              </a:rPr>
              <a:pPr>
                <a:spcAft>
                  <a:spcPts val="600"/>
                </a:spcAft>
                <a:defRPr/>
              </a:pPr>
              <a:t>8</a:t>
            </a:fld>
            <a:endParaRPr lang="en-US" altLang="en-US" sz="1200">
              <a:latin typeface="Calibri" panose="020F0502020204030204"/>
            </a:endParaRPr>
          </a:p>
        </p:txBody>
      </p:sp>
      <p:sp>
        <p:nvSpPr>
          <p:cNvPr id="9" name="Text Box 7">
            <a:extLst>
              <a:ext uri="{FF2B5EF4-FFF2-40B4-BE49-F238E27FC236}">
                <a16:creationId xmlns:a16="http://schemas.microsoft.com/office/drawing/2014/main" id="{AE1B4EFB-7B09-42E0-B5BE-15324A965291}"/>
              </a:ext>
            </a:extLst>
          </p:cNvPr>
          <p:cNvSpPr txBox="1">
            <a:spLocks noChangeArrowheads="1"/>
          </p:cNvSpPr>
          <p:nvPr/>
        </p:nvSpPr>
        <p:spPr bwMode="auto">
          <a:xfrm>
            <a:off x="5478086" y="5664961"/>
            <a:ext cx="558451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altLang="en-US" sz="3600" i="1"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Joseph Smith, Jr. (1805-1844)</a:t>
            </a:r>
          </a:p>
        </p:txBody>
      </p:sp>
      <p:pic>
        <p:nvPicPr>
          <p:cNvPr id="11" name="Picture 10" descr="A close up of a logo&#10;&#10;Description automatically generated">
            <a:extLst>
              <a:ext uri="{FF2B5EF4-FFF2-40B4-BE49-F238E27FC236}">
                <a16:creationId xmlns:a16="http://schemas.microsoft.com/office/drawing/2014/main" id="{18157BCC-AC2A-4BAE-98F5-15A19C3126E7}"/>
              </a:ext>
            </a:extLst>
          </p:cNvPr>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5006616" y="6311292"/>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311975407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48799382-EB8F-4436-A754-1E219F80CAF4}"/>
              </a:ext>
            </a:extLst>
          </p:cNvPr>
          <p:cNvSpPr>
            <a:spLocks noGrp="1"/>
          </p:cNvSpPr>
          <p:nvPr>
            <p:ph type="sldNum" sz="quarter" idx="12"/>
          </p:nvPr>
        </p:nvSpPr>
        <p:spPr>
          <a:xfrm>
            <a:off x="9101394" y="6420465"/>
            <a:ext cx="2844800" cy="353522"/>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CB164D0-AA31-4696-BA43-5EDF907F2DB4}"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6388" name="Text Box 4">
            <a:extLst>
              <a:ext uri="{FF2B5EF4-FFF2-40B4-BE49-F238E27FC236}">
                <a16:creationId xmlns:a16="http://schemas.microsoft.com/office/drawing/2014/main" id="{0266A5B8-1E30-44F3-B66A-7CE270909AEF}"/>
              </a:ext>
            </a:extLst>
          </p:cNvPr>
          <p:cNvSpPr txBox="1">
            <a:spLocks noChangeArrowheads="1"/>
          </p:cNvSpPr>
          <p:nvPr/>
        </p:nvSpPr>
        <p:spPr bwMode="auto">
          <a:xfrm>
            <a:off x="1524000" y="359777"/>
            <a:ext cx="10058400" cy="1107996"/>
          </a:xfrm>
          <a:prstGeom prst="rect">
            <a:avLst/>
          </a:prstGeom>
          <a:noFill/>
          <a:ln w="9525">
            <a:noFill/>
            <a:miter lim="800000"/>
            <a:headEnd/>
            <a:tailEnd/>
          </a:ln>
          <a:effectLst/>
        </p:spPr>
        <p:txBody>
          <a:bodyPr wrap="square">
            <a:spAutoFit/>
          </a:bodyPr>
          <a:lstStyle/>
          <a:p>
            <a:pPr marL="0" marR="0" lvl="0" indent="0" algn="r" defTabSz="914400" rtl="0" eaLnBrk="1" fontAlgn="base" latinLnBrk="0" hangingPunct="1">
              <a:lnSpc>
                <a:spcPct val="100000"/>
              </a:lnSpc>
              <a:spcBef>
                <a:spcPct val="50000"/>
              </a:spcBef>
              <a:spcAft>
                <a:spcPct val="0"/>
              </a:spcAft>
              <a:buClrTx/>
              <a:buSzTx/>
              <a:buFontTx/>
              <a:buNone/>
              <a:tabLst/>
              <a:defRPr/>
            </a:pPr>
            <a:r>
              <a:rPr lang="en-US" sz="6600" b="1" cap="small" dirty="0">
                <a:solidFill>
                  <a:srgbClr val="A50021"/>
                </a:solidFill>
                <a:effectLst>
                  <a:outerShdw blurRad="38100" dist="38100" dir="2700000" algn="tl">
                    <a:srgbClr val="000000"/>
                  </a:outerShdw>
                </a:effectLst>
                <a:latin typeface="Calibri" panose="020F0502020204030204" pitchFamily="34" charset="0"/>
                <a:ea typeface="+mj-ea"/>
                <a:cs typeface="Calibri" panose="020F0502020204030204" pitchFamily="34" charset="0"/>
              </a:rPr>
              <a:t>No Middle Ground</a:t>
            </a:r>
          </a:p>
        </p:txBody>
      </p:sp>
      <p:sp>
        <p:nvSpPr>
          <p:cNvPr id="16389" name="Rectangle 5">
            <a:extLst>
              <a:ext uri="{FF2B5EF4-FFF2-40B4-BE49-F238E27FC236}">
                <a16:creationId xmlns:a16="http://schemas.microsoft.com/office/drawing/2014/main" id="{A55D0892-67B5-48DD-944E-0DFA726B6A76}"/>
              </a:ext>
            </a:extLst>
          </p:cNvPr>
          <p:cNvSpPr>
            <a:spLocks noChangeArrowheads="1"/>
          </p:cNvSpPr>
          <p:nvPr/>
        </p:nvSpPr>
        <p:spPr bwMode="auto">
          <a:xfrm>
            <a:off x="3038168" y="1841500"/>
            <a:ext cx="8620432" cy="4403724"/>
          </a:xfrm>
          <a:prstGeom prst="rect">
            <a:avLst/>
          </a:prstGeom>
          <a:noFill/>
          <a:ln w="9525">
            <a:noFill/>
            <a:miter lim="800000"/>
            <a:headEnd/>
            <a:tailEnd/>
          </a:ln>
          <a:effectLst/>
        </p:spPr>
        <p:txBody>
          <a:bodyPr/>
          <a:lstStyle/>
          <a:p>
            <a:pPr marL="0" marR="0" lvl="0" indent="0" defTabSz="914400" rtl="0" eaLnBrk="1" fontAlgn="base" latinLnBrk="0" hangingPunct="1">
              <a:lnSpc>
                <a:spcPct val="90000"/>
              </a:lnSpc>
              <a:spcBef>
                <a:spcPct val="20000"/>
              </a:spcBef>
              <a:spcAft>
                <a:spcPct val="0"/>
              </a:spcAft>
              <a:buClrTx/>
              <a:buSzTx/>
              <a:buFontTx/>
              <a:buNone/>
              <a:tabLst/>
              <a:defRPr/>
            </a:pPr>
            <a:r>
              <a:rPr kumimoji="0" lang="en-US" sz="4000" b="0" i="0" u="none" strike="noStrike" kern="1200" cap="none" spc="0" normalizeH="0" baseline="0" noProof="0" dirty="0">
                <a:ln>
                  <a:noFill/>
                </a:ln>
                <a:solidFill>
                  <a:srgbClr val="000000"/>
                </a:solidFill>
                <a:uLnTx/>
                <a:uFillTx/>
                <a:latin typeface="Calibri" panose="020F0502020204030204" pitchFamily="34" charset="0"/>
                <a:ea typeface="+mn-ea"/>
                <a:cs typeface="Calibri" panose="020F0502020204030204" pitchFamily="34" charset="0"/>
              </a:rPr>
              <a:t>“Mormonism, as it is called, must stand or fall on the story of Joseph Smith. He is either a prophet of God,…or he was one of the biggest frauds this world has ever seen. There is no middle ground.”</a:t>
            </a:r>
          </a:p>
          <a:p>
            <a:pPr marL="0" marR="0" lvl="0" indent="0" algn="r" defTabSz="914400" rtl="0" eaLnBrk="1" fontAlgn="base" latinLnBrk="0" hangingPunct="1">
              <a:lnSpc>
                <a:spcPct val="90000"/>
              </a:lnSpc>
              <a:spcBef>
                <a:spcPct val="20000"/>
              </a:spcBef>
              <a:spcAft>
                <a:spcPct val="0"/>
              </a:spcAft>
              <a:buClrTx/>
              <a:buSzTx/>
              <a:buFontTx/>
              <a:buNone/>
              <a:tabLst/>
              <a:defRPr/>
            </a:pPr>
            <a:endParaRPr kumimoji="0" lang="en-US" sz="1400" b="0" i="0" u="none" strike="noStrike" kern="1200" cap="none" spc="0" normalizeH="0" baseline="0" noProof="0" dirty="0">
              <a:ln>
                <a:noFill/>
              </a:ln>
              <a:solidFill>
                <a:srgbClr val="000000"/>
              </a:solidFill>
              <a:uLnTx/>
              <a:uFillTx/>
              <a:latin typeface="Calibri" panose="020F0502020204030204" pitchFamily="34" charset="0"/>
              <a:ea typeface="+mn-ea"/>
              <a:cs typeface="Calibri" panose="020F0502020204030204" pitchFamily="34" charset="0"/>
            </a:endParaRPr>
          </a:p>
          <a:p>
            <a:pPr marL="0" marR="0" lvl="0" indent="0" algn="r" defTabSz="914400" rtl="0" eaLnBrk="1" fontAlgn="base" latinLnBrk="0" hangingPunct="1">
              <a:lnSpc>
                <a:spcPct val="90000"/>
              </a:lnSpc>
              <a:spcBef>
                <a:spcPct val="20000"/>
              </a:spcBef>
              <a:spcAft>
                <a:spcPct val="0"/>
              </a:spcAft>
              <a:buClrTx/>
              <a:buSzTx/>
              <a:buFontTx/>
              <a:buNone/>
              <a:tabLst/>
              <a:defRPr/>
            </a:pPr>
            <a:r>
              <a:rPr kumimoji="0" lang="en-US" sz="3600" b="0" i="0" u="none" strike="noStrike" kern="1200" cap="none" spc="0" normalizeH="0" baseline="0" noProof="0" dirty="0">
                <a:ln>
                  <a:noFill/>
                </a:ln>
                <a:solidFill>
                  <a:srgbClr val="000000"/>
                </a:solidFill>
                <a:uLnTx/>
                <a:uFillTx/>
                <a:latin typeface="Calibri" panose="020F0502020204030204" pitchFamily="34" charset="0"/>
                <a:ea typeface="+mn-ea"/>
                <a:cs typeface="Calibri" panose="020F0502020204030204" pitchFamily="34" charset="0"/>
              </a:rPr>
              <a:t>-Joseph Fielding Smith</a:t>
            </a:r>
          </a:p>
          <a:p>
            <a:pPr marL="0" marR="0" lvl="0" indent="0" algn="r" defTabSz="914400" rtl="0" eaLnBrk="1" fontAlgn="base" latinLnBrk="0" hangingPunct="1">
              <a:lnSpc>
                <a:spcPct val="90000"/>
              </a:lnSpc>
              <a:spcBef>
                <a:spcPct val="20000"/>
              </a:spcBef>
              <a:spcAft>
                <a:spcPct val="0"/>
              </a:spcAft>
              <a:buClrTx/>
              <a:buSzTx/>
              <a:buFontTx/>
              <a:buNone/>
              <a:tabLst/>
              <a:defRPr/>
            </a:pPr>
            <a:r>
              <a:rPr kumimoji="0" lang="en-US" sz="3600" b="0" i="1" u="none" strike="noStrike" kern="1200" cap="none" spc="0" normalizeH="0" baseline="0" noProof="0" dirty="0">
                <a:ln>
                  <a:noFill/>
                </a:ln>
                <a:solidFill>
                  <a:srgbClr val="000000"/>
                </a:solidFill>
                <a:uLnTx/>
                <a:uFillTx/>
                <a:latin typeface="Calibri" panose="020F0502020204030204" pitchFamily="34" charset="0"/>
                <a:ea typeface="+mn-ea"/>
                <a:cs typeface="Calibri" panose="020F0502020204030204" pitchFamily="34" charset="0"/>
              </a:rPr>
              <a:t>Doctrines of Salvation</a:t>
            </a:r>
            <a:r>
              <a:rPr kumimoji="0" lang="en-US" sz="3600" b="0" i="0" u="none" strike="noStrike" kern="1200" cap="none" spc="0" normalizeH="0" baseline="0" noProof="0" dirty="0">
                <a:ln>
                  <a:noFill/>
                </a:ln>
                <a:solidFill>
                  <a:srgbClr val="000000"/>
                </a:solidFill>
                <a:uLnTx/>
                <a:uFillTx/>
                <a:latin typeface="Calibri" panose="020F0502020204030204" pitchFamily="34" charset="0"/>
                <a:ea typeface="+mn-ea"/>
                <a:cs typeface="Calibri" panose="020F0502020204030204" pitchFamily="34" charset="0"/>
              </a:rPr>
              <a:t>, I:188 </a:t>
            </a:r>
          </a:p>
        </p:txBody>
      </p:sp>
      <p:sp>
        <p:nvSpPr>
          <p:cNvPr id="9221" name="Text Box 7">
            <a:extLst>
              <a:ext uri="{FF2B5EF4-FFF2-40B4-BE49-F238E27FC236}">
                <a16:creationId xmlns:a16="http://schemas.microsoft.com/office/drawing/2014/main" id="{6C85737D-A910-4299-BB9F-F9693E24B1B1}"/>
              </a:ext>
            </a:extLst>
          </p:cNvPr>
          <p:cNvSpPr txBox="1">
            <a:spLocks noChangeArrowheads="1"/>
          </p:cNvSpPr>
          <p:nvPr/>
        </p:nvSpPr>
        <p:spPr bwMode="auto">
          <a:xfrm>
            <a:off x="223161" y="5008488"/>
            <a:ext cx="279095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altLang="en-US" sz="3000" i="1"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Joseph Smith, Jr. (1805-1844)</a:t>
            </a:r>
          </a:p>
        </p:txBody>
      </p:sp>
      <p:pic>
        <p:nvPicPr>
          <p:cNvPr id="9222" name="Picture 8">
            <a:extLst>
              <a:ext uri="{FF2B5EF4-FFF2-40B4-BE49-F238E27FC236}">
                <a16:creationId xmlns:a16="http://schemas.microsoft.com/office/drawing/2014/main" id="{87578BAE-475E-4CB6-BCE9-0E2F9B3F54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227" y="1659017"/>
            <a:ext cx="2400822" cy="319056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7" name="Picture 6" descr="A close up of a logo&#10;&#10;Description automatically generated">
            <a:extLst>
              <a:ext uri="{FF2B5EF4-FFF2-40B4-BE49-F238E27FC236}">
                <a16:creationId xmlns:a16="http://schemas.microsoft.com/office/drawing/2014/main" id="{EC06EE98-638E-48F1-9723-D59AC3AD061F}"/>
              </a:ext>
            </a:extLst>
          </p:cNvPr>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2003</Words>
  <Application>Microsoft Office PowerPoint</Application>
  <PresentationFormat>Widescreen</PresentationFormat>
  <Paragraphs>201</Paragraphs>
  <Slides>35</Slides>
  <Notes>34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Times New Roman</vt:lpstr>
      <vt:lpstr>Default Design</vt:lpstr>
      <vt:lpstr>PowerPoint Presentation</vt:lpstr>
      <vt:lpstr>Warning!</vt:lpstr>
      <vt:lpstr>Investigation of One’s Faith</vt:lpstr>
      <vt:lpstr>Test LDS Religion with the Bible</vt:lpstr>
      <vt:lpstr>Testing Doctrine</vt:lpstr>
      <vt:lpstr>LDS View of the Bible</vt:lpstr>
      <vt:lpstr>We Will Learn That…</vt:lpstr>
      <vt:lpstr>Joseph Smith, Jr.</vt:lpstr>
      <vt:lpstr>PowerPoint Presentation</vt:lpstr>
      <vt:lpstr>PowerPoint Presentation</vt:lpstr>
      <vt:lpstr>PowerPoint Presentation</vt:lpstr>
      <vt:lpstr>PowerPoint Presentation</vt:lpstr>
      <vt:lpstr>“No Man Knows My History”</vt:lpstr>
      <vt:lpstr>“No Man Knows My History”</vt:lpstr>
      <vt:lpstr>“No Man Knows My History”</vt:lpstr>
      <vt:lpstr>“No Man Knows My History”</vt:lpstr>
      <vt:lpstr>“No Man Knows My History”</vt:lpstr>
      <vt:lpstr>The First Vision (1820)</vt:lpstr>
      <vt:lpstr>The First Vision (1820)</vt:lpstr>
      <vt:lpstr>The First Vision (1820)</vt:lpstr>
      <vt:lpstr>Joseph Smith’s Boast</vt:lpstr>
      <vt:lpstr>Why Accept Smith?</vt:lpstr>
      <vt:lpstr>Bible Says Test The Prophets</vt:lpstr>
      <vt:lpstr>God’s Prophets (True)</vt:lpstr>
      <vt:lpstr>God’s Prophets (True)</vt:lpstr>
      <vt:lpstr>Bible Tests of a Prophet</vt:lpstr>
      <vt:lpstr>Bible Tests of a Prophet</vt:lpstr>
      <vt:lpstr>Bible Tests of a Prophet</vt:lpstr>
      <vt:lpstr>Joseph Smith’s Fruit as a Prophet</vt:lpstr>
      <vt:lpstr>Joseph Smith’s Fruit as a Prophet</vt:lpstr>
      <vt:lpstr>Concerning Joseph Smith  and LDS Prophets…</vt:lpstr>
      <vt:lpstr>PowerPoint Presentation</vt:lpstr>
      <vt:lpstr>Restoration of the Gospel</vt:lpstr>
      <vt:lpstr>The Gospel of Christ</vt:lpstr>
      <vt:lpstr>Mormonism’s Crucial Mistake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R Price</dc:creator>
  <cp:lastModifiedBy>Joe R Price</cp:lastModifiedBy>
  <cp:revision>37</cp:revision>
  <dcterms:created xsi:type="dcterms:W3CDTF">2019-05-18T00:18:34Z</dcterms:created>
  <dcterms:modified xsi:type="dcterms:W3CDTF">2019-05-19T12:59:44Z</dcterms:modified>
</cp:coreProperties>
</file>