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89" r:id="rId2"/>
    <p:sldId id="290" r:id="rId3"/>
    <p:sldId id="29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92" r:id="rId36"/>
    <p:sldId id="28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1" d="100"/>
          <a:sy n="61" d="100"/>
        </p:scale>
        <p:origin x="9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AF800-A147-4378-90E9-C16EAA419D55}"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A8C30-156F-4E6C-A5EB-3D2767D1D700}" type="slidenum">
              <a:rPr lang="en-US" smtClean="0"/>
              <a:t>‹#›</a:t>
            </a:fld>
            <a:endParaRPr lang="en-US"/>
          </a:p>
        </p:txBody>
      </p:sp>
    </p:spTree>
    <p:extLst>
      <p:ext uri="{BB962C8B-B14F-4D97-AF65-F5344CB8AC3E}">
        <p14:creationId xmlns:p14="http://schemas.microsoft.com/office/powerpoint/2010/main" val="612914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19E39793-6052-4F65-B176-94F3E45792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CA636C-0066-41B0-8D76-90298CF1D74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1859" name="Rectangle 2">
            <a:extLst>
              <a:ext uri="{FF2B5EF4-FFF2-40B4-BE49-F238E27FC236}">
                <a16:creationId xmlns:a16="http://schemas.microsoft.com/office/drawing/2014/main" id="{57C880B4-12DB-467D-A23A-CCDEC0C5D186}"/>
              </a:ext>
            </a:extLst>
          </p:cNvPr>
          <p:cNvSpPr>
            <a:spLocks noGrp="1" noRot="1" noChangeAspect="1" noChangeArrowheads="1" noTextEdit="1"/>
          </p:cNvSpPr>
          <p:nvPr>
            <p:ph type="sldImg"/>
          </p:nvPr>
        </p:nvSpPr>
        <p:spPr>
          <a:xfrm>
            <a:off x="381000" y="685800"/>
            <a:ext cx="6096000" cy="3429000"/>
          </a:xfrm>
          <a:ln/>
        </p:spPr>
      </p:sp>
      <p:sp>
        <p:nvSpPr>
          <p:cNvPr id="121860" name="Rectangle 3">
            <a:extLst>
              <a:ext uri="{FF2B5EF4-FFF2-40B4-BE49-F238E27FC236}">
                <a16:creationId xmlns:a16="http://schemas.microsoft.com/office/drawing/2014/main" id="{79E897E1-1F42-432C-BE68-1BB7791FFE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3A11620C-DD54-41D5-87EC-C5A019CB55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0C845F-8101-4D77-8167-F2D4CD67EA1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2883" name="Rectangle 2">
            <a:extLst>
              <a:ext uri="{FF2B5EF4-FFF2-40B4-BE49-F238E27FC236}">
                <a16:creationId xmlns:a16="http://schemas.microsoft.com/office/drawing/2014/main" id="{6A2CFDF3-AD87-47A1-B9FE-747C21DF6120}"/>
              </a:ext>
            </a:extLst>
          </p:cNvPr>
          <p:cNvSpPr>
            <a:spLocks noGrp="1" noRot="1" noChangeAspect="1" noChangeArrowheads="1" noTextEdit="1"/>
          </p:cNvSpPr>
          <p:nvPr>
            <p:ph type="sldImg"/>
          </p:nvPr>
        </p:nvSpPr>
        <p:spPr>
          <a:xfrm>
            <a:off x="381000" y="685800"/>
            <a:ext cx="6096000" cy="3429000"/>
          </a:xfrm>
          <a:ln/>
        </p:spPr>
      </p:sp>
      <p:sp>
        <p:nvSpPr>
          <p:cNvPr id="122884" name="Rectangle 3">
            <a:extLst>
              <a:ext uri="{FF2B5EF4-FFF2-40B4-BE49-F238E27FC236}">
                <a16:creationId xmlns:a16="http://schemas.microsoft.com/office/drawing/2014/main" id="{DA1A8363-C351-44AB-B655-752A2E9EF9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F92BAAB4-B9D0-4E75-9D83-6C795A6B7F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B9936D-2681-459D-9ECE-829F00B0C04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3907" name="Rectangle 2">
            <a:extLst>
              <a:ext uri="{FF2B5EF4-FFF2-40B4-BE49-F238E27FC236}">
                <a16:creationId xmlns:a16="http://schemas.microsoft.com/office/drawing/2014/main" id="{AEDF435D-CF70-443E-BFEC-1305DD801890}"/>
              </a:ext>
            </a:extLst>
          </p:cNvPr>
          <p:cNvSpPr>
            <a:spLocks noGrp="1" noRot="1" noChangeAspect="1" noChangeArrowheads="1" noTextEdit="1"/>
          </p:cNvSpPr>
          <p:nvPr>
            <p:ph type="sldImg"/>
          </p:nvPr>
        </p:nvSpPr>
        <p:spPr>
          <a:xfrm>
            <a:off x="381000" y="685800"/>
            <a:ext cx="6096000" cy="3429000"/>
          </a:xfrm>
          <a:ln/>
        </p:spPr>
      </p:sp>
      <p:sp>
        <p:nvSpPr>
          <p:cNvPr id="123908" name="Rectangle 3">
            <a:extLst>
              <a:ext uri="{FF2B5EF4-FFF2-40B4-BE49-F238E27FC236}">
                <a16:creationId xmlns:a16="http://schemas.microsoft.com/office/drawing/2014/main" id="{5E0BBFB5-24BE-480E-9D9D-CAD1A78336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36B57BE6-8A51-4539-ACAE-191582607B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B9CA61-F51A-48B1-95E5-F72C9129C70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9811" name="Rectangle 2">
            <a:extLst>
              <a:ext uri="{FF2B5EF4-FFF2-40B4-BE49-F238E27FC236}">
                <a16:creationId xmlns:a16="http://schemas.microsoft.com/office/drawing/2014/main" id="{32439E92-761B-42CC-9E53-96CDD7C20045}"/>
              </a:ext>
            </a:extLst>
          </p:cNvPr>
          <p:cNvSpPr>
            <a:spLocks noGrp="1" noRot="1" noChangeAspect="1" noChangeArrowheads="1" noTextEdit="1"/>
          </p:cNvSpPr>
          <p:nvPr>
            <p:ph type="sldImg"/>
          </p:nvPr>
        </p:nvSpPr>
        <p:spPr>
          <a:xfrm>
            <a:off x="381000" y="685800"/>
            <a:ext cx="6096000" cy="3429000"/>
          </a:xfrm>
          <a:ln/>
        </p:spPr>
      </p:sp>
      <p:sp>
        <p:nvSpPr>
          <p:cNvPr id="119812" name="Rectangle 3">
            <a:extLst>
              <a:ext uri="{FF2B5EF4-FFF2-40B4-BE49-F238E27FC236}">
                <a16:creationId xmlns:a16="http://schemas.microsoft.com/office/drawing/2014/main" id="{6C0AADA2-32FD-4545-988B-550AFBCF5F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36B57BE6-8A51-4539-ACAE-191582607B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B9CA61-F51A-48B1-95E5-F72C9129C70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9811" name="Rectangle 2">
            <a:extLst>
              <a:ext uri="{FF2B5EF4-FFF2-40B4-BE49-F238E27FC236}">
                <a16:creationId xmlns:a16="http://schemas.microsoft.com/office/drawing/2014/main" id="{32439E92-761B-42CC-9E53-96CDD7C20045}"/>
              </a:ext>
            </a:extLst>
          </p:cNvPr>
          <p:cNvSpPr>
            <a:spLocks noGrp="1" noRot="1" noChangeAspect="1" noChangeArrowheads="1" noTextEdit="1"/>
          </p:cNvSpPr>
          <p:nvPr>
            <p:ph type="sldImg"/>
          </p:nvPr>
        </p:nvSpPr>
        <p:spPr>
          <a:xfrm>
            <a:off x="381000" y="685800"/>
            <a:ext cx="6096000" cy="3429000"/>
          </a:xfrm>
          <a:ln/>
        </p:spPr>
      </p:sp>
      <p:sp>
        <p:nvSpPr>
          <p:cNvPr id="119812" name="Rectangle 3">
            <a:extLst>
              <a:ext uri="{FF2B5EF4-FFF2-40B4-BE49-F238E27FC236}">
                <a16:creationId xmlns:a16="http://schemas.microsoft.com/office/drawing/2014/main" id="{6C0AADA2-32FD-4545-988B-550AFBCF5F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1273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66FF0C73-694B-4773-93DC-A7BACCBFCF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AF5540-CEA4-4F98-AA53-B62B313890C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363" name="Rectangle 2">
            <a:extLst>
              <a:ext uri="{FF2B5EF4-FFF2-40B4-BE49-F238E27FC236}">
                <a16:creationId xmlns:a16="http://schemas.microsoft.com/office/drawing/2014/main" id="{1938C2FE-C3D4-4027-9CA7-91759ED776F9}"/>
              </a:ext>
            </a:extLst>
          </p:cNvPr>
          <p:cNvSpPr>
            <a:spLocks noGrp="1" noRot="1" noChangeAspect="1" noChangeArrowheads="1" noTextEdit="1"/>
          </p:cNvSpPr>
          <p:nvPr>
            <p:ph type="sldImg"/>
          </p:nvPr>
        </p:nvSpPr>
        <p:spPr>
          <a:xfrm>
            <a:off x="381000" y="685800"/>
            <a:ext cx="6096000" cy="3429000"/>
          </a:xfrm>
          <a:ln/>
        </p:spPr>
      </p:sp>
      <p:sp>
        <p:nvSpPr>
          <p:cNvPr id="143364" name="Rectangle 3">
            <a:extLst>
              <a:ext uri="{FF2B5EF4-FFF2-40B4-BE49-F238E27FC236}">
                <a16:creationId xmlns:a16="http://schemas.microsoft.com/office/drawing/2014/main" id="{2EEA078E-8970-463E-A1A2-B9112B5FB1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299FBC0-14CD-46C2-B1E9-9F0A1BC26F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1D4DECF-5E2C-4D33-81DC-B7FFD5755C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46AE7E-F3C8-48F3-8FF0-9828EB110358}"/>
              </a:ext>
            </a:extLst>
          </p:cNvPr>
          <p:cNvSpPr>
            <a:spLocks noGrp="1" noChangeArrowheads="1"/>
          </p:cNvSpPr>
          <p:nvPr>
            <p:ph type="sldNum" sz="quarter" idx="12"/>
          </p:nvPr>
        </p:nvSpPr>
        <p:spPr>
          <a:ln/>
        </p:spPr>
        <p:txBody>
          <a:bodyPr/>
          <a:lstStyle>
            <a:lvl1pPr>
              <a:defRPr/>
            </a:lvl1pPr>
          </a:lstStyle>
          <a:p>
            <a:fld id="{56AF9D60-93CA-433A-928B-2B2FD3960205}" type="slidenum">
              <a:rPr lang="en-US" altLang="en-US"/>
              <a:pPr/>
              <a:t>‹#›</a:t>
            </a:fld>
            <a:endParaRPr lang="en-US" altLang="en-US"/>
          </a:p>
        </p:txBody>
      </p:sp>
    </p:spTree>
    <p:extLst>
      <p:ext uri="{BB962C8B-B14F-4D97-AF65-F5344CB8AC3E}">
        <p14:creationId xmlns:p14="http://schemas.microsoft.com/office/powerpoint/2010/main" val="246009296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2F207B-4996-41F4-B77E-910E6618BC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5B6D6D-BB95-4E84-B19F-470BD9E939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81B3A6-58B5-4F04-9ED3-08C62BE9E5B0}"/>
              </a:ext>
            </a:extLst>
          </p:cNvPr>
          <p:cNvSpPr>
            <a:spLocks noGrp="1" noChangeArrowheads="1"/>
          </p:cNvSpPr>
          <p:nvPr>
            <p:ph type="sldNum" sz="quarter" idx="12"/>
          </p:nvPr>
        </p:nvSpPr>
        <p:spPr>
          <a:ln/>
        </p:spPr>
        <p:txBody>
          <a:bodyPr/>
          <a:lstStyle>
            <a:lvl1pPr>
              <a:defRPr/>
            </a:lvl1pPr>
          </a:lstStyle>
          <a:p>
            <a:fld id="{6ED4CFFB-8AB6-447C-8FE0-F979A1510D05}" type="slidenum">
              <a:rPr lang="en-US" altLang="en-US"/>
              <a:pPr/>
              <a:t>‹#›</a:t>
            </a:fld>
            <a:endParaRPr lang="en-US" altLang="en-US"/>
          </a:p>
        </p:txBody>
      </p:sp>
    </p:spTree>
    <p:extLst>
      <p:ext uri="{BB962C8B-B14F-4D97-AF65-F5344CB8AC3E}">
        <p14:creationId xmlns:p14="http://schemas.microsoft.com/office/powerpoint/2010/main" val="397750780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B67D853-DAC3-4E95-BFA2-34E594FCFE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4A72856-DDD0-46E5-9BBC-2F06F7DA76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F87E467-34A1-4B69-A6A7-B449B043B44F}"/>
              </a:ext>
            </a:extLst>
          </p:cNvPr>
          <p:cNvSpPr>
            <a:spLocks noGrp="1" noChangeArrowheads="1"/>
          </p:cNvSpPr>
          <p:nvPr>
            <p:ph type="sldNum" sz="quarter" idx="12"/>
          </p:nvPr>
        </p:nvSpPr>
        <p:spPr>
          <a:ln/>
        </p:spPr>
        <p:txBody>
          <a:bodyPr/>
          <a:lstStyle>
            <a:lvl1pPr>
              <a:defRPr/>
            </a:lvl1pPr>
          </a:lstStyle>
          <a:p>
            <a:fld id="{97F571AF-785D-4932-8AE6-246815E69D52}" type="slidenum">
              <a:rPr lang="en-US" altLang="en-US"/>
              <a:pPr/>
              <a:t>‹#›</a:t>
            </a:fld>
            <a:endParaRPr lang="en-US" altLang="en-US"/>
          </a:p>
        </p:txBody>
      </p:sp>
    </p:spTree>
    <p:extLst>
      <p:ext uri="{BB962C8B-B14F-4D97-AF65-F5344CB8AC3E}">
        <p14:creationId xmlns:p14="http://schemas.microsoft.com/office/powerpoint/2010/main" val="200546609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3B99F4-9B1B-4B38-B454-59A2479B28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4FEC219-1965-4688-A545-0EB8B27774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B4A1706-875C-42FB-837D-A47D87D726EB}"/>
              </a:ext>
            </a:extLst>
          </p:cNvPr>
          <p:cNvSpPr>
            <a:spLocks noGrp="1" noChangeArrowheads="1"/>
          </p:cNvSpPr>
          <p:nvPr>
            <p:ph type="sldNum" sz="quarter" idx="12"/>
          </p:nvPr>
        </p:nvSpPr>
        <p:spPr>
          <a:ln/>
        </p:spPr>
        <p:txBody>
          <a:bodyPr/>
          <a:lstStyle>
            <a:lvl1pPr>
              <a:defRPr/>
            </a:lvl1pPr>
          </a:lstStyle>
          <a:p>
            <a:fld id="{2F7EAF61-48EF-4C29-ABF0-30C92B9D2BC0}" type="slidenum">
              <a:rPr lang="en-US" altLang="en-US"/>
              <a:pPr/>
              <a:t>‹#›</a:t>
            </a:fld>
            <a:endParaRPr lang="en-US" altLang="en-US"/>
          </a:p>
        </p:txBody>
      </p:sp>
    </p:spTree>
    <p:extLst>
      <p:ext uri="{BB962C8B-B14F-4D97-AF65-F5344CB8AC3E}">
        <p14:creationId xmlns:p14="http://schemas.microsoft.com/office/powerpoint/2010/main" val="30906364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C08B585-A5D8-48C8-B8B5-CDED2B846E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21B117-791D-406F-9A5B-87C872A86C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0DCAAE-A602-402A-BFE8-70B9A22CE538}"/>
              </a:ext>
            </a:extLst>
          </p:cNvPr>
          <p:cNvSpPr>
            <a:spLocks noGrp="1" noChangeArrowheads="1"/>
          </p:cNvSpPr>
          <p:nvPr>
            <p:ph type="sldNum" sz="quarter" idx="12"/>
          </p:nvPr>
        </p:nvSpPr>
        <p:spPr>
          <a:ln/>
        </p:spPr>
        <p:txBody>
          <a:bodyPr/>
          <a:lstStyle>
            <a:lvl1pPr>
              <a:defRPr/>
            </a:lvl1pPr>
          </a:lstStyle>
          <a:p>
            <a:fld id="{A21C4003-B125-4E15-81B5-8BC28B2F9B42}" type="slidenum">
              <a:rPr lang="en-US" altLang="en-US"/>
              <a:pPr/>
              <a:t>‹#›</a:t>
            </a:fld>
            <a:endParaRPr lang="en-US" altLang="en-US"/>
          </a:p>
        </p:txBody>
      </p:sp>
    </p:spTree>
    <p:extLst>
      <p:ext uri="{BB962C8B-B14F-4D97-AF65-F5344CB8AC3E}">
        <p14:creationId xmlns:p14="http://schemas.microsoft.com/office/powerpoint/2010/main" val="55177322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7AB8B36-452C-49E7-98C9-7378F61416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0D83E56-6BC0-4224-944D-E7427B3627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8922276-F35F-44B4-A35E-C3BAF207ADAB}"/>
              </a:ext>
            </a:extLst>
          </p:cNvPr>
          <p:cNvSpPr>
            <a:spLocks noGrp="1" noChangeArrowheads="1"/>
          </p:cNvSpPr>
          <p:nvPr>
            <p:ph type="sldNum" sz="quarter" idx="12"/>
          </p:nvPr>
        </p:nvSpPr>
        <p:spPr>
          <a:ln/>
        </p:spPr>
        <p:txBody>
          <a:bodyPr/>
          <a:lstStyle>
            <a:lvl1pPr>
              <a:defRPr/>
            </a:lvl1pPr>
          </a:lstStyle>
          <a:p>
            <a:fld id="{B52B2492-159C-4EF5-900C-28D52A765709}" type="slidenum">
              <a:rPr lang="en-US" altLang="en-US"/>
              <a:pPr/>
              <a:t>‹#›</a:t>
            </a:fld>
            <a:endParaRPr lang="en-US" altLang="en-US"/>
          </a:p>
        </p:txBody>
      </p:sp>
    </p:spTree>
    <p:extLst>
      <p:ext uri="{BB962C8B-B14F-4D97-AF65-F5344CB8AC3E}">
        <p14:creationId xmlns:p14="http://schemas.microsoft.com/office/powerpoint/2010/main" val="138909967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C9646BB-CD29-4243-8334-EFEFCB54565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13B9064-5408-4AD1-B056-90C23518C6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7D407F8-3612-43AA-AC67-90F973F160C4}"/>
              </a:ext>
            </a:extLst>
          </p:cNvPr>
          <p:cNvSpPr>
            <a:spLocks noGrp="1" noChangeArrowheads="1"/>
          </p:cNvSpPr>
          <p:nvPr>
            <p:ph type="sldNum" sz="quarter" idx="12"/>
          </p:nvPr>
        </p:nvSpPr>
        <p:spPr>
          <a:ln/>
        </p:spPr>
        <p:txBody>
          <a:bodyPr/>
          <a:lstStyle>
            <a:lvl1pPr>
              <a:defRPr/>
            </a:lvl1pPr>
          </a:lstStyle>
          <a:p>
            <a:fld id="{56C577F8-8EBE-4C7D-A3AE-9B4A478DBB35}" type="slidenum">
              <a:rPr lang="en-US" altLang="en-US"/>
              <a:pPr/>
              <a:t>‹#›</a:t>
            </a:fld>
            <a:endParaRPr lang="en-US" altLang="en-US"/>
          </a:p>
        </p:txBody>
      </p:sp>
    </p:spTree>
    <p:extLst>
      <p:ext uri="{BB962C8B-B14F-4D97-AF65-F5344CB8AC3E}">
        <p14:creationId xmlns:p14="http://schemas.microsoft.com/office/powerpoint/2010/main" val="181880665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981D721-D8E2-44FC-B50E-DE1E81DDA9E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A9859C4-12A0-4927-9FCB-BA91A349C5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62F827F-10AA-4A1A-A059-62C3702F9244}"/>
              </a:ext>
            </a:extLst>
          </p:cNvPr>
          <p:cNvSpPr>
            <a:spLocks noGrp="1" noChangeArrowheads="1"/>
          </p:cNvSpPr>
          <p:nvPr>
            <p:ph type="sldNum" sz="quarter" idx="12"/>
          </p:nvPr>
        </p:nvSpPr>
        <p:spPr>
          <a:ln/>
        </p:spPr>
        <p:txBody>
          <a:bodyPr/>
          <a:lstStyle>
            <a:lvl1pPr>
              <a:defRPr/>
            </a:lvl1pPr>
          </a:lstStyle>
          <a:p>
            <a:fld id="{58F9871E-293A-4A2C-AE38-03A26C3915E4}" type="slidenum">
              <a:rPr lang="en-US" altLang="en-US"/>
              <a:pPr/>
              <a:t>‹#›</a:t>
            </a:fld>
            <a:endParaRPr lang="en-US" altLang="en-US"/>
          </a:p>
        </p:txBody>
      </p:sp>
    </p:spTree>
    <p:extLst>
      <p:ext uri="{BB962C8B-B14F-4D97-AF65-F5344CB8AC3E}">
        <p14:creationId xmlns:p14="http://schemas.microsoft.com/office/powerpoint/2010/main" val="6460272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FA2D843-BBFF-43DD-9CE2-0DC44DF07FF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D096172-0F4A-46FC-A28F-CD634D4933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ACA7BC8-6871-4969-80E5-DD76C4DCB723}"/>
              </a:ext>
            </a:extLst>
          </p:cNvPr>
          <p:cNvSpPr>
            <a:spLocks noGrp="1" noChangeArrowheads="1"/>
          </p:cNvSpPr>
          <p:nvPr>
            <p:ph type="sldNum" sz="quarter" idx="12"/>
          </p:nvPr>
        </p:nvSpPr>
        <p:spPr>
          <a:ln/>
        </p:spPr>
        <p:txBody>
          <a:bodyPr/>
          <a:lstStyle>
            <a:lvl1pPr>
              <a:defRPr/>
            </a:lvl1pPr>
          </a:lstStyle>
          <a:p>
            <a:fld id="{5B250BC2-D523-41C9-9119-EACDB0F31E44}" type="slidenum">
              <a:rPr lang="en-US" altLang="en-US"/>
              <a:pPr/>
              <a:t>‹#›</a:t>
            </a:fld>
            <a:endParaRPr lang="en-US" altLang="en-US"/>
          </a:p>
        </p:txBody>
      </p:sp>
    </p:spTree>
    <p:extLst>
      <p:ext uri="{BB962C8B-B14F-4D97-AF65-F5344CB8AC3E}">
        <p14:creationId xmlns:p14="http://schemas.microsoft.com/office/powerpoint/2010/main" val="316768114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EF18E04-D866-407E-9F5A-9FF43E1C83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6568C5F-E95A-46BB-946B-71BD2AAA49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D5E66BE-2FA4-4169-9A44-CBBF54FC7E3F}"/>
              </a:ext>
            </a:extLst>
          </p:cNvPr>
          <p:cNvSpPr>
            <a:spLocks noGrp="1" noChangeArrowheads="1"/>
          </p:cNvSpPr>
          <p:nvPr>
            <p:ph type="sldNum" sz="quarter" idx="12"/>
          </p:nvPr>
        </p:nvSpPr>
        <p:spPr>
          <a:ln/>
        </p:spPr>
        <p:txBody>
          <a:bodyPr/>
          <a:lstStyle>
            <a:lvl1pPr>
              <a:defRPr/>
            </a:lvl1pPr>
          </a:lstStyle>
          <a:p>
            <a:fld id="{27DDD23D-98B0-40FA-BF7D-6B6F6779A186}" type="slidenum">
              <a:rPr lang="en-US" altLang="en-US"/>
              <a:pPr/>
              <a:t>‹#›</a:t>
            </a:fld>
            <a:endParaRPr lang="en-US" altLang="en-US"/>
          </a:p>
        </p:txBody>
      </p:sp>
    </p:spTree>
    <p:extLst>
      <p:ext uri="{BB962C8B-B14F-4D97-AF65-F5344CB8AC3E}">
        <p14:creationId xmlns:p14="http://schemas.microsoft.com/office/powerpoint/2010/main" val="282365136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84B5B26-4A62-46A6-B1ED-2A6FCE42B9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452D3B-084C-4F83-AE78-BCA9404EF5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8876879-9813-4E3E-8F10-562C50E6675D}"/>
              </a:ext>
            </a:extLst>
          </p:cNvPr>
          <p:cNvSpPr>
            <a:spLocks noGrp="1" noChangeArrowheads="1"/>
          </p:cNvSpPr>
          <p:nvPr>
            <p:ph type="sldNum" sz="quarter" idx="12"/>
          </p:nvPr>
        </p:nvSpPr>
        <p:spPr>
          <a:ln/>
        </p:spPr>
        <p:txBody>
          <a:bodyPr/>
          <a:lstStyle>
            <a:lvl1pPr>
              <a:defRPr/>
            </a:lvl1pPr>
          </a:lstStyle>
          <a:p>
            <a:fld id="{BD1387CD-D2E3-45FA-AFC8-F20C6030D0B5}" type="slidenum">
              <a:rPr lang="en-US" altLang="en-US"/>
              <a:pPr/>
              <a:t>‹#›</a:t>
            </a:fld>
            <a:endParaRPr lang="en-US" altLang="en-US"/>
          </a:p>
        </p:txBody>
      </p:sp>
    </p:spTree>
    <p:extLst>
      <p:ext uri="{BB962C8B-B14F-4D97-AF65-F5344CB8AC3E}">
        <p14:creationId xmlns:p14="http://schemas.microsoft.com/office/powerpoint/2010/main" val="56241393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FDC"/>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8F0BF83-A81D-4205-BFA6-88BD85DFE89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88833DF-BE5C-4985-AB03-8522DB0D1627}"/>
              </a:ext>
            </a:extLst>
          </p:cNvPr>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D914A78-6FA2-4DE5-91F5-CFF526B09FAC}"/>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12517DD0-DAFF-4086-AA55-97E84E8AB43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A11D3CDA-BE2B-482B-AEEE-0B7EE4917707}"/>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9DEEC7FD-9E9E-4FC2-919D-4FE27EB032E1}" type="slidenum">
              <a:rPr lang="en-US" altLang="en-US"/>
              <a:pPr/>
              <a:t>‹#›</a:t>
            </a:fld>
            <a:endParaRPr lang="en-US" altLang="en-US"/>
          </a:p>
        </p:txBody>
      </p:sp>
    </p:spTree>
    <p:extLst>
      <p:ext uri="{BB962C8B-B14F-4D97-AF65-F5344CB8AC3E}">
        <p14:creationId xmlns:p14="http://schemas.microsoft.com/office/powerpoint/2010/main" val="4122235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58E5635-00C3-40D3-A1BC-792AFAD748FA}"/>
              </a:ext>
            </a:extLst>
          </p:cNvPr>
          <p:cNvSpPr>
            <a:spLocks noGrp="1"/>
          </p:cNvSpPr>
          <p:nvPr>
            <p:ph type="sldNum" sz="quarter" idx="12"/>
          </p:nvPr>
        </p:nvSpPr>
        <p:spPr>
          <a:xfrm>
            <a:off x="9271000" y="6476999"/>
            <a:ext cx="2692400" cy="348431"/>
          </a:xfrm>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4B814C-EC7B-4C33-B38B-1590EBD87B1E}"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266" name="Rectangle 2">
            <a:extLst>
              <a:ext uri="{FF2B5EF4-FFF2-40B4-BE49-F238E27FC236}">
                <a16:creationId xmlns:a16="http://schemas.microsoft.com/office/drawing/2014/main" id="{4B522EC1-7FE9-45BC-8AE9-04D39B1B7C69}"/>
              </a:ext>
            </a:extLst>
          </p:cNvPr>
          <p:cNvSpPr>
            <a:spLocks noGrp="1" noChangeArrowheads="1"/>
          </p:cNvSpPr>
          <p:nvPr>
            <p:ph type="title"/>
          </p:nvPr>
        </p:nvSpPr>
        <p:spPr>
          <a:xfrm>
            <a:off x="1524000" y="228600"/>
            <a:ext cx="9144000" cy="1295401"/>
          </a:xfrm>
        </p:spPr>
        <p:txBody>
          <a:bodyPr/>
          <a:lstStyle/>
          <a:p>
            <a:pPr eaLnBrk="1" hangingPunct="1">
              <a:defRPr/>
            </a:pPr>
            <a:r>
              <a:rPr lang="en-US" sz="60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Investigation of One’s Faith</a:t>
            </a:r>
          </a:p>
        </p:txBody>
      </p:sp>
      <p:sp>
        <p:nvSpPr>
          <p:cNvPr id="11267" name="Rectangle 3">
            <a:extLst>
              <a:ext uri="{FF2B5EF4-FFF2-40B4-BE49-F238E27FC236}">
                <a16:creationId xmlns:a16="http://schemas.microsoft.com/office/drawing/2014/main" id="{2422B5F1-5070-4EDC-9AA4-1FC65D7D90D8}"/>
              </a:ext>
            </a:extLst>
          </p:cNvPr>
          <p:cNvSpPr>
            <a:spLocks noGrp="1" noChangeArrowheads="1"/>
          </p:cNvSpPr>
          <p:nvPr>
            <p:ph type="body" idx="1"/>
          </p:nvPr>
        </p:nvSpPr>
        <p:spPr>
          <a:xfrm>
            <a:off x="762000" y="1981200"/>
            <a:ext cx="10744200" cy="4343400"/>
          </a:xfrm>
        </p:spPr>
        <p:txBody>
          <a:bodyPr/>
          <a:lstStyle/>
          <a:p>
            <a:pPr marL="0" indent="0" eaLnBrk="1" hangingPunct="1">
              <a:buNone/>
              <a:defRPr/>
            </a:pPr>
            <a:r>
              <a:rPr lang="en-US" sz="4400" dirty="0">
                <a:latin typeface="Calibri" panose="020F0502020204030204" pitchFamily="34" charset="0"/>
                <a:cs typeface="Calibri" panose="020F0502020204030204" pitchFamily="34" charset="0"/>
              </a:rPr>
              <a:t>“If a faith will not bear to be investigated, if its preachers and professors are afraid to have it examined, their foundation must be very weak.”</a:t>
            </a:r>
            <a:endParaRPr lang="en-US" sz="800" dirty="0">
              <a:latin typeface="Calibri" panose="020F0502020204030204" pitchFamily="34" charset="0"/>
              <a:cs typeface="Calibri" panose="020F0502020204030204" pitchFamily="34" charset="0"/>
            </a:endParaRPr>
          </a:p>
          <a:p>
            <a:pPr marL="0" indent="0" eaLnBrk="1" hangingPunct="1">
              <a:buNone/>
              <a:defRPr/>
            </a:pPr>
            <a:r>
              <a:rPr lang="en-US" sz="800" dirty="0">
                <a:latin typeface="Calibri" panose="020F0502020204030204" pitchFamily="34" charset="0"/>
                <a:cs typeface="Calibri" panose="020F0502020204030204" pitchFamily="34" charset="0"/>
              </a:rPr>
              <a:t> </a:t>
            </a:r>
          </a:p>
          <a:p>
            <a:pPr marL="0" indent="0" algn="r" eaLnBrk="1" hangingPunct="1">
              <a:buNone/>
              <a:defRPr/>
            </a:pPr>
            <a:r>
              <a:rPr lang="en-US" dirty="0">
                <a:latin typeface="Calibri" panose="020F0502020204030204" pitchFamily="34" charset="0"/>
                <a:cs typeface="Calibri" panose="020F0502020204030204" pitchFamily="34" charset="0"/>
              </a:rPr>
              <a:t>Apostle George A. Smith, First Presidency, LDS Church</a:t>
            </a:r>
            <a:br>
              <a:rPr lang="en-US" dirty="0">
                <a:latin typeface="Calibri" panose="020F0502020204030204" pitchFamily="34" charset="0"/>
                <a:cs typeface="Calibri" panose="020F0502020204030204" pitchFamily="34" charset="0"/>
              </a:rPr>
            </a:br>
            <a:r>
              <a:rPr lang="en-US" i="1" dirty="0">
                <a:latin typeface="Calibri" panose="020F0502020204030204" pitchFamily="34" charset="0"/>
                <a:cs typeface="Calibri" panose="020F0502020204030204" pitchFamily="34" charset="0"/>
              </a:rPr>
              <a:t>Journal of Discourses</a:t>
            </a:r>
            <a:r>
              <a:rPr lang="en-US" dirty="0">
                <a:latin typeface="Calibri" panose="020F0502020204030204" pitchFamily="34" charset="0"/>
                <a:cs typeface="Calibri" panose="020F0502020204030204" pitchFamily="34" charset="0"/>
              </a:rPr>
              <a:t>, XIV:216, August 13, 1871</a:t>
            </a:r>
          </a:p>
        </p:txBody>
      </p:sp>
      <p:pic>
        <p:nvPicPr>
          <p:cNvPr id="5" name="Picture 4" descr="A close up of a logo&#10;&#10;Description automatically generated">
            <a:extLst>
              <a:ext uri="{FF2B5EF4-FFF2-40B4-BE49-F238E27FC236}">
                <a16:creationId xmlns:a16="http://schemas.microsoft.com/office/drawing/2014/main" id="{0AD89B60-DD42-430C-A6A7-D747A49538A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1000"/>
                                        <p:tgtEl>
                                          <p:spTgt spid="11267">
                                            <p:txEl>
                                              <p:pRg st="1" end="1"/>
                                            </p:txEl>
                                          </p:spTgt>
                                        </p:tgtEl>
                                      </p:cBhvr>
                                    </p:animEffect>
                                    <p:anim calcmode="lin" valueType="num">
                                      <p:cBhvr>
                                        <p:cTn id="13"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267">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1000"/>
                                        <p:tgtEl>
                                          <p:spTgt spid="11267">
                                            <p:txEl>
                                              <p:pRg st="2" end="2"/>
                                            </p:txEl>
                                          </p:spTgt>
                                        </p:tgtEl>
                                      </p:cBhvr>
                                    </p:animEffect>
                                    <p:anim calcmode="lin" valueType="num">
                                      <p:cBhvr>
                                        <p:cTn id="18"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1104900" y="2875528"/>
            <a:ext cx="9982200" cy="3233671"/>
          </a:xfrm>
        </p:spPr>
        <p:txBody>
          <a:bodyPr/>
          <a:lstStyle/>
          <a:p>
            <a:r>
              <a:rPr lang="en-US" sz="4400" dirty="0">
                <a:latin typeface="Calibri" panose="020F0502020204030204" pitchFamily="34" charset="0"/>
                <a:cs typeface="Calibri" panose="020F0502020204030204" pitchFamily="34" charset="0"/>
              </a:rPr>
              <a:t>The Gospel was corrupted, and it was restored through Joseph Smith, Jr. </a:t>
            </a:r>
          </a:p>
          <a:p>
            <a:pPr lvl="1"/>
            <a:r>
              <a:rPr lang="en-US" sz="4200" dirty="0">
                <a:latin typeface="Calibri" panose="020F0502020204030204" pitchFamily="34" charset="0"/>
                <a:cs typeface="Calibri" panose="020F0502020204030204" pitchFamily="34" charset="0"/>
              </a:rPr>
              <a:t>LDS Church is the restored church of the restored gospel</a:t>
            </a:r>
          </a:p>
          <a:p>
            <a:endParaRPr lang="en-US" sz="4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9199716" y="6544546"/>
            <a:ext cx="2844800" cy="293174"/>
          </a:xfrm>
        </p:spPr>
        <p:txBody>
          <a:bodyPr/>
          <a:lstStyle/>
          <a:p>
            <a:fld id="{2F7EAF61-48EF-4C29-ABF0-30C92B9D2BC0}" type="slidenum">
              <a:rPr lang="en-US" altLang="en-US" sz="1200" smtClean="0">
                <a:latin typeface="Calibri" panose="020F0502020204030204" pitchFamily="34" charset="0"/>
                <a:cs typeface="Calibri" panose="020F0502020204030204" pitchFamily="34" charset="0"/>
              </a:rPr>
              <a:pPr/>
              <a:t>10</a:t>
            </a:fld>
            <a:endParaRPr lang="en-US" altLang="en-US" sz="1200" dirty="0">
              <a:latin typeface="Calibri" panose="020F0502020204030204" pitchFamily="34" charset="0"/>
              <a:cs typeface="Calibri" panose="020F0502020204030204" pitchFamily="34" charset="0"/>
            </a:endParaRPr>
          </a:p>
        </p:txBody>
      </p:sp>
      <p:sp>
        <p:nvSpPr>
          <p:cNvPr id="5" name="Rectangle 9">
            <a:extLst>
              <a:ext uri="{FF2B5EF4-FFF2-40B4-BE49-F238E27FC236}">
                <a16:creationId xmlns:a16="http://schemas.microsoft.com/office/drawing/2014/main" id="{00548F94-7AE4-427A-AD6C-2BB418AE5080}"/>
              </a:ext>
            </a:extLst>
          </p:cNvPr>
          <p:cNvSpPr txBox="1">
            <a:spLocks noChangeArrowheads="1"/>
          </p:cNvSpPr>
          <p:nvPr/>
        </p:nvSpPr>
        <p:spPr bwMode="auto">
          <a:xfrm>
            <a:off x="2895600" y="535181"/>
            <a:ext cx="6400800" cy="1905000"/>
          </a:xfrm>
          <a:prstGeom prst="rect">
            <a:avLst/>
          </a:prstGeom>
          <a:solidFill>
            <a:schemeClr val="accent2"/>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kern="0" dirty="0">
                <a:solidFill>
                  <a:schemeClr val="bg1"/>
                </a:solidFill>
                <a:effectLst>
                  <a:outerShdw blurRad="38100" dist="38100" dir="2700000" algn="tl">
                    <a:srgbClr val="000000">
                      <a:alpha val="43137"/>
                    </a:srgbClr>
                  </a:outerShdw>
                </a:effectLst>
                <a:latin typeface="Times New Roman" panose="02020603050405020304" pitchFamily="18" charset="0"/>
              </a:rPr>
              <a:t>THE CHURCH OF</a:t>
            </a:r>
          </a:p>
          <a:p>
            <a:pPr marL="0" indent="0" algn="ctr" eaLnBrk="1" hangingPunct="1">
              <a:spcBef>
                <a:spcPts val="0"/>
              </a:spcBef>
              <a:buNone/>
            </a:pPr>
            <a:r>
              <a:rPr lang="en-US" altLang="en-US" sz="4800" kern="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p>
          <a:p>
            <a:pPr marL="0" indent="0" algn="ctr" eaLnBrk="1" hangingPunct="1">
              <a:spcBef>
                <a:spcPts val="0"/>
              </a:spcBef>
              <a:buNone/>
            </a:pPr>
            <a:r>
              <a:rPr lang="en-US" altLang="en-US" kern="0"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19622058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1028700" y="2779776"/>
            <a:ext cx="10357940" cy="3005446"/>
          </a:xfrm>
        </p:spPr>
        <p:txBody>
          <a:bodyPr/>
          <a:lstStyle/>
          <a:p>
            <a:pPr marL="0" indent="0">
              <a:spcBef>
                <a:spcPts val="1200"/>
              </a:spcBef>
              <a:buNone/>
            </a:pPr>
            <a:r>
              <a:rPr lang="en-US" sz="4400" dirty="0">
                <a:latin typeface="Calibri" panose="020F0502020204030204" pitchFamily="34" charset="0"/>
                <a:cs typeface="Calibri" panose="020F0502020204030204" pitchFamily="34" charset="0"/>
              </a:rPr>
              <a:t>“The Church was first organized on earth in the days of Adam, with that great patriarch standing as its first president, the presiding high priest over God’s earthly kingdom. </a:t>
            </a:r>
          </a:p>
        </p:txBody>
      </p:sp>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9199716" y="6544546"/>
            <a:ext cx="2844800" cy="293174"/>
          </a:xfrm>
        </p:spPr>
        <p:txBody>
          <a:bodyPr/>
          <a:lstStyle/>
          <a:p>
            <a:fld id="{2F7EAF61-48EF-4C29-ABF0-30C92B9D2BC0}" type="slidenum">
              <a:rPr lang="en-US" altLang="en-US" sz="1200" smtClean="0">
                <a:latin typeface="Calibri" panose="020F0502020204030204" pitchFamily="34" charset="0"/>
                <a:cs typeface="Calibri" panose="020F0502020204030204" pitchFamily="34" charset="0"/>
              </a:rPr>
              <a:pPr/>
              <a:t>11</a:t>
            </a:fld>
            <a:endParaRPr lang="en-US" altLang="en-US" sz="1200" dirty="0">
              <a:latin typeface="Calibri" panose="020F0502020204030204" pitchFamily="34" charset="0"/>
              <a:cs typeface="Calibri" panose="020F0502020204030204" pitchFamily="34" charset="0"/>
            </a:endParaRPr>
          </a:p>
        </p:txBody>
      </p:sp>
      <p:sp>
        <p:nvSpPr>
          <p:cNvPr id="5" name="Rectangle 9">
            <a:extLst>
              <a:ext uri="{FF2B5EF4-FFF2-40B4-BE49-F238E27FC236}">
                <a16:creationId xmlns:a16="http://schemas.microsoft.com/office/drawing/2014/main" id="{00548F94-7AE4-427A-AD6C-2BB418AE5080}"/>
              </a:ext>
            </a:extLst>
          </p:cNvPr>
          <p:cNvSpPr txBox="1">
            <a:spLocks noChangeArrowheads="1"/>
          </p:cNvSpPr>
          <p:nvPr/>
        </p:nvSpPr>
        <p:spPr bwMode="auto">
          <a:xfrm>
            <a:off x="805360" y="654828"/>
            <a:ext cx="4611329" cy="1571235"/>
          </a:xfrm>
          <a:prstGeom prst="rect">
            <a:avLst/>
          </a:prstGeom>
          <a:solidFill>
            <a:schemeClr val="accent2"/>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THE CHURCH OF</a:t>
            </a:r>
          </a:p>
          <a:p>
            <a:pPr marL="0" indent="0" algn="ctr" eaLnBrk="1" hangingPunct="1">
              <a:spcBef>
                <a:spcPts val="0"/>
              </a:spcBef>
              <a:buNone/>
            </a:pPr>
            <a:r>
              <a:rPr lang="en-US" altLang="en-US" sz="4000" kern="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p>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6" name="Rectangle 9">
            <a:extLst>
              <a:ext uri="{FF2B5EF4-FFF2-40B4-BE49-F238E27FC236}">
                <a16:creationId xmlns:a16="http://schemas.microsoft.com/office/drawing/2014/main" id="{907F58C4-FB4E-4457-8641-8EEDB00093DD}"/>
              </a:ext>
            </a:extLst>
          </p:cNvPr>
          <p:cNvSpPr txBox="1">
            <a:spLocks noChangeArrowheads="1"/>
          </p:cNvSpPr>
          <p:nvPr/>
        </p:nvSpPr>
        <p:spPr bwMode="auto">
          <a:xfrm>
            <a:off x="6775311" y="723654"/>
            <a:ext cx="4611329" cy="1433585"/>
          </a:xfrm>
          <a:prstGeom prst="rect">
            <a:avLst/>
          </a:prstGeom>
          <a:solidFill>
            <a:schemeClr val="bg1">
              <a:lumMod val="85000"/>
            </a:schemeClr>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4000" b="1" kern="0" dirty="0">
                <a:latin typeface="Times New Roman" panose="02020603050405020304" pitchFamily="18" charset="0"/>
              </a:rPr>
              <a:t>The Church Began</a:t>
            </a:r>
          </a:p>
          <a:p>
            <a:pPr marL="0" indent="0" algn="ctr" eaLnBrk="1" hangingPunct="1">
              <a:spcBef>
                <a:spcPts val="0"/>
              </a:spcBef>
              <a:buNone/>
            </a:pPr>
            <a:r>
              <a:rPr lang="en-US" altLang="en-US" sz="4000" b="1" kern="0" dirty="0">
                <a:latin typeface="Times New Roman" panose="02020603050405020304" pitchFamily="18" charset="0"/>
              </a:rPr>
              <a:t>in Adam’s Day</a:t>
            </a:r>
          </a:p>
        </p:txBody>
      </p:sp>
      <p:sp>
        <p:nvSpPr>
          <p:cNvPr id="8" name="Arrow: Right 7">
            <a:extLst>
              <a:ext uri="{FF2B5EF4-FFF2-40B4-BE49-F238E27FC236}">
                <a16:creationId xmlns:a16="http://schemas.microsoft.com/office/drawing/2014/main" id="{19E7ADDE-97F7-47F8-BCDE-EE27802572CB}"/>
              </a:ext>
            </a:extLst>
          </p:cNvPr>
          <p:cNvSpPr/>
          <p:nvPr/>
        </p:nvSpPr>
        <p:spPr>
          <a:xfrm>
            <a:off x="5606796" y="1198129"/>
            <a:ext cx="978408" cy="484632"/>
          </a:xfrm>
          <a:prstGeom prst="rightArrow">
            <a:avLst/>
          </a:prstGeom>
          <a:solidFill>
            <a:srgbClr val="8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50021"/>
              </a:solidFill>
            </a:endParaRPr>
          </a:p>
        </p:txBody>
      </p:sp>
    </p:spTree>
    <p:extLst>
      <p:ext uri="{BB962C8B-B14F-4D97-AF65-F5344CB8AC3E}">
        <p14:creationId xmlns:p14="http://schemas.microsoft.com/office/powerpoint/2010/main" val="2227011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par>
                          <p:cTn id="12" fill="hold">
                            <p:stCondLst>
                              <p:cond delay="1500"/>
                            </p:stCondLst>
                            <p:childTnLst>
                              <p:par>
                                <p:cTn id="13" presetID="47" presetClass="entr" presetSubtype="0" fill="hold" nodeType="after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965200" y="2425700"/>
            <a:ext cx="10210800" cy="4118846"/>
          </a:xfrm>
        </p:spPr>
        <p:txBody>
          <a:bodyPr/>
          <a:lstStyle/>
          <a:p>
            <a:pPr marL="0" indent="0">
              <a:spcBef>
                <a:spcPts val="1800"/>
              </a:spcBef>
              <a:buNone/>
            </a:pPr>
            <a:r>
              <a:rPr lang="en-US" sz="4000" dirty="0">
                <a:latin typeface="Calibri" panose="020F0502020204030204" pitchFamily="34" charset="0"/>
                <a:cs typeface="Calibri" panose="020F0502020204030204" pitchFamily="34" charset="0"/>
              </a:rPr>
              <a:t>“The common sectarian notion that the day of Pentecost is the birthday of the Christian Church is a false heresy. Whenever the gospel has been on earth, it has been taught and administered in the and through Christ’s Church.”</a:t>
            </a:r>
          </a:p>
          <a:p>
            <a:pPr marL="0" indent="0" algn="r">
              <a:spcBef>
                <a:spcPts val="1800"/>
              </a:spcBef>
              <a:buNone/>
            </a:pPr>
            <a:r>
              <a:rPr lang="en-US" sz="3600" dirty="0">
                <a:latin typeface="Calibri" panose="020F0502020204030204" pitchFamily="34" charset="0"/>
                <a:cs typeface="Calibri" panose="020F0502020204030204" pitchFamily="34" charset="0"/>
              </a:rPr>
              <a:t>(</a:t>
            </a:r>
            <a:r>
              <a:rPr lang="en-US" sz="3600" i="1" dirty="0">
                <a:latin typeface="Calibri" panose="020F0502020204030204" pitchFamily="34" charset="0"/>
                <a:cs typeface="Calibri" panose="020F0502020204030204" pitchFamily="34" charset="0"/>
              </a:rPr>
              <a:t>Mormon Doctrine</a:t>
            </a:r>
            <a:r>
              <a:rPr lang="en-US" sz="3600" dirty="0">
                <a:latin typeface="Calibri" panose="020F0502020204030204" pitchFamily="34" charset="0"/>
                <a:cs typeface="Calibri" panose="020F0502020204030204" pitchFamily="34" charset="0"/>
              </a:rPr>
              <a:t>, Bruce R. McConkie, 133)</a:t>
            </a:r>
          </a:p>
        </p:txBody>
      </p:sp>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9199716" y="6544546"/>
            <a:ext cx="2844800" cy="293174"/>
          </a:xfrm>
        </p:spPr>
        <p:txBody>
          <a:bodyPr/>
          <a:lstStyle/>
          <a:p>
            <a:fld id="{2F7EAF61-48EF-4C29-ABF0-30C92B9D2BC0}" type="slidenum">
              <a:rPr lang="en-US" altLang="en-US" sz="1200" smtClean="0">
                <a:latin typeface="Calibri" panose="020F0502020204030204" pitchFamily="34" charset="0"/>
                <a:cs typeface="Calibri" panose="020F0502020204030204" pitchFamily="34" charset="0"/>
              </a:rPr>
              <a:pPr/>
              <a:t>12</a:t>
            </a:fld>
            <a:endParaRPr lang="en-US" altLang="en-US" sz="1200" dirty="0">
              <a:latin typeface="Calibri" panose="020F0502020204030204" pitchFamily="34" charset="0"/>
              <a:cs typeface="Calibri" panose="020F0502020204030204" pitchFamily="34" charset="0"/>
            </a:endParaRPr>
          </a:p>
        </p:txBody>
      </p:sp>
      <p:sp>
        <p:nvSpPr>
          <p:cNvPr id="5" name="Rectangle 9">
            <a:extLst>
              <a:ext uri="{FF2B5EF4-FFF2-40B4-BE49-F238E27FC236}">
                <a16:creationId xmlns:a16="http://schemas.microsoft.com/office/drawing/2014/main" id="{00548F94-7AE4-427A-AD6C-2BB418AE5080}"/>
              </a:ext>
            </a:extLst>
          </p:cNvPr>
          <p:cNvSpPr txBox="1">
            <a:spLocks noChangeArrowheads="1"/>
          </p:cNvSpPr>
          <p:nvPr/>
        </p:nvSpPr>
        <p:spPr bwMode="auto">
          <a:xfrm>
            <a:off x="751985" y="547636"/>
            <a:ext cx="4611329" cy="1571235"/>
          </a:xfrm>
          <a:prstGeom prst="rect">
            <a:avLst/>
          </a:prstGeom>
          <a:solidFill>
            <a:schemeClr val="accent2"/>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THE CHURCH OF</a:t>
            </a:r>
          </a:p>
          <a:p>
            <a:pPr marL="0" indent="0" algn="ctr" eaLnBrk="1" hangingPunct="1">
              <a:spcBef>
                <a:spcPts val="0"/>
              </a:spcBef>
              <a:buNone/>
            </a:pPr>
            <a:r>
              <a:rPr lang="en-US" altLang="en-US" sz="4000" kern="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p>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6" name="Rectangle 9">
            <a:extLst>
              <a:ext uri="{FF2B5EF4-FFF2-40B4-BE49-F238E27FC236}">
                <a16:creationId xmlns:a16="http://schemas.microsoft.com/office/drawing/2014/main" id="{907F58C4-FB4E-4457-8641-8EEDB00093DD}"/>
              </a:ext>
            </a:extLst>
          </p:cNvPr>
          <p:cNvSpPr txBox="1">
            <a:spLocks noChangeArrowheads="1"/>
          </p:cNvSpPr>
          <p:nvPr/>
        </p:nvSpPr>
        <p:spPr bwMode="auto">
          <a:xfrm>
            <a:off x="6626496" y="616460"/>
            <a:ext cx="4611329" cy="1433585"/>
          </a:xfrm>
          <a:prstGeom prst="rect">
            <a:avLst/>
          </a:prstGeom>
          <a:solidFill>
            <a:schemeClr val="bg1">
              <a:lumMod val="85000"/>
            </a:schemeClr>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4000" b="1" kern="0" dirty="0">
                <a:latin typeface="Times New Roman" panose="02020603050405020304" pitchFamily="18" charset="0"/>
              </a:rPr>
              <a:t>The Church Began</a:t>
            </a:r>
          </a:p>
          <a:p>
            <a:pPr marL="0" indent="0" algn="ctr" eaLnBrk="1" hangingPunct="1">
              <a:spcBef>
                <a:spcPts val="0"/>
              </a:spcBef>
              <a:buNone/>
            </a:pPr>
            <a:r>
              <a:rPr lang="en-US" altLang="en-US" sz="4000" b="1" kern="0" dirty="0">
                <a:latin typeface="Times New Roman" panose="02020603050405020304" pitchFamily="18" charset="0"/>
              </a:rPr>
              <a:t>in Adam’s Day</a:t>
            </a:r>
          </a:p>
        </p:txBody>
      </p:sp>
      <p:sp>
        <p:nvSpPr>
          <p:cNvPr id="8" name="Arrow: Right 7">
            <a:extLst>
              <a:ext uri="{FF2B5EF4-FFF2-40B4-BE49-F238E27FC236}">
                <a16:creationId xmlns:a16="http://schemas.microsoft.com/office/drawing/2014/main" id="{032DBC70-3186-4168-8954-555F8A0D95CB}"/>
              </a:ext>
            </a:extLst>
          </p:cNvPr>
          <p:cNvSpPr/>
          <p:nvPr/>
        </p:nvSpPr>
        <p:spPr>
          <a:xfrm>
            <a:off x="5505701" y="1090936"/>
            <a:ext cx="978408" cy="484632"/>
          </a:xfrm>
          <a:prstGeom prst="rightArrow">
            <a:avLst/>
          </a:prstGeom>
          <a:solidFill>
            <a:srgbClr val="8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97052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797413" y="2959510"/>
            <a:ext cx="10597173" cy="2892650"/>
          </a:xfrm>
        </p:spPr>
        <p:txBody>
          <a:bodyPr/>
          <a:lstStyle/>
          <a:p>
            <a:pPr marL="0" indent="0">
              <a:spcBef>
                <a:spcPts val="1200"/>
              </a:spcBef>
              <a:buNone/>
            </a:pPr>
            <a:r>
              <a:rPr lang="en-US" sz="4400" dirty="0">
                <a:latin typeface="Calibri" panose="020F0502020204030204" pitchFamily="34" charset="0"/>
                <a:cs typeface="Calibri" panose="020F0502020204030204" pitchFamily="34" charset="0"/>
              </a:rPr>
              <a:t>“The Church or kingdom as organized in the meridian of time by our Lord and his apostolic minsters was a restored Church” (Ibid)</a:t>
            </a:r>
          </a:p>
        </p:txBody>
      </p:sp>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9199716" y="6544546"/>
            <a:ext cx="2844800" cy="293174"/>
          </a:xfrm>
        </p:spPr>
        <p:txBody>
          <a:bodyPr/>
          <a:lstStyle/>
          <a:p>
            <a:fld id="{2F7EAF61-48EF-4C29-ABF0-30C92B9D2BC0}" type="slidenum">
              <a:rPr lang="en-US" altLang="en-US" sz="1200" smtClean="0">
                <a:latin typeface="Calibri" panose="020F0502020204030204" pitchFamily="34" charset="0"/>
                <a:cs typeface="Calibri" panose="020F0502020204030204" pitchFamily="34" charset="0"/>
              </a:rPr>
              <a:pPr/>
              <a:t>13</a:t>
            </a:fld>
            <a:endParaRPr lang="en-US" altLang="en-US" sz="1200" dirty="0">
              <a:latin typeface="Calibri" panose="020F0502020204030204" pitchFamily="34" charset="0"/>
              <a:cs typeface="Calibri" panose="020F0502020204030204" pitchFamily="34" charset="0"/>
            </a:endParaRPr>
          </a:p>
        </p:txBody>
      </p:sp>
      <p:sp>
        <p:nvSpPr>
          <p:cNvPr id="5" name="Rectangle 9">
            <a:extLst>
              <a:ext uri="{FF2B5EF4-FFF2-40B4-BE49-F238E27FC236}">
                <a16:creationId xmlns:a16="http://schemas.microsoft.com/office/drawing/2014/main" id="{00548F94-7AE4-427A-AD6C-2BB418AE5080}"/>
              </a:ext>
            </a:extLst>
          </p:cNvPr>
          <p:cNvSpPr txBox="1">
            <a:spLocks noChangeArrowheads="1"/>
          </p:cNvSpPr>
          <p:nvPr/>
        </p:nvSpPr>
        <p:spPr bwMode="auto">
          <a:xfrm>
            <a:off x="609599" y="591072"/>
            <a:ext cx="4611329" cy="1571235"/>
          </a:xfrm>
          <a:prstGeom prst="rect">
            <a:avLst/>
          </a:prstGeom>
          <a:solidFill>
            <a:schemeClr val="accent2"/>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THE CHURCH OF</a:t>
            </a:r>
          </a:p>
          <a:p>
            <a:pPr marL="0" indent="0" algn="ctr" eaLnBrk="1" hangingPunct="1">
              <a:spcBef>
                <a:spcPts val="0"/>
              </a:spcBef>
              <a:buNone/>
            </a:pPr>
            <a:r>
              <a:rPr lang="en-US" altLang="en-US" sz="4000" kern="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p>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6" name="Rectangle 9">
            <a:extLst>
              <a:ext uri="{FF2B5EF4-FFF2-40B4-BE49-F238E27FC236}">
                <a16:creationId xmlns:a16="http://schemas.microsoft.com/office/drawing/2014/main" id="{907F58C4-FB4E-4457-8641-8EEDB00093DD}"/>
              </a:ext>
            </a:extLst>
          </p:cNvPr>
          <p:cNvSpPr txBox="1">
            <a:spLocks noChangeArrowheads="1"/>
          </p:cNvSpPr>
          <p:nvPr/>
        </p:nvSpPr>
        <p:spPr bwMode="auto">
          <a:xfrm>
            <a:off x="6595443" y="407623"/>
            <a:ext cx="4611329" cy="1938135"/>
          </a:xfrm>
          <a:prstGeom prst="rect">
            <a:avLst/>
          </a:prstGeom>
          <a:solidFill>
            <a:schemeClr val="bg1">
              <a:lumMod val="85000"/>
            </a:schemeClr>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4000" b="1" kern="0" dirty="0">
                <a:latin typeface="Times New Roman" panose="02020603050405020304" pitchFamily="18" charset="0"/>
              </a:rPr>
              <a:t>The New Testament Church was a Restored Church</a:t>
            </a:r>
          </a:p>
        </p:txBody>
      </p:sp>
      <p:sp>
        <p:nvSpPr>
          <p:cNvPr id="8" name="Arrow: Right 7">
            <a:extLst>
              <a:ext uri="{FF2B5EF4-FFF2-40B4-BE49-F238E27FC236}">
                <a16:creationId xmlns:a16="http://schemas.microsoft.com/office/drawing/2014/main" id="{877DC5D8-3A3F-4857-AEC0-D10D9086DA70}"/>
              </a:ext>
            </a:extLst>
          </p:cNvPr>
          <p:cNvSpPr/>
          <p:nvPr/>
        </p:nvSpPr>
        <p:spPr>
          <a:xfrm>
            <a:off x="5418981" y="1134373"/>
            <a:ext cx="978408" cy="484632"/>
          </a:xfrm>
          <a:prstGeom prst="rightArrow">
            <a:avLst/>
          </a:prstGeom>
          <a:solidFill>
            <a:srgbClr val="8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9641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par>
                          <p:cTn id="12" fill="hold">
                            <p:stCondLst>
                              <p:cond delay="1500"/>
                            </p:stCondLst>
                            <p:childTnLst>
                              <p:par>
                                <p:cTn id="13" presetID="47" presetClass="entr" presetSubtype="0" fill="hold" nodeType="afterEffect">
                                  <p:stCondLst>
                                    <p:cond delay="15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851337" y="2170176"/>
            <a:ext cx="10670103" cy="4443196"/>
          </a:xfrm>
        </p:spPr>
        <p:txBody>
          <a:bodyPr/>
          <a:lstStyle/>
          <a:p>
            <a:pPr marL="0" indent="0">
              <a:spcBef>
                <a:spcPts val="1200"/>
              </a:spcBef>
              <a:buNone/>
            </a:pPr>
            <a:r>
              <a:rPr lang="en-US" sz="4000" dirty="0">
                <a:latin typeface="Calibri" panose="020F0502020204030204" pitchFamily="34" charset="0"/>
                <a:cs typeface="Calibri" panose="020F0502020204030204" pitchFamily="34" charset="0"/>
              </a:rPr>
              <a:t>“Since the gospel was first given to Adam, each time it was thereafter lost by apostasy and then revealed to man again has been a restoration of the gospel. Our Lord in his personal ministry, for instance, restored the original gospel, the same plan of salvation which he had revealed to Adam   in the beginning.</a:t>
            </a:r>
          </a:p>
        </p:txBody>
      </p:sp>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9199716" y="6544546"/>
            <a:ext cx="2844800" cy="293174"/>
          </a:xfrm>
        </p:spPr>
        <p:txBody>
          <a:bodyPr/>
          <a:lstStyle/>
          <a:p>
            <a:fld id="{2F7EAF61-48EF-4C29-ABF0-30C92B9D2BC0}" type="slidenum">
              <a:rPr lang="en-US" altLang="en-US" sz="1200" smtClean="0">
                <a:latin typeface="Calibri" panose="020F0502020204030204" pitchFamily="34" charset="0"/>
                <a:cs typeface="Calibri" panose="020F0502020204030204" pitchFamily="34" charset="0"/>
              </a:rPr>
              <a:pPr/>
              <a:t>14</a:t>
            </a:fld>
            <a:endParaRPr lang="en-US" altLang="en-US" sz="1200" dirty="0">
              <a:latin typeface="Calibri" panose="020F0502020204030204" pitchFamily="34" charset="0"/>
              <a:cs typeface="Calibri" panose="020F0502020204030204" pitchFamily="34" charset="0"/>
            </a:endParaRPr>
          </a:p>
        </p:txBody>
      </p:sp>
      <p:sp>
        <p:nvSpPr>
          <p:cNvPr id="5" name="Rectangle 9">
            <a:extLst>
              <a:ext uri="{FF2B5EF4-FFF2-40B4-BE49-F238E27FC236}">
                <a16:creationId xmlns:a16="http://schemas.microsoft.com/office/drawing/2014/main" id="{00548F94-7AE4-427A-AD6C-2BB418AE5080}"/>
              </a:ext>
            </a:extLst>
          </p:cNvPr>
          <p:cNvSpPr txBox="1">
            <a:spLocks noChangeArrowheads="1"/>
          </p:cNvSpPr>
          <p:nvPr/>
        </p:nvSpPr>
        <p:spPr bwMode="auto">
          <a:xfrm>
            <a:off x="664820" y="313454"/>
            <a:ext cx="4611329" cy="1571235"/>
          </a:xfrm>
          <a:prstGeom prst="rect">
            <a:avLst/>
          </a:prstGeom>
          <a:solidFill>
            <a:schemeClr val="accent2"/>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THE CHURCH OF</a:t>
            </a:r>
          </a:p>
          <a:p>
            <a:pPr marL="0" indent="0" algn="ctr" eaLnBrk="1" hangingPunct="1">
              <a:spcBef>
                <a:spcPts val="0"/>
              </a:spcBef>
              <a:buNone/>
            </a:pPr>
            <a:r>
              <a:rPr lang="en-US" altLang="en-US" sz="4000" kern="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p>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6" name="Rectangle 9">
            <a:extLst>
              <a:ext uri="{FF2B5EF4-FFF2-40B4-BE49-F238E27FC236}">
                <a16:creationId xmlns:a16="http://schemas.microsoft.com/office/drawing/2014/main" id="{907F58C4-FB4E-4457-8641-8EEDB00093DD}"/>
              </a:ext>
            </a:extLst>
          </p:cNvPr>
          <p:cNvSpPr txBox="1">
            <a:spLocks noChangeArrowheads="1"/>
          </p:cNvSpPr>
          <p:nvPr/>
        </p:nvSpPr>
        <p:spPr bwMode="auto">
          <a:xfrm>
            <a:off x="6634771" y="382278"/>
            <a:ext cx="4611329" cy="1433585"/>
          </a:xfrm>
          <a:prstGeom prst="rect">
            <a:avLst/>
          </a:prstGeom>
          <a:solidFill>
            <a:schemeClr val="bg1">
              <a:lumMod val="85000"/>
            </a:schemeClr>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4000" b="1" kern="0" dirty="0">
                <a:latin typeface="Times New Roman" panose="02020603050405020304" pitchFamily="18" charset="0"/>
              </a:rPr>
              <a:t>Cycles of Apostasy and Restoration</a:t>
            </a:r>
          </a:p>
        </p:txBody>
      </p:sp>
      <p:sp>
        <p:nvSpPr>
          <p:cNvPr id="8" name="Arrow: Right 7">
            <a:extLst>
              <a:ext uri="{FF2B5EF4-FFF2-40B4-BE49-F238E27FC236}">
                <a16:creationId xmlns:a16="http://schemas.microsoft.com/office/drawing/2014/main" id="{CE6A226D-D686-45D5-BF24-97AAB353BD41}"/>
              </a:ext>
            </a:extLst>
          </p:cNvPr>
          <p:cNvSpPr/>
          <p:nvPr/>
        </p:nvSpPr>
        <p:spPr>
          <a:xfrm>
            <a:off x="5466256" y="856754"/>
            <a:ext cx="978408" cy="484632"/>
          </a:xfrm>
          <a:prstGeom prst="rightArrow">
            <a:avLst/>
          </a:prstGeom>
          <a:solidFill>
            <a:srgbClr val="8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906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par>
                          <p:cTn id="12" fill="hold">
                            <p:stCondLst>
                              <p:cond delay="1500"/>
                            </p:stCondLst>
                            <p:childTnLst>
                              <p:par>
                                <p:cTn id="13" presetID="47" presetClass="entr" presetSubtype="0" fill="hold" nodeType="afterEffect">
                                  <p:stCondLst>
                                    <p:cond delay="15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664820" y="2340076"/>
            <a:ext cx="10873693" cy="3864079"/>
          </a:xfrm>
        </p:spPr>
        <p:txBody>
          <a:bodyPr/>
          <a:lstStyle/>
          <a:p>
            <a:pPr marL="0" indent="0">
              <a:spcBef>
                <a:spcPts val="1200"/>
              </a:spcBef>
              <a:buNone/>
            </a:pPr>
            <a:r>
              <a:rPr lang="en-US" sz="4000" dirty="0">
                <a:latin typeface="Calibri" panose="020F0502020204030204" pitchFamily="34" charset="0"/>
                <a:cs typeface="Calibri" panose="020F0502020204030204" pitchFamily="34" charset="0"/>
              </a:rPr>
              <a:t>“But when men in this day speak of the restoration of the gospel, they mean the final great restoration which has now taken place as part of the restoration of all things. This dispensation is the age of restoration to which all the ancient prophets look forward.” </a:t>
            </a:r>
            <a:r>
              <a:rPr lang="en-US" sz="3600" dirty="0">
                <a:latin typeface="Calibri" panose="020F0502020204030204" pitchFamily="34" charset="0"/>
                <a:cs typeface="Calibri" panose="020F0502020204030204" pitchFamily="34" charset="0"/>
              </a:rPr>
              <a:t>(</a:t>
            </a:r>
            <a:r>
              <a:rPr lang="en-US" sz="3600" i="1" dirty="0">
                <a:latin typeface="Calibri" panose="020F0502020204030204" pitchFamily="34" charset="0"/>
                <a:cs typeface="Calibri" panose="020F0502020204030204" pitchFamily="34" charset="0"/>
              </a:rPr>
              <a:t>Mormon Doctrine</a:t>
            </a:r>
            <a:r>
              <a:rPr lang="en-US" sz="3600" dirty="0">
                <a:latin typeface="Calibri" panose="020F0502020204030204" pitchFamily="34" charset="0"/>
                <a:cs typeface="Calibri" panose="020F0502020204030204" pitchFamily="34" charset="0"/>
              </a:rPr>
              <a:t>, McConkie, 634-635)</a:t>
            </a:r>
          </a:p>
        </p:txBody>
      </p:sp>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9199716" y="6544546"/>
            <a:ext cx="2844800" cy="293174"/>
          </a:xfrm>
        </p:spPr>
        <p:txBody>
          <a:bodyPr/>
          <a:lstStyle/>
          <a:p>
            <a:fld id="{2F7EAF61-48EF-4C29-ABF0-30C92B9D2BC0}" type="slidenum">
              <a:rPr lang="en-US" altLang="en-US" sz="1200" smtClean="0">
                <a:latin typeface="Calibri" panose="020F0502020204030204" pitchFamily="34" charset="0"/>
                <a:cs typeface="Calibri" panose="020F0502020204030204" pitchFamily="34" charset="0"/>
              </a:rPr>
              <a:pPr/>
              <a:t>15</a:t>
            </a:fld>
            <a:endParaRPr lang="en-US" altLang="en-US" sz="1200" dirty="0">
              <a:latin typeface="Calibri" panose="020F0502020204030204" pitchFamily="34" charset="0"/>
              <a:cs typeface="Calibri" panose="020F0502020204030204" pitchFamily="34" charset="0"/>
            </a:endParaRPr>
          </a:p>
        </p:txBody>
      </p:sp>
      <p:sp>
        <p:nvSpPr>
          <p:cNvPr id="5" name="Rectangle 9">
            <a:extLst>
              <a:ext uri="{FF2B5EF4-FFF2-40B4-BE49-F238E27FC236}">
                <a16:creationId xmlns:a16="http://schemas.microsoft.com/office/drawing/2014/main" id="{00548F94-7AE4-427A-AD6C-2BB418AE5080}"/>
              </a:ext>
            </a:extLst>
          </p:cNvPr>
          <p:cNvSpPr txBox="1">
            <a:spLocks noChangeArrowheads="1"/>
          </p:cNvSpPr>
          <p:nvPr/>
        </p:nvSpPr>
        <p:spPr bwMode="auto">
          <a:xfrm>
            <a:off x="664820" y="313454"/>
            <a:ext cx="4611329" cy="1571235"/>
          </a:xfrm>
          <a:prstGeom prst="rect">
            <a:avLst/>
          </a:prstGeom>
          <a:solidFill>
            <a:schemeClr val="accent2"/>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THE CHURCH OF</a:t>
            </a:r>
          </a:p>
          <a:p>
            <a:pPr marL="0" indent="0" algn="ctr" eaLnBrk="1" hangingPunct="1">
              <a:spcBef>
                <a:spcPts val="0"/>
              </a:spcBef>
              <a:buNone/>
            </a:pPr>
            <a:r>
              <a:rPr lang="en-US" altLang="en-US" sz="4000" kern="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p>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6" name="Rectangle 9">
            <a:extLst>
              <a:ext uri="{FF2B5EF4-FFF2-40B4-BE49-F238E27FC236}">
                <a16:creationId xmlns:a16="http://schemas.microsoft.com/office/drawing/2014/main" id="{907F58C4-FB4E-4457-8641-8EEDB00093DD}"/>
              </a:ext>
            </a:extLst>
          </p:cNvPr>
          <p:cNvSpPr txBox="1">
            <a:spLocks noChangeArrowheads="1"/>
          </p:cNvSpPr>
          <p:nvPr/>
        </p:nvSpPr>
        <p:spPr bwMode="auto">
          <a:xfrm>
            <a:off x="6634771" y="382278"/>
            <a:ext cx="4611329" cy="1433585"/>
          </a:xfrm>
          <a:prstGeom prst="rect">
            <a:avLst/>
          </a:prstGeom>
          <a:solidFill>
            <a:schemeClr val="bg1">
              <a:lumMod val="85000"/>
            </a:schemeClr>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4000" b="1" kern="0" dirty="0">
                <a:latin typeface="Times New Roman" panose="02020603050405020304" pitchFamily="18" charset="0"/>
              </a:rPr>
              <a:t>Cycles of Apostasy and Restoration</a:t>
            </a:r>
          </a:p>
        </p:txBody>
      </p:sp>
      <p:sp>
        <p:nvSpPr>
          <p:cNvPr id="8" name="Arrow: Right 7">
            <a:extLst>
              <a:ext uri="{FF2B5EF4-FFF2-40B4-BE49-F238E27FC236}">
                <a16:creationId xmlns:a16="http://schemas.microsoft.com/office/drawing/2014/main" id="{18171D6F-D9FB-474F-B73B-D18BF94915D5}"/>
              </a:ext>
            </a:extLst>
          </p:cNvPr>
          <p:cNvSpPr/>
          <p:nvPr/>
        </p:nvSpPr>
        <p:spPr>
          <a:xfrm>
            <a:off x="5466256" y="856754"/>
            <a:ext cx="978408" cy="484632"/>
          </a:xfrm>
          <a:prstGeom prst="rightArrow">
            <a:avLst/>
          </a:prstGeom>
          <a:solidFill>
            <a:srgbClr val="8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941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271849" y="531341"/>
            <a:ext cx="6178377" cy="5407343"/>
          </a:xfrm>
        </p:spPr>
        <p:txBody>
          <a:bodyPr vert="horz" lIns="91440" tIns="45720" rIns="91440" bIns="45720" rtlCol="0" anchor="t">
            <a:normAutofit/>
          </a:bodyPr>
          <a:lstStyle/>
          <a:p>
            <a:pPr marL="228600" indent="-228600" eaLnBrk="1" hangingPunct="1">
              <a:spcBef>
                <a:spcPts val="1200"/>
              </a:spcBef>
              <a:buFont typeface="Arial" panose="020B0604020202020204" pitchFamily="34" charset="0"/>
              <a:buChar char="•"/>
            </a:pPr>
            <a:r>
              <a:rPr lang="en-US" sz="40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Gospel preached from days of John, </a:t>
            </a:r>
            <a:r>
              <a:rPr lang="en-US" sz="40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Luke 16:16; </a:t>
            </a:r>
            <a:br>
              <a:rPr lang="en-US" sz="40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0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Mark 1:14-15; Acts 3:19-26</a:t>
            </a:r>
          </a:p>
          <a:p>
            <a:pPr marL="228600" indent="-228600" eaLnBrk="1" hangingPunct="1">
              <a:spcBef>
                <a:spcPts val="1200"/>
              </a:spcBef>
              <a:buFont typeface="Arial" panose="020B0604020202020204" pitchFamily="34" charset="0"/>
              <a:buChar char="•"/>
            </a:pPr>
            <a:r>
              <a:rPr lang="en-US" sz="40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promise to Abraham, </a:t>
            </a:r>
            <a:r>
              <a:rPr lang="en-US" sz="40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Galatians 3:8</a:t>
            </a:r>
          </a:p>
          <a:p>
            <a:pPr marL="228600" indent="-228600" eaLnBrk="1" hangingPunct="1">
              <a:spcBef>
                <a:spcPts val="1200"/>
              </a:spcBef>
              <a:buFont typeface="Arial" panose="020B0604020202020204" pitchFamily="34" charset="0"/>
              <a:buChar char="•"/>
            </a:pPr>
            <a:r>
              <a:rPr lang="en-US" sz="40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until preached in first century, </a:t>
            </a:r>
            <a:r>
              <a:rPr lang="en-US" sz="40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16: 25-26; Ephesians 3:3-5</a:t>
            </a:r>
          </a:p>
        </p:txBody>
      </p:sp>
      <p:sp>
        <p:nvSpPr>
          <p:cNvPr id="19" name="Freeform: Shape 1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48D5E50E-BB3D-48BE-8B70-66E173883111}"/>
              </a:ext>
            </a:extLst>
          </p:cNvPr>
          <p:cNvPicPr>
            <a:picLocks noChangeAspect="1"/>
          </p:cNvPicPr>
          <p:nvPr/>
        </p:nvPicPr>
        <p:blipFill rotWithShape="1">
          <a:blip r:embed="rId2">
            <a:extLst>
              <a:ext uri="{28A0092B-C50C-407E-A947-70E740481C1C}">
                <a14:useLocalDpi xmlns:a14="http://schemas.microsoft.com/office/drawing/2010/main" val="0"/>
              </a:ext>
            </a:extLst>
          </a:blip>
          <a:srcRect l="27706" r="22734"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2F7EAF61-48EF-4C29-ABF0-30C92B9D2BC0}" type="slidenum">
              <a:rPr lang="en-US" altLang="en-US">
                <a:solidFill>
                  <a:srgbClr val="FFFFFF"/>
                </a:solidFill>
                <a:latin typeface="Calibri" panose="020F0502020204030204" pitchFamily="34" charset="0"/>
                <a:cs typeface="Calibri" panose="020F0502020204030204" pitchFamily="34" charset="0"/>
              </a:rPr>
              <a:pPr algn="ctr">
                <a:spcAft>
                  <a:spcPts val="600"/>
                </a:spcAft>
                <a:defRPr/>
              </a:pPr>
              <a:t>16</a:t>
            </a:fld>
            <a:endParaRPr lang="en-US" altLang="en-US" dirty="0">
              <a:solidFill>
                <a:srgbClr val="FFFFFF"/>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2415633195"/>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664820" y="2526890"/>
            <a:ext cx="10873693" cy="3451123"/>
          </a:xfrm>
        </p:spPr>
        <p:txBody>
          <a:bodyPr/>
          <a:lstStyle/>
          <a:p>
            <a:pPr marL="0" indent="0">
              <a:spcBef>
                <a:spcPts val="1200"/>
              </a:spcBef>
              <a:buNone/>
            </a:pPr>
            <a:r>
              <a:rPr lang="en-US" sz="4000" dirty="0">
                <a:latin typeface="Calibri" panose="020F0502020204030204" pitchFamily="34" charset="0"/>
                <a:cs typeface="Calibri" panose="020F0502020204030204" pitchFamily="34" charset="0"/>
              </a:rPr>
              <a:t>“Wherefore, thou </a:t>
            </a:r>
            <a:r>
              <a:rPr lang="en-US" sz="4000" dirty="0" err="1">
                <a:latin typeface="Calibri" panose="020F0502020204030204" pitchFamily="34" charset="0"/>
                <a:cs typeface="Calibri" panose="020F0502020204030204" pitchFamily="34" charset="0"/>
              </a:rPr>
              <a:t>seest</a:t>
            </a:r>
            <a:r>
              <a:rPr lang="en-US" sz="4000" dirty="0">
                <a:latin typeface="Calibri" panose="020F0502020204030204" pitchFamily="34" charset="0"/>
                <a:cs typeface="Calibri" panose="020F0502020204030204" pitchFamily="34" charset="0"/>
              </a:rPr>
              <a:t> that after the book hath gone forth through the hands of the great and abominable church, that there are many plain and precious things taken away from the book, which is the book of the lamb of God” (1 Nephi 13:28, BOM)</a:t>
            </a:r>
            <a:endParaRPr lang="en-US" sz="36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9199716" y="6544546"/>
            <a:ext cx="2844800" cy="293174"/>
          </a:xfrm>
        </p:spPr>
        <p:txBody>
          <a:bodyPr/>
          <a:lstStyle/>
          <a:p>
            <a:fld id="{2F7EAF61-48EF-4C29-ABF0-30C92B9D2BC0}" type="slidenum">
              <a:rPr lang="en-US" altLang="en-US" sz="1200" smtClean="0">
                <a:latin typeface="Calibri" panose="020F0502020204030204" pitchFamily="34" charset="0"/>
                <a:cs typeface="Calibri" panose="020F0502020204030204" pitchFamily="34" charset="0"/>
              </a:rPr>
              <a:pPr/>
              <a:t>17</a:t>
            </a:fld>
            <a:endParaRPr lang="en-US" altLang="en-US" sz="1200" dirty="0">
              <a:latin typeface="Calibri" panose="020F0502020204030204" pitchFamily="34" charset="0"/>
              <a:cs typeface="Calibri" panose="020F0502020204030204" pitchFamily="34" charset="0"/>
            </a:endParaRPr>
          </a:p>
        </p:txBody>
      </p:sp>
      <p:sp>
        <p:nvSpPr>
          <p:cNvPr id="5" name="Rectangle 9">
            <a:extLst>
              <a:ext uri="{FF2B5EF4-FFF2-40B4-BE49-F238E27FC236}">
                <a16:creationId xmlns:a16="http://schemas.microsoft.com/office/drawing/2014/main" id="{00548F94-7AE4-427A-AD6C-2BB418AE5080}"/>
              </a:ext>
            </a:extLst>
          </p:cNvPr>
          <p:cNvSpPr txBox="1">
            <a:spLocks noChangeArrowheads="1"/>
          </p:cNvSpPr>
          <p:nvPr/>
        </p:nvSpPr>
        <p:spPr bwMode="auto">
          <a:xfrm>
            <a:off x="664820" y="313454"/>
            <a:ext cx="4611329" cy="1571235"/>
          </a:xfrm>
          <a:prstGeom prst="rect">
            <a:avLst/>
          </a:prstGeom>
          <a:solidFill>
            <a:schemeClr val="accent2"/>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THE CHURCH OF</a:t>
            </a:r>
          </a:p>
          <a:p>
            <a:pPr marL="0" indent="0" algn="ctr" eaLnBrk="1" hangingPunct="1">
              <a:spcBef>
                <a:spcPts val="0"/>
              </a:spcBef>
              <a:buNone/>
            </a:pPr>
            <a:r>
              <a:rPr lang="en-US" altLang="en-US" sz="4000" kern="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p>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6" name="Rectangle 9">
            <a:extLst>
              <a:ext uri="{FF2B5EF4-FFF2-40B4-BE49-F238E27FC236}">
                <a16:creationId xmlns:a16="http://schemas.microsoft.com/office/drawing/2014/main" id="{907F58C4-FB4E-4457-8641-8EEDB00093DD}"/>
              </a:ext>
            </a:extLst>
          </p:cNvPr>
          <p:cNvSpPr txBox="1">
            <a:spLocks noChangeArrowheads="1"/>
          </p:cNvSpPr>
          <p:nvPr/>
        </p:nvSpPr>
        <p:spPr bwMode="auto">
          <a:xfrm>
            <a:off x="6634771" y="382278"/>
            <a:ext cx="4611329" cy="1433585"/>
          </a:xfrm>
          <a:prstGeom prst="rect">
            <a:avLst/>
          </a:prstGeom>
          <a:solidFill>
            <a:schemeClr val="bg1">
              <a:lumMod val="85000"/>
            </a:schemeClr>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4000" b="1" kern="0" dirty="0">
                <a:latin typeface="Times New Roman" panose="02020603050405020304" pitchFamily="18" charset="0"/>
              </a:rPr>
              <a:t>Gospel Corrupted and Lost by Man</a:t>
            </a:r>
          </a:p>
        </p:txBody>
      </p:sp>
      <p:sp>
        <p:nvSpPr>
          <p:cNvPr id="8" name="Arrow: Right 7">
            <a:extLst>
              <a:ext uri="{FF2B5EF4-FFF2-40B4-BE49-F238E27FC236}">
                <a16:creationId xmlns:a16="http://schemas.microsoft.com/office/drawing/2014/main" id="{91B8BF40-CBA1-47C1-A0AB-8894296FD1B2}"/>
              </a:ext>
            </a:extLst>
          </p:cNvPr>
          <p:cNvSpPr/>
          <p:nvPr/>
        </p:nvSpPr>
        <p:spPr>
          <a:xfrm>
            <a:off x="5466256" y="856754"/>
            <a:ext cx="978408" cy="484632"/>
          </a:xfrm>
          <a:prstGeom prst="rightArrow">
            <a:avLst/>
          </a:prstGeom>
          <a:solidFill>
            <a:srgbClr val="8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5502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par>
                          <p:cTn id="12" fill="hold">
                            <p:stCondLst>
                              <p:cond delay="1500"/>
                            </p:stCondLst>
                            <p:childTnLst>
                              <p:par>
                                <p:cTn id="13" presetID="47" presetClass="entr" presetSubtype="0" fill="hold" nodeType="after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320722" y="1062908"/>
            <a:ext cx="6178377" cy="4732184"/>
          </a:xfrm>
        </p:spPr>
        <p:txBody>
          <a:bodyPr vert="horz" lIns="91440" tIns="45720" rIns="91440" bIns="45720" rtlCol="0" anchor="t">
            <a:normAutofit/>
          </a:bodyPr>
          <a:lstStyle/>
          <a:p>
            <a:pPr marL="228600" indent="-228600" eaLnBrk="1" hangingPunct="1">
              <a:spcBef>
                <a:spcPts val="1200"/>
              </a:spcBef>
              <a:buFont typeface="Arial" panose="020B0604020202020204" pitchFamily="34" charset="0"/>
              <a:buChar char="•"/>
            </a:pPr>
            <a:r>
              <a:rPr lang="en-US" sz="42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century gospel is incorruptible and endures forever, </a:t>
            </a:r>
            <a:r>
              <a:rPr lang="en-US" sz="42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Peter 1:22-25</a:t>
            </a:r>
          </a:p>
          <a:p>
            <a:pPr marL="228600" indent="-228600" eaLnBrk="1" hangingPunct="1">
              <a:spcBef>
                <a:spcPts val="1200"/>
              </a:spcBef>
              <a:buFont typeface="Arial" panose="020B0604020202020204" pitchFamily="34" charset="0"/>
              <a:buChar char="•"/>
            </a:pPr>
            <a:r>
              <a:rPr lang="en-US" sz="42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 depart from the faith, but the faith (gospel) has not departed the earth, </a:t>
            </a:r>
            <a:r>
              <a:rPr lang="en-US" sz="42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Timothy 4:1</a:t>
            </a:r>
          </a:p>
        </p:txBody>
      </p:sp>
      <p:sp>
        <p:nvSpPr>
          <p:cNvPr id="19" name="Freeform: Shape 1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48D5E50E-BB3D-48BE-8B70-66E173883111}"/>
              </a:ext>
            </a:extLst>
          </p:cNvPr>
          <p:cNvPicPr>
            <a:picLocks noChangeAspect="1"/>
          </p:cNvPicPr>
          <p:nvPr/>
        </p:nvPicPr>
        <p:blipFill rotWithShape="1">
          <a:blip r:embed="rId2">
            <a:extLst>
              <a:ext uri="{28A0092B-C50C-407E-A947-70E740481C1C}">
                <a14:useLocalDpi xmlns:a14="http://schemas.microsoft.com/office/drawing/2010/main" val="0"/>
              </a:ext>
            </a:extLst>
          </a:blip>
          <a:srcRect l="27706" r="22734"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2F7EAF61-48EF-4C29-ABF0-30C92B9D2BC0}" type="slidenum">
              <a:rPr lang="en-US" altLang="en-US">
                <a:solidFill>
                  <a:srgbClr val="FFFFFF"/>
                </a:solidFill>
                <a:latin typeface="Calibri" panose="020F0502020204030204" pitchFamily="34" charset="0"/>
                <a:cs typeface="Calibri" panose="020F0502020204030204" pitchFamily="34" charset="0"/>
              </a:rPr>
              <a:pPr algn="ctr">
                <a:spcAft>
                  <a:spcPts val="600"/>
                </a:spcAft>
                <a:defRPr/>
              </a:pPr>
              <a:t>18</a:t>
            </a:fld>
            <a:endParaRPr lang="en-US" altLang="en-US" dirty="0">
              <a:solidFill>
                <a:srgbClr val="FFFFFF"/>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282560172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907F58C4-FB4E-4457-8641-8EEDB00093DD}"/>
              </a:ext>
            </a:extLst>
          </p:cNvPr>
          <p:cNvSpPr txBox="1">
            <a:spLocks noChangeArrowheads="1"/>
          </p:cNvSpPr>
          <p:nvPr/>
        </p:nvSpPr>
        <p:spPr bwMode="auto">
          <a:xfrm>
            <a:off x="6634771" y="382278"/>
            <a:ext cx="4611329" cy="1433585"/>
          </a:xfrm>
          <a:prstGeom prst="rect">
            <a:avLst/>
          </a:prstGeom>
          <a:solidFill>
            <a:schemeClr val="bg1">
              <a:lumMod val="85000"/>
            </a:schemeClr>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4400" b="1" kern="0" dirty="0">
                <a:latin typeface="Times New Roman" panose="02020603050405020304" pitchFamily="18" charset="0"/>
              </a:rPr>
              <a:t>The Church</a:t>
            </a:r>
            <a:br>
              <a:rPr lang="en-US" altLang="en-US" sz="4400" b="1" kern="0" dirty="0">
                <a:latin typeface="Times New Roman" panose="02020603050405020304" pitchFamily="18" charset="0"/>
              </a:rPr>
            </a:br>
            <a:r>
              <a:rPr lang="en-US" altLang="en-US" sz="4400" b="1" kern="0" dirty="0">
                <a:latin typeface="Times New Roman" panose="02020603050405020304" pitchFamily="18" charset="0"/>
              </a:rPr>
              <a:t>of Christ</a:t>
            </a:r>
          </a:p>
        </p:txBody>
      </p:sp>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664820" y="2374900"/>
            <a:ext cx="10873693" cy="4169646"/>
          </a:xfrm>
        </p:spPr>
        <p:txBody>
          <a:bodyPr/>
          <a:lstStyle/>
          <a:p>
            <a:pPr>
              <a:spcBef>
                <a:spcPts val="0"/>
              </a:spcBef>
            </a:pPr>
            <a:r>
              <a:rPr lang="en-US" sz="4000" dirty="0">
                <a:latin typeface="Calibri" panose="020F0502020204030204" pitchFamily="34" charset="0"/>
                <a:cs typeface="Calibri" panose="020F0502020204030204" pitchFamily="34" charset="0"/>
              </a:rPr>
              <a:t>Established April 6, 1830 in Fayette, NY</a:t>
            </a:r>
          </a:p>
          <a:p>
            <a:pPr lvl="1">
              <a:spcBef>
                <a:spcPts val="0"/>
              </a:spcBef>
            </a:pPr>
            <a:r>
              <a:rPr lang="en-US" sz="3800" dirty="0">
                <a:latin typeface="Calibri" panose="020F0502020204030204" pitchFamily="34" charset="0"/>
                <a:cs typeface="Calibri" panose="020F0502020204030204" pitchFamily="34" charset="0"/>
              </a:rPr>
              <a:t>Called “church of Christ,” D&amp;C 20:1-2</a:t>
            </a:r>
          </a:p>
          <a:p>
            <a:pPr>
              <a:spcBef>
                <a:spcPts val="0"/>
              </a:spcBef>
            </a:pPr>
            <a:r>
              <a:rPr lang="en-US" sz="4000" dirty="0">
                <a:latin typeface="Calibri" panose="020F0502020204030204" pitchFamily="34" charset="0"/>
                <a:cs typeface="Calibri" panose="020F0502020204030204" pitchFamily="34" charset="0"/>
              </a:rPr>
              <a:t>Church was built on the rock of revelation</a:t>
            </a:r>
          </a:p>
          <a:p>
            <a:pPr lvl="1">
              <a:spcBef>
                <a:spcPts val="0"/>
              </a:spcBef>
            </a:pPr>
            <a:r>
              <a:rPr lang="en-US" sz="3800" dirty="0">
                <a:latin typeface="Calibri" panose="020F0502020204030204" pitchFamily="34" charset="0"/>
                <a:cs typeface="Calibri" panose="020F0502020204030204" pitchFamily="34" charset="0"/>
              </a:rPr>
              <a:t>“…and Jesus in His teaching says, ‘Upon this rock I will build my Church, and the gates of hell shall not prevail against it.’ What rock? Revelation.” </a:t>
            </a:r>
            <a:br>
              <a:rPr lang="en-US" sz="38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t>
            </a:r>
            <a:r>
              <a:rPr lang="en-US" i="1" dirty="0">
                <a:latin typeface="Calibri" panose="020F0502020204030204" pitchFamily="34" charset="0"/>
                <a:cs typeface="Calibri" panose="020F0502020204030204" pitchFamily="34" charset="0"/>
              </a:rPr>
              <a:t>Teachings of the Prophet Joseph Smith</a:t>
            </a:r>
            <a:r>
              <a:rPr lang="en-US" dirty="0">
                <a:latin typeface="Calibri" panose="020F0502020204030204" pitchFamily="34" charset="0"/>
                <a:cs typeface="Calibri" panose="020F0502020204030204" pitchFamily="34" charset="0"/>
              </a:rPr>
              <a:t>, 274</a:t>
            </a:r>
          </a:p>
        </p:txBody>
      </p:sp>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9199716" y="6544546"/>
            <a:ext cx="2844800" cy="293174"/>
          </a:xfrm>
        </p:spPr>
        <p:txBody>
          <a:bodyPr/>
          <a:lstStyle/>
          <a:p>
            <a:fld id="{2F7EAF61-48EF-4C29-ABF0-30C92B9D2BC0}" type="slidenum">
              <a:rPr lang="en-US" altLang="en-US" sz="1200" smtClean="0">
                <a:latin typeface="Calibri" panose="020F0502020204030204" pitchFamily="34" charset="0"/>
                <a:cs typeface="Calibri" panose="020F0502020204030204" pitchFamily="34" charset="0"/>
              </a:rPr>
              <a:pPr/>
              <a:t>19</a:t>
            </a:fld>
            <a:endParaRPr lang="en-US" altLang="en-US" sz="1200" dirty="0">
              <a:latin typeface="Calibri" panose="020F0502020204030204" pitchFamily="34" charset="0"/>
              <a:cs typeface="Calibri" panose="020F0502020204030204" pitchFamily="34" charset="0"/>
            </a:endParaRPr>
          </a:p>
        </p:txBody>
      </p:sp>
      <p:sp>
        <p:nvSpPr>
          <p:cNvPr id="5" name="Rectangle 9">
            <a:extLst>
              <a:ext uri="{FF2B5EF4-FFF2-40B4-BE49-F238E27FC236}">
                <a16:creationId xmlns:a16="http://schemas.microsoft.com/office/drawing/2014/main" id="{00548F94-7AE4-427A-AD6C-2BB418AE5080}"/>
              </a:ext>
            </a:extLst>
          </p:cNvPr>
          <p:cNvSpPr txBox="1">
            <a:spLocks noChangeArrowheads="1"/>
          </p:cNvSpPr>
          <p:nvPr/>
        </p:nvSpPr>
        <p:spPr bwMode="auto">
          <a:xfrm>
            <a:off x="664820" y="313454"/>
            <a:ext cx="4611329" cy="1571235"/>
          </a:xfrm>
          <a:prstGeom prst="rect">
            <a:avLst/>
          </a:prstGeom>
          <a:solidFill>
            <a:schemeClr val="accent2"/>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THE CHURCH OF</a:t>
            </a:r>
          </a:p>
          <a:p>
            <a:pPr marL="0" indent="0" algn="ctr" eaLnBrk="1" hangingPunct="1">
              <a:spcBef>
                <a:spcPts val="0"/>
              </a:spcBef>
              <a:buNone/>
            </a:pPr>
            <a:r>
              <a:rPr lang="en-US" altLang="en-US" sz="4000" kern="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p>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2" name="Arrow: Right 1">
            <a:extLst>
              <a:ext uri="{FF2B5EF4-FFF2-40B4-BE49-F238E27FC236}">
                <a16:creationId xmlns:a16="http://schemas.microsoft.com/office/drawing/2014/main" id="{58267C72-0B83-4C4C-8A75-6A30BFBBCC92}"/>
              </a:ext>
            </a:extLst>
          </p:cNvPr>
          <p:cNvSpPr/>
          <p:nvPr/>
        </p:nvSpPr>
        <p:spPr>
          <a:xfrm>
            <a:off x="5466256" y="856754"/>
            <a:ext cx="978408" cy="484632"/>
          </a:xfrm>
          <a:prstGeom prst="rightArrow">
            <a:avLst/>
          </a:prstGeom>
          <a:solidFill>
            <a:srgbClr val="8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119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par>
                          <p:cTn id="11" fill="hold">
                            <p:stCondLst>
                              <p:cond delay="750"/>
                            </p:stCondLst>
                            <p:childTnLst>
                              <p:par>
                                <p:cTn id="12" presetID="47" presetClass="entr" presetSubtype="0" fill="hold"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250"/>
                            </p:stCondLst>
                            <p:childTnLst>
                              <p:par>
                                <p:cTn id="18" presetID="47" presetClass="entr" presetSubtype="0" fill="hold" nodeType="afterEffect">
                                  <p:stCondLst>
                                    <p:cond delay="15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7" presetClass="entr" presetSubtype="0" fill="hold" nodeType="afterEffect">
                                  <p:stCondLst>
                                    <p:cond delay="100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5B9363A-088D-4820-B917-67FA9A7DDBDC}"/>
              </a:ext>
            </a:extLst>
          </p:cNvPr>
          <p:cNvSpPr>
            <a:spLocks noGrp="1"/>
          </p:cNvSpPr>
          <p:nvPr>
            <p:ph type="sldNum" sz="quarter" idx="12"/>
          </p:nvPr>
        </p:nvSpPr>
        <p:spPr>
          <a:xfrm>
            <a:off x="10668000" y="6430962"/>
            <a:ext cx="1219200" cy="396875"/>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A26D0A-FFF5-4587-9CB8-D39B53E50385}"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2290" name="Rectangle 2">
            <a:extLst>
              <a:ext uri="{FF2B5EF4-FFF2-40B4-BE49-F238E27FC236}">
                <a16:creationId xmlns:a16="http://schemas.microsoft.com/office/drawing/2014/main" id="{0F0103C1-49A8-41FA-9E44-D387828A8F7B}"/>
              </a:ext>
            </a:extLst>
          </p:cNvPr>
          <p:cNvSpPr>
            <a:spLocks noGrp="1" noChangeArrowheads="1"/>
          </p:cNvSpPr>
          <p:nvPr>
            <p:ph type="title"/>
          </p:nvPr>
        </p:nvSpPr>
        <p:spPr>
          <a:xfrm>
            <a:off x="1066800" y="228600"/>
            <a:ext cx="10058400" cy="1295400"/>
          </a:xfrm>
        </p:spPr>
        <p:txBody>
          <a:bodyPr/>
          <a:lstStyle/>
          <a:p>
            <a:pPr eaLnBrk="1" hangingPunct="1">
              <a:defRPr/>
            </a:pPr>
            <a:r>
              <a:rPr lang="en-US" sz="60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Test LDS Religion with the Bible</a:t>
            </a:r>
          </a:p>
        </p:txBody>
      </p:sp>
      <p:sp>
        <p:nvSpPr>
          <p:cNvPr id="12291" name="Rectangle 3">
            <a:extLst>
              <a:ext uri="{FF2B5EF4-FFF2-40B4-BE49-F238E27FC236}">
                <a16:creationId xmlns:a16="http://schemas.microsoft.com/office/drawing/2014/main" id="{DCD4CF5E-F111-4832-9737-41DEEE91C9B7}"/>
              </a:ext>
            </a:extLst>
          </p:cNvPr>
          <p:cNvSpPr>
            <a:spLocks noGrp="1" noChangeArrowheads="1"/>
          </p:cNvSpPr>
          <p:nvPr>
            <p:ph type="body" idx="1"/>
          </p:nvPr>
        </p:nvSpPr>
        <p:spPr>
          <a:xfrm>
            <a:off x="1066800" y="1676400"/>
            <a:ext cx="10058400" cy="5181600"/>
          </a:xfrm>
        </p:spPr>
        <p:txBody>
          <a:bodyPr/>
          <a:lstStyle/>
          <a:p>
            <a:pPr marL="0" indent="0" eaLnBrk="1" hangingPunct="1">
              <a:buNone/>
              <a:defRPr/>
            </a:pPr>
            <a:r>
              <a:rPr lang="en-US" sz="4000" dirty="0">
                <a:latin typeface="Calibri" panose="020F0502020204030204" pitchFamily="34" charset="0"/>
                <a:cs typeface="Calibri" panose="020F0502020204030204" pitchFamily="34" charset="0"/>
              </a:rPr>
              <a:t>“I say to the whole world, receive the truth, no matter who presents it to you.  </a:t>
            </a:r>
            <a:endParaRPr lang="en-US" sz="1000" dirty="0">
              <a:latin typeface="Calibri" panose="020F0502020204030204" pitchFamily="34" charset="0"/>
              <a:cs typeface="Calibri" panose="020F0502020204030204" pitchFamily="34" charset="0"/>
            </a:endParaRPr>
          </a:p>
          <a:p>
            <a:pPr marL="0" indent="0" eaLnBrk="1" hangingPunct="1">
              <a:buNone/>
              <a:defRPr/>
            </a:pPr>
            <a:endParaRPr lang="en-US" sz="1000" dirty="0">
              <a:latin typeface="Calibri" panose="020F0502020204030204" pitchFamily="34" charset="0"/>
              <a:cs typeface="Calibri" panose="020F0502020204030204" pitchFamily="34" charset="0"/>
            </a:endParaRPr>
          </a:p>
          <a:p>
            <a:pPr marL="0" indent="0" eaLnBrk="1" hangingPunct="1">
              <a:buNone/>
              <a:defRPr/>
            </a:pPr>
            <a:r>
              <a:rPr lang="en-US" sz="4000" dirty="0">
                <a:latin typeface="Calibri" panose="020F0502020204030204" pitchFamily="34" charset="0"/>
                <a:cs typeface="Calibri" panose="020F0502020204030204" pitchFamily="34" charset="0"/>
              </a:rPr>
              <a:t>“Take up the Bible, compare the religion of the Latter-day Saints with it, and see if it will pass the test.”</a:t>
            </a:r>
            <a:endParaRPr lang="en-US" sz="1000" dirty="0">
              <a:latin typeface="Calibri" panose="020F0502020204030204" pitchFamily="34" charset="0"/>
              <a:cs typeface="Calibri" panose="020F0502020204030204" pitchFamily="34" charset="0"/>
            </a:endParaRPr>
          </a:p>
          <a:p>
            <a:pPr marL="0" indent="0" algn="r" eaLnBrk="1" hangingPunct="1">
              <a:buNone/>
              <a:defRPr/>
            </a:pPr>
            <a:r>
              <a:rPr lang="en-US" sz="3600" dirty="0">
                <a:latin typeface="Calibri" panose="020F0502020204030204" pitchFamily="34" charset="0"/>
                <a:cs typeface="Calibri" panose="020F0502020204030204" pitchFamily="34" charset="0"/>
              </a:rPr>
              <a:t>President Brigham Young</a:t>
            </a:r>
            <a:br>
              <a:rPr lang="en-US" sz="3600" dirty="0">
                <a:latin typeface="Calibri" panose="020F0502020204030204" pitchFamily="34" charset="0"/>
                <a:cs typeface="Calibri" panose="020F0502020204030204" pitchFamily="34" charset="0"/>
              </a:rPr>
            </a:br>
            <a:r>
              <a:rPr lang="en-US" sz="3600" i="1" dirty="0">
                <a:latin typeface="Calibri" panose="020F0502020204030204" pitchFamily="34" charset="0"/>
                <a:cs typeface="Calibri" panose="020F0502020204030204" pitchFamily="34" charset="0"/>
              </a:rPr>
              <a:t>Journal of Discourses</a:t>
            </a:r>
            <a:r>
              <a:rPr lang="en-US" sz="3600" dirty="0">
                <a:latin typeface="Calibri" panose="020F0502020204030204" pitchFamily="34" charset="0"/>
                <a:cs typeface="Calibri" panose="020F0502020204030204" pitchFamily="34" charset="0"/>
              </a:rPr>
              <a:t>, XVI:46, May 18, 1873</a:t>
            </a:r>
          </a:p>
        </p:txBody>
      </p:sp>
      <p:pic>
        <p:nvPicPr>
          <p:cNvPr id="5" name="Picture 4" descr="A close up of a logo&#10;&#10;Description automatically generated">
            <a:extLst>
              <a:ext uri="{FF2B5EF4-FFF2-40B4-BE49-F238E27FC236}">
                <a16:creationId xmlns:a16="http://schemas.microsoft.com/office/drawing/2014/main" id="{5EF8EE1C-9E3E-476F-862A-8C736720B27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anim calcmode="lin" valueType="num">
                                      <p:cBhvr>
                                        <p:cTn id="8"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fade">
                                      <p:cBhvr>
                                        <p:cTn id="12" dur="1000"/>
                                        <p:tgtEl>
                                          <p:spTgt spid="12291">
                                            <p:txEl>
                                              <p:pRg st="2" end="2"/>
                                            </p:txEl>
                                          </p:spTgt>
                                        </p:tgtEl>
                                      </p:cBhvr>
                                    </p:animEffect>
                                    <p:anim calcmode="lin" valueType="num">
                                      <p:cBhvr>
                                        <p:cTn id="13"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2291">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fade">
                                      <p:cBhvr>
                                        <p:cTn id="17" dur="1000"/>
                                        <p:tgtEl>
                                          <p:spTgt spid="12291">
                                            <p:txEl>
                                              <p:pRg st="3" end="3"/>
                                            </p:txEl>
                                          </p:spTgt>
                                        </p:tgtEl>
                                      </p:cBhvr>
                                    </p:animEffect>
                                    <p:anim calcmode="lin" valueType="num">
                                      <p:cBhvr>
                                        <p:cTn id="18"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229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320722" y="762000"/>
            <a:ext cx="6178377" cy="5033092"/>
          </a:xfrm>
        </p:spPr>
        <p:txBody>
          <a:bodyPr vert="horz" lIns="91440" tIns="45720" rIns="91440" bIns="45720" rtlCol="0" anchor="t">
            <a:normAutofit/>
          </a:bodyPr>
          <a:lstStyle/>
          <a:p>
            <a:pPr marL="228600" indent="-228600" eaLnBrk="1" hangingPunct="1">
              <a:spcBef>
                <a:spcPts val="1200"/>
              </a:spcBef>
              <a:buFont typeface="Arial" panose="020B0604020202020204" pitchFamily="34" charset="0"/>
              <a:buChar char="•"/>
            </a:pPr>
            <a:r>
              <a:rPr lang="en-US" sz="42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Built on Jesus “the Christ, the Son of the living God,” </a:t>
            </a:r>
            <a:r>
              <a:rPr lang="en-US" sz="42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16:16-19</a:t>
            </a:r>
          </a:p>
          <a:p>
            <a:pPr marL="228600" indent="-228600" eaLnBrk="1" hangingPunct="1">
              <a:spcBef>
                <a:spcPts val="1200"/>
              </a:spcBef>
              <a:buFont typeface="Arial" panose="020B0604020202020204" pitchFamily="34" charset="0"/>
              <a:buChar char="•"/>
            </a:pPr>
            <a:r>
              <a:rPr lang="en-US" sz="42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Pentecost, </a:t>
            </a:r>
            <a:r>
              <a:rPr lang="en-US" sz="42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Mark 9:1; Acts 1:4-5, 2:1-4, 36-41, 47</a:t>
            </a:r>
          </a:p>
          <a:p>
            <a:pPr marL="228600" indent="-228600" eaLnBrk="1" hangingPunct="1">
              <a:spcBef>
                <a:spcPts val="1200"/>
              </a:spcBef>
              <a:buFont typeface="Arial" panose="020B0604020202020204" pitchFamily="34" charset="0"/>
              <a:buChar char="•"/>
            </a:pPr>
            <a:r>
              <a:rPr lang="en-US" sz="42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other foundation, </a:t>
            </a:r>
            <a:br>
              <a:rPr lang="en-US" sz="42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2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3:11</a:t>
            </a:r>
          </a:p>
        </p:txBody>
      </p:sp>
      <p:sp>
        <p:nvSpPr>
          <p:cNvPr id="19" name="Freeform: Shape 1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48D5E50E-BB3D-48BE-8B70-66E173883111}"/>
              </a:ext>
            </a:extLst>
          </p:cNvPr>
          <p:cNvPicPr>
            <a:picLocks noChangeAspect="1"/>
          </p:cNvPicPr>
          <p:nvPr/>
        </p:nvPicPr>
        <p:blipFill rotWithShape="1">
          <a:blip r:embed="rId2">
            <a:extLst>
              <a:ext uri="{28A0092B-C50C-407E-A947-70E740481C1C}">
                <a14:useLocalDpi xmlns:a14="http://schemas.microsoft.com/office/drawing/2010/main" val="0"/>
              </a:ext>
            </a:extLst>
          </a:blip>
          <a:srcRect l="27706" r="22734"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2F7EAF61-48EF-4C29-ABF0-30C92B9D2BC0}" type="slidenum">
              <a:rPr lang="en-US" altLang="en-US">
                <a:solidFill>
                  <a:srgbClr val="FFFFFF"/>
                </a:solidFill>
                <a:latin typeface="Calibri" panose="020F0502020204030204" pitchFamily="34" charset="0"/>
                <a:cs typeface="Calibri" panose="020F0502020204030204" pitchFamily="34" charset="0"/>
              </a:rPr>
              <a:pPr algn="ctr">
                <a:spcAft>
                  <a:spcPts val="600"/>
                </a:spcAft>
                <a:defRPr/>
              </a:pPr>
              <a:t>20</a:t>
            </a:fld>
            <a:endParaRPr lang="en-US" altLang="en-US" dirty="0">
              <a:solidFill>
                <a:srgbClr val="FFFFFF"/>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1494939278"/>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907F58C4-FB4E-4457-8641-8EEDB00093DD}"/>
              </a:ext>
            </a:extLst>
          </p:cNvPr>
          <p:cNvSpPr txBox="1">
            <a:spLocks noChangeArrowheads="1"/>
          </p:cNvSpPr>
          <p:nvPr/>
        </p:nvSpPr>
        <p:spPr bwMode="auto">
          <a:xfrm>
            <a:off x="6634771" y="382278"/>
            <a:ext cx="4611329" cy="1433585"/>
          </a:xfrm>
          <a:prstGeom prst="rect">
            <a:avLst/>
          </a:prstGeom>
          <a:solidFill>
            <a:schemeClr val="bg1">
              <a:lumMod val="85000"/>
            </a:schemeClr>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4400" b="1" kern="0" dirty="0">
                <a:latin typeface="Times New Roman" panose="02020603050405020304" pitchFamily="18" charset="0"/>
              </a:rPr>
              <a:t>The Only</a:t>
            </a:r>
          </a:p>
          <a:p>
            <a:pPr marL="0" indent="0" algn="ctr" eaLnBrk="1" hangingPunct="1">
              <a:spcBef>
                <a:spcPts val="0"/>
              </a:spcBef>
              <a:buNone/>
            </a:pPr>
            <a:r>
              <a:rPr lang="en-US" altLang="en-US" sz="4400" b="1" kern="0" dirty="0">
                <a:latin typeface="Times New Roman" panose="02020603050405020304" pitchFamily="18" charset="0"/>
              </a:rPr>
              <a:t>True Church</a:t>
            </a:r>
          </a:p>
        </p:txBody>
      </p:sp>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664820" y="2120900"/>
            <a:ext cx="10873693" cy="4631682"/>
          </a:xfrm>
        </p:spPr>
        <p:txBody>
          <a:bodyPr/>
          <a:lstStyle/>
          <a:p>
            <a:pPr>
              <a:spcBef>
                <a:spcPts val="0"/>
              </a:spcBef>
            </a:pPr>
            <a:r>
              <a:rPr lang="en-US" sz="4200" dirty="0">
                <a:latin typeface="Calibri" panose="020F0502020204030204" pitchFamily="34" charset="0"/>
                <a:cs typeface="Calibri" panose="020F0502020204030204" pitchFamily="34" charset="0"/>
              </a:rPr>
              <a:t>The First Vision (Joseph Smith, Jr.)</a:t>
            </a:r>
          </a:p>
          <a:p>
            <a:pPr lvl="1">
              <a:spcBef>
                <a:spcPts val="0"/>
              </a:spcBef>
            </a:pPr>
            <a:r>
              <a:rPr lang="en-US" sz="3600" dirty="0">
                <a:latin typeface="Calibri" panose="020F0502020204030204" pitchFamily="34" charset="0"/>
                <a:cs typeface="Calibri" panose="020F0502020204030204" pitchFamily="34" charset="0"/>
              </a:rPr>
              <a:t>Praying “which of all the sects was right, that [he] might know which to join.” (JS—H 1:18)</a:t>
            </a:r>
          </a:p>
          <a:p>
            <a:pPr lvl="1">
              <a:spcBef>
                <a:spcPts val="0"/>
              </a:spcBef>
            </a:pPr>
            <a:r>
              <a:rPr lang="en-US" sz="3600" dirty="0">
                <a:latin typeface="Calibri" panose="020F0502020204030204" pitchFamily="34" charset="0"/>
                <a:cs typeface="Calibri" panose="020F0502020204030204" pitchFamily="34" charset="0"/>
              </a:rPr>
              <a:t>“I was answered that I must join none of them, for they were all wrong; and the Personage who addressed me said that all their creeds were an abomination in his sight; that those professors were all corrupt;” (JS—H 1:19-20)</a:t>
            </a:r>
          </a:p>
        </p:txBody>
      </p:sp>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9199716" y="6544546"/>
            <a:ext cx="2844800" cy="293174"/>
          </a:xfrm>
        </p:spPr>
        <p:txBody>
          <a:bodyPr/>
          <a:lstStyle/>
          <a:p>
            <a:fld id="{2F7EAF61-48EF-4C29-ABF0-30C92B9D2BC0}" type="slidenum">
              <a:rPr lang="en-US" altLang="en-US" sz="1200" smtClean="0">
                <a:latin typeface="Calibri" panose="020F0502020204030204" pitchFamily="34" charset="0"/>
                <a:cs typeface="Calibri" panose="020F0502020204030204" pitchFamily="34" charset="0"/>
              </a:rPr>
              <a:pPr/>
              <a:t>21</a:t>
            </a:fld>
            <a:endParaRPr lang="en-US" altLang="en-US" sz="1200" dirty="0">
              <a:latin typeface="Calibri" panose="020F0502020204030204" pitchFamily="34" charset="0"/>
              <a:cs typeface="Calibri" panose="020F0502020204030204" pitchFamily="34" charset="0"/>
            </a:endParaRPr>
          </a:p>
        </p:txBody>
      </p:sp>
      <p:sp>
        <p:nvSpPr>
          <p:cNvPr id="5" name="Rectangle 9">
            <a:extLst>
              <a:ext uri="{FF2B5EF4-FFF2-40B4-BE49-F238E27FC236}">
                <a16:creationId xmlns:a16="http://schemas.microsoft.com/office/drawing/2014/main" id="{00548F94-7AE4-427A-AD6C-2BB418AE5080}"/>
              </a:ext>
            </a:extLst>
          </p:cNvPr>
          <p:cNvSpPr txBox="1">
            <a:spLocks noChangeArrowheads="1"/>
          </p:cNvSpPr>
          <p:nvPr/>
        </p:nvSpPr>
        <p:spPr bwMode="auto">
          <a:xfrm>
            <a:off x="664820" y="313454"/>
            <a:ext cx="4611329" cy="1571235"/>
          </a:xfrm>
          <a:prstGeom prst="rect">
            <a:avLst/>
          </a:prstGeom>
          <a:solidFill>
            <a:schemeClr val="accent2"/>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THE CHURCH OF</a:t>
            </a:r>
          </a:p>
          <a:p>
            <a:pPr marL="0" indent="0" algn="ctr" eaLnBrk="1" hangingPunct="1">
              <a:spcBef>
                <a:spcPts val="0"/>
              </a:spcBef>
              <a:buNone/>
            </a:pPr>
            <a:r>
              <a:rPr lang="en-US" altLang="en-US" sz="4000" kern="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p>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2" name="Arrow: Right 1">
            <a:extLst>
              <a:ext uri="{FF2B5EF4-FFF2-40B4-BE49-F238E27FC236}">
                <a16:creationId xmlns:a16="http://schemas.microsoft.com/office/drawing/2014/main" id="{58267C72-0B83-4C4C-8A75-6A30BFBBCC92}"/>
              </a:ext>
            </a:extLst>
          </p:cNvPr>
          <p:cNvSpPr/>
          <p:nvPr/>
        </p:nvSpPr>
        <p:spPr>
          <a:xfrm>
            <a:off x="5466256" y="856754"/>
            <a:ext cx="978408" cy="484632"/>
          </a:xfrm>
          <a:prstGeom prst="rightArrow">
            <a:avLst/>
          </a:prstGeom>
          <a:solidFill>
            <a:srgbClr val="8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175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par>
                          <p:cTn id="11" fill="hold">
                            <p:stCondLst>
                              <p:cond delay="750"/>
                            </p:stCondLst>
                            <p:childTnLst>
                              <p:par>
                                <p:cTn id="12" presetID="47" presetClass="entr" presetSubtype="0" fill="hold"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250"/>
                            </p:stCondLst>
                            <p:childTnLst>
                              <p:par>
                                <p:cTn id="18" presetID="47" presetClass="entr" presetSubtype="0" fill="hold" nodeType="afterEffect">
                                  <p:stCondLst>
                                    <p:cond delay="5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907F58C4-FB4E-4457-8641-8EEDB00093DD}"/>
              </a:ext>
            </a:extLst>
          </p:cNvPr>
          <p:cNvSpPr txBox="1">
            <a:spLocks noChangeArrowheads="1"/>
          </p:cNvSpPr>
          <p:nvPr/>
        </p:nvSpPr>
        <p:spPr bwMode="auto">
          <a:xfrm>
            <a:off x="6634771" y="382278"/>
            <a:ext cx="4611329" cy="1433585"/>
          </a:xfrm>
          <a:prstGeom prst="rect">
            <a:avLst/>
          </a:prstGeom>
          <a:solidFill>
            <a:schemeClr val="bg1">
              <a:lumMod val="85000"/>
            </a:schemeClr>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4400" b="1" kern="0" dirty="0">
                <a:latin typeface="Times New Roman" panose="02020603050405020304" pitchFamily="18" charset="0"/>
              </a:rPr>
              <a:t>The Only</a:t>
            </a:r>
          </a:p>
          <a:p>
            <a:pPr marL="0" indent="0" algn="ctr" eaLnBrk="1" hangingPunct="1">
              <a:spcBef>
                <a:spcPts val="0"/>
              </a:spcBef>
              <a:buNone/>
            </a:pPr>
            <a:r>
              <a:rPr lang="en-US" altLang="en-US" sz="4400" b="1" kern="0" dirty="0">
                <a:latin typeface="Times New Roman" panose="02020603050405020304" pitchFamily="18" charset="0"/>
              </a:rPr>
              <a:t>True Church</a:t>
            </a:r>
          </a:p>
        </p:txBody>
      </p:sp>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664820" y="2146300"/>
            <a:ext cx="10873693" cy="4398246"/>
          </a:xfrm>
        </p:spPr>
        <p:txBody>
          <a:bodyPr/>
          <a:lstStyle/>
          <a:p>
            <a:pPr>
              <a:spcBef>
                <a:spcPts val="0"/>
              </a:spcBef>
            </a:pPr>
            <a:r>
              <a:rPr lang="en-US" sz="4400" dirty="0">
                <a:latin typeface="Calibri" panose="020F0502020204030204" pitchFamily="34" charset="0"/>
                <a:cs typeface="Calibri" panose="020F0502020204030204" pitchFamily="34" charset="0"/>
              </a:rPr>
              <a:t>Living prophet a mark of the true church</a:t>
            </a:r>
          </a:p>
          <a:p>
            <a:pPr lvl="1">
              <a:spcBef>
                <a:spcPts val="0"/>
              </a:spcBef>
            </a:pPr>
            <a:r>
              <a:rPr lang="en-US" sz="4000" dirty="0">
                <a:latin typeface="Calibri" panose="020F0502020204030204" pitchFamily="34" charset="0"/>
                <a:cs typeface="Calibri" panose="020F0502020204030204" pitchFamily="34" charset="0"/>
              </a:rPr>
              <a:t>“Another important sign is that the Church would be guided by constant revelation through living prophets. Amos had said that the Lord will do nothing except through his authorized prophets (see Amos 3:7).”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	    -</a:t>
            </a:r>
            <a:r>
              <a:rPr lang="en-US" sz="3600" i="1" dirty="0">
                <a:latin typeface="Calibri" panose="020F0502020204030204" pitchFamily="34" charset="0"/>
                <a:cs typeface="Calibri" panose="020F0502020204030204" pitchFamily="34" charset="0"/>
              </a:rPr>
              <a:t>Signs of the True Church, </a:t>
            </a:r>
            <a:r>
              <a:rPr lang="en-US" sz="3600" dirty="0">
                <a:latin typeface="Calibri" panose="020F0502020204030204" pitchFamily="34" charset="0"/>
                <a:cs typeface="Calibri" panose="020F0502020204030204" pitchFamily="34" charset="0"/>
              </a:rPr>
              <a:t>Elder Mark E. Petersen</a:t>
            </a:r>
            <a:endParaRPr lang="en-US" sz="4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9199716" y="6544546"/>
            <a:ext cx="2844800" cy="293174"/>
          </a:xfrm>
        </p:spPr>
        <p:txBody>
          <a:bodyPr/>
          <a:lstStyle/>
          <a:p>
            <a:fld id="{2F7EAF61-48EF-4C29-ABF0-30C92B9D2BC0}" type="slidenum">
              <a:rPr lang="en-US" altLang="en-US" sz="1200" smtClean="0">
                <a:latin typeface="Calibri" panose="020F0502020204030204" pitchFamily="34" charset="0"/>
                <a:cs typeface="Calibri" panose="020F0502020204030204" pitchFamily="34" charset="0"/>
              </a:rPr>
              <a:pPr/>
              <a:t>22</a:t>
            </a:fld>
            <a:endParaRPr lang="en-US" altLang="en-US" sz="1200" dirty="0">
              <a:latin typeface="Calibri" panose="020F0502020204030204" pitchFamily="34" charset="0"/>
              <a:cs typeface="Calibri" panose="020F0502020204030204" pitchFamily="34" charset="0"/>
            </a:endParaRPr>
          </a:p>
        </p:txBody>
      </p:sp>
      <p:sp>
        <p:nvSpPr>
          <p:cNvPr id="5" name="Rectangle 9">
            <a:extLst>
              <a:ext uri="{FF2B5EF4-FFF2-40B4-BE49-F238E27FC236}">
                <a16:creationId xmlns:a16="http://schemas.microsoft.com/office/drawing/2014/main" id="{00548F94-7AE4-427A-AD6C-2BB418AE5080}"/>
              </a:ext>
            </a:extLst>
          </p:cNvPr>
          <p:cNvSpPr txBox="1">
            <a:spLocks noChangeArrowheads="1"/>
          </p:cNvSpPr>
          <p:nvPr/>
        </p:nvSpPr>
        <p:spPr bwMode="auto">
          <a:xfrm>
            <a:off x="664820" y="313454"/>
            <a:ext cx="4611329" cy="1571235"/>
          </a:xfrm>
          <a:prstGeom prst="rect">
            <a:avLst/>
          </a:prstGeom>
          <a:solidFill>
            <a:schemeClr val="accent2"/>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THE CHURCH OF</a:t>
            </a:r>
          </a:p>
          <a:p>
            <a:pPr marL="0" indent="0" algn="ctr" eaLnBrk="1" hangingPunct="1">
              <a:spcBef>
                <a:spcPts val="0"/>
              </a:spcBef>
              <a:buNone/>
            </a:pPr>
            <a:r>
              <a:rPr lang="en-US" altLang="en-US" sz="4000" kern="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p>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2" name="Arrow: Right 1">
            <a:extLst>
              <a:ext uri="{FF2B5EF4-FFF2-40B4-BE49-F238E27FC236}">
                <a16:creationId xmlns:a16="http://schemas.microsoft.com/office/drawing/2014/main" id="{58267C72-0B83-4C4C-8A75-6A30BFBBCC92}"/>
              </a:ext>
            </a:extLst>
          </p:cNvPr>
          <p:cNvSpPr/>
          <p:nvPr/>
        </p:nvSpPr>
        <p:spPr>
          <a:xfrm>
            <a:off x="5466256" y="856754"/>
            <a:ext cx="978408" cy="484632"/>
          </a:xfrm>
          <a:prstGeom prst="rightArrow">
            <a:avLst/>
          </a:prstGeom>
          <a:solidFill>
            <a:srgbClr val="8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819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320722" y="762000"/>
            <a:ext cx="6178377" cy="5334000"/>
          </a:xfrm>
        </p:spPr>
        <p:txBody>
          <a:bodyPr vert="horz" lIns="91440" tIns="45720" rIns="91440" bIns="45720" rtlCol="0" anchor="t">
            <a:normAutofit fontScale="92500" lnSpcReduction="10000"/>
          </a:bodyPr>
          <a:lstStyle/>
          <a:p>
            <a:pPr marL="228600" indent="-228600" eaLnBrk="1" hangingPunct="1">
              <a:spcBef>
                <a:spcPts val="1200"/>
              </a:spcBef>
              <a:buFont typeface="Arial" panose="020B0604020202020204" pitchFamily="34" charset="0"/>
              <a:buChar char="•"/>
            </a:pPr>
            <a:r>
              <a:rPr lang="en-US" sz="42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Power of God is in the message, not the messenger, </a:t>
            </a:r>
            <a:r>
              <a:rPr lang="en-US" sz="42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1:16</a:t>
            </a:r>
          </a:p>
          <a:p>
            <a:pPr marL="228600" indent="-228600" eaLnBrk="1" hangingPunct="1">
              <a:spcBef>
                <a:spcPts val="1200"/>
              </a:spcBef>
              <a:buFont typeface="Arial" panose="020B0604020202020204" pitchFamily="34" charset="0"/>
              <a:buChar char="•"/>
            </a:pPr>
            <a:r>
              <a:rPr lang="en-US" sz="42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have a living word, </a:t>
            </a:r>
            <a:r>
              <a:rPr lang="en-US" sz="42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Hebrews 4:12</a:t>
            </a:r>
          </a:p>
          <a:p>
            <a:pPr marL="228600" indent="-228600" eaLnBrk="1" hangingPunct="1">
              <a:spcBef>
                <a:spcPts val="1200"/>
              </a:spcBef>
              <a:buFont typeface="Arial" panose="020B0604020202020204" pitchFamily="34" charset="0"/>
              <a:buChar char="•"/>
            </a:pPr>
            <a:r>
              <a:rPr lang="en-US" sz="42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it, the apostles are still active in the Israel of God (church), </a:t>
            </a:r>
            <a:r>
              <a:rPr lang="en-US" sz="42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4:11-12; Matthew 19:28</a:t>
            </a:r>
          </a:p>
        </p:txBody>
      </p:sp>
      <p:sp>
        <p:nvSpPr>
          <p:cNvPr id="19" name="Freeform: Shape 1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48D5E50E-BB3D-48BE-8B70-66E173883111}"/>
              </a:ext>
            </a:extLst>
          </p:cNvPr>
          <p:cNvPicPr>
            <a:picLocks noChangeAspect="1"/>
          </p:cNvPicPr>
          <p:nvPr/>
        </p:nvPicPr>
        <p:blipFill rotWithShape="1">
          <a:blip r:embed="rId2">
            <a:extLst>
              <a:ext uri="{28A0092B-C50C-407E-A947-70E740481C1C}">
                <a14:useLocalDpi xmlns:a14="http://schemas.microsoft.com/office/drawing/2010/main" val="0"/>
              </a:ext>
            </a:extLst>
          </a:blip>
          <a:srcRect l="27706" r="22734"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2F7EAF61-48EF-4C29-ABF0-30C92B9D2BC0}" type="slidenum">
              <a:rPr lang="en-US" altLang="en-US">
                <a:solidFill>
                  <a:srgbClr val="FFFFFF"/>
                </a:solidFill>
                <a:latin typeface="Calibri" panose="020F0502020204030204" pitchFamily="34" charset="0"/>
                <a:cs typeface="Calibri" panose="020F0502020204030204" pitchFamily="34" charset="0"/>
              </a:rPr>
              <a:pPr algn="ctr">
                <a:spcAft>
                  <a:spcPts val="600"/>
                </a:spcAft>
                <a:defRPr/>
              </a:pPr>
              <a:t>23</a:t>
            </a:fld>
            <a:endParaRPr lang="en-US" altLang="en-US" dirty="0">
              <a:solidFill>
                <a:srgbClr val="FFFFFF"/>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4275011201"/>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11358F-B55B-4D48-BC4B-B4B2C4DB3547}"/>
              </a:ext>
            </a:extLst>
          </p:cNvPr>
          <p:cNvSpPr>
            <a:spLocks noGrp="1"/>
          </p:cNvSpPr>
          <p:nvPr>
            <p:ph type="sldNum" sz="quarter" idx="12"/>
          </p:nvPr>
        </p:nvSpPr>
        <p:spPr>
          <a:xfrm>
            <a:off x="11684000" y="6492875"/>
            <a:ext cx="406400" cy="365125"/>
          </a:xfrm>
        </p:spPr>
        <p:txBody>
          <a:bodyPr>
            <a:normAutofit/>
          </a:bodyPr>
          <a:lstStyle/>
          <a:p>
            <a:pPr>
              <a:spcAft>
                <a:spcPts val="600"/>
              </a:spcAft>
            </a:pPr>
            <a:fld id="{5B250BC2-D523-41C9-9119-EACDB0F31E44}" type="slidenum">
              <a:rPr lang="en-US" altLang="en-US" sz="1200" smtClean="0">
                <a:latin typeface="Calibri" panose="020F0502020204030204" pitchFamily="34" charset="0"/>
                <a:cs typeface="Calibri" panose="020F0502020204030204" pitchFamily="34" charset="0"/>
              </a:rPr>
              <a:pPr>
                <a:spcAft>
                  <a:spcPts val="600"/>
                </a:spcAft>
              </a:pPr>
              <a:t>24</a:t>
            </a:fld>
            <a:endParaRPr lang="en-US" altLang="en-US" sz="1200">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C45C117C-3F55-4A75-B190-62AF813FABE1}"/>
              </a:ext>
            </a:extLst>
          </p:cNvPr>
          <p:cNvGraphicFramePr>
            <a:graphicFrameLocks noGrp="1"/>
          </p:cNvGraphicFramePr>
          <p:nvPr>
            <p:extLst>
              <p:ext uri="{D42A27DB-BD31-4B8C-83A1-F6EECF244321}">
                <p14:modId xmlns:p14="http://schemas.microsoft.com/office/powerpoint/2010/main" val="1397784240"/>
              </p:ext>
            </p:extLst>
          </p:nvPr>
        </p:nvGraphicFramePr>
        <p:xfrm>
          <a:off x="761999" y="97192"/>
          <a:ext cx="10668001" cy="6760808"/>
        </p:xfrm>
        <a:graphic>
          <a:graphicData uri="http://schemas.openxmlformats.org/drawingml/2006/table">
            <a:tbl>
              <a:tblPr firstRow="1" firstCol="1" bandRow="1">
                <a:tableStyleId>{3B4B98B0-60AC-42C2-AFA5-B58CD77FA1E5}</a:tableStyleId>
              </a:tblPr>
              <a:tblGrid>
                <a:gridCol w="2923219">
                  <a:extLst>
                    <a:ext uri="{9D8B030D-6E8A-4147-A177-3AD203B41FA5}">
                      <a16:colId xmlns:a16="http://schemas.microsoft.com/office/drawing/2014/main" val="3678505608"/>
                    </a:ext>
                  </a:extLst>
                </a:gridCol>
                <a:gridCol w="3578509">
                  <a:extLst>
                    <a:ext uri="{9D8B030D-6E8A-4147-A177-3AD203B41FA5}">
                      <a16:colId xmlns:a16="http://schemas.microsoft.com/office/drawing/2014/main" val="3238574461"/>
                    </a:ext>
                  </a:extLst>
                </a:gridCol>
                <a:gridCol w="4166273">
                  <a:extLst>
                    <a:ext uri="{9D8B030D-6E8A-4147-A177-3AD203B41FA5}">
                      <a16:colId xmlns:a16="http://schemas.microsoft.com/office/drawing/2014/main" val="1684660668"/>
                    </a:ext>
                  </a:extLst>
                </a:gridCol>
              </a:tblGrid>
              <a:tr h="776032">
                <a:tc>
                  <a:txBody>
                    <a:bodyPr/>
                    <a:lstStyle/>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1800" cap="all" spc="150">
                          <a:effectLst/>
                        </a:rPr>
                        <a:t> </a:t>
                      </a:r>
                      <a:endParaRPr lang="en-US" sz="1800" b="0" cap="all" spc="150">
                        <a:solidFill>
                          <a:schemeClr val="lt1"/>
                        </a:solidFill>
                        <a:effectLst/>
                        <a:latin typeface="Calibri" panose="020F0502020204030204" pitchFamily="34" charset="0"/>
                        <a:ea typeface="Calibri" panose="020F0502020204030204" pitchFamily="34" charset="0"/>
                        <a:cs typeface="Calibri" panose="020F0502020204030204" pitchFamily="34" charset="0"/>
                      </a:endParaRPr>
                    </a:p>
                  </a:txBody>
                  <a:tcPr marL="148173" marR="148173" marT="148173" marB="148173"/>
                </a:tc>
                <a:tc>
                  <a:txBody>
                    <a:bodyPr/>
                    <a:lstStyle/>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3100" kern="1200" cap="all" spc="150" dirty="0">
                          <a:effectLst/>
                        </a:rPr>
                        <a:t>LDS</a:t>
                      </a:r>
                      <a:endParaRPr lang="en-US" sz="3100" b="1" kern="1200" cap="all" spc="150" dirty="0">
                        <a:solidFill>
                          <a:schemeClr val="tx1"/>
                        </a:solidFill>
                        <a:effectLst/>
                        <a:latin typeface="+mn-lt"/>
                        <a:ea typeface="+mn-ea"/>
                        <a:cs typeface="+mn-cs"/>
                      </a:endParaRPr>
                    </a:p>
                  </a:txBody>
                  <a:tcPr marL="148173" marR="148173" marT="148173" marB="148173"/>
                </a:tc>
                <a:tc>
                  <a:txBody>
                    <a:bodyPr/>
                    <a:lstStyle/>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3100" kern="1200" cap="all" spc="150" dirty="0">
                          <a:effectLst/>
                        </a:rPr>
                        <a:t>BIBLE</a:t>
                      </a:r>
                      <a:endParaRPr lang="en-US" sz="3100" b="1" kern="1200" cap="all" spc="150" dirty="0">
                        <a:solidFill>
                          <a:schemeClr val="tx1"/>
                        </a:solidFill>
                        <a:effectLst/>
                        <a:latin typeface="+mn-lt"/>
                        <a:ea typeface="+mn-ea"/>
                        <a:cs typeface="+mn-cs"/>
                      </a:endParaRPr>
                    </a:p>
                  </a:txBody>
                  <a:tcPr marL="148173" marR="148173" marT="148173" marB="148173"/>
                </a:tc>
                <a:extLst>
                  <a:ext uri="{0D108BD9-81ED-4DB2-BD59-A6C34878D82A}">
                    <a16:rowId xmlns:a16="http://schemas.microsoft.com/office/drawing/2014/main" val="872869709"/>
                  </a:ext>
                </a:extLst>
              </a:tr>
              <a:tr h="1378393">
                <a:tc>
                  <a:txBody>
                    <a:bodyPr/>
                    <a:lstStyle/>
                    <a:p>
                      <a:pPr marL="0" marR="0" algn="ctr">
                        <a:spcBef>
                          <a:spcPts val="0"/>
                        </a:spcBef>
                        <a:spcAft>
                          <a:spcPts val="0"/>
                        </a:spcAft>
                        <a:tabLst>
                          <a:tab pos="57150" algn="l"/>
                          <a:tab pos="171450" algn="l"/>
                          <a:tab pos="285750" algn="l"/>
                          <a:tab pos="400050" algn="l"/>
                          <a:tab pos="514350" algn="l"/>
                          <a:tab pos="628650" algn="l"/>
                          <a:tab pos="742950" algn="l"/>
                          <a:tab pos="857250" algn="l"/>
                        </a:tabLst>
                      </a:pPr>
                      <a:endParaRPr lang="en-US" sz="2500" cap="none" spc="0" dirty="0">
                        <a:effectLst/>
                      </a:endParaRPr>
                    </a:p>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500" cap="none" spc="0" dirty="0">
                          <a:effectLst/>
                        </a:rPr>
                        <a:t>ORIGIN</a:t>
                      </a:r>
                      <a:endParaRPr lang="en-US" sz="2500" b="1" cap="none" spc="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48173" marR="148173" marT="148173" marB="148173"/>
                </a:tc>
                <a:tc>
                  <a:txBody>
                    <a:bodyPr/>
                    <a:lstStyle/>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400" cap="none" spc="0" dirty="0">
                          <a:effectLst/>
                        </a:rPr>
                        <a:t>Days of Adam</a:t>
                      </a:r>
                    </a:p>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400" cap="none" spc="0" dirty="0">
                          <a:effectLst/>
                        </a:rPr>
                        <a:t>Restored</a:t>
                      </a:r>
                    </a:p>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400" cap="none" spc="0" dirty="0">
                          <a:effectLst/>
                        </a:rPr>
                        <a:t>Built on Revelation</a:t>
                      </a:r>
                      <a:endParaRPr lang="en-US" sz="2400" cap="none" spc="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48173" marR="148173" marT="148173" marB="148173"/>
                </a:tc>
                <a:tc>
                  <a:txBody>
                    <a:bodyPr/>
                    <a:lstStyle/>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400" cap="none" spc="0" dirty="0">
                          <a:effectLst/>
                        </a:rPr>
                        <a:t>Days of Christ</a:t>
                      </a:r>
                    </a:p>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400" cap="none" spc="0" dirty="0">
                          <a:effectLst/>
                        </a:rPr>
                        <a:t>Established in First Century</a:t>
                      </a:r>
                    </a:p>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400" cap="none" spc="0" dirty="0">
                          <a:effectLst/>
                        </a:rPr>
                        <a:t>Built on Jesus Christ</a:t>
                      </a:r>
                      <a:endParaRPr lang="en-US" sz="2400" cap="none" spc="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48173" marR="148173" marT="148173" marB="148173"/>
                </a:tc>
                <a:extLst>
                  <a:ext uri="{0D108BD9-81ED-4DB2-BD59-A6C34878D82A}">
                    <a16:rowId xmlns:a16="http://schemas.microsoft.com/office/drawing/2014/main" val="738921211"/>
                  </a:ext>
                </a:extLst>
              </a:tr>
              <a:tr h="1375639">
                <a:tc>
                  <a:txBody>
                    <a:bodyPr/>
                    <a:lstStyle/>
                    <a:p>
                      <a:pPr marL="0" marR="0" algn="ctr">
                        <a:spcBef>
                          <a:spcPts val="0"/>
                        </a:spcBef>
                        <a:spcAft>
                          <a:spcPts val="0"/>
                        </a:spcAft>
                        <a:tabLst>
                          <a:tab pos="57150" algn="l"/>
                          <a:tab pos="171450" algn="l"/>
                          <a:tab pos="285750" algn="l"/>
                          <a:tab pos="400050" algn="l"/>
                          <a:tab pos="514350" algn="l"/>
                          <a:tab pos="628650" algn="l"/>
                          <a:tab pos="742950" algn="l"/>
                          <a:tab pos="857250" algn="l"/>
                        </a:tabLst>
                      </a:pPr>
                      <a:endParaRPr lang="en-US" sz="2500" cap="none" spc="0" dirty="0">
                        <a:effectLst/>
                      </a:endParaRPr>
                    </a:p>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500" cap="none" spc="0" dirty="0">
                          <a:effectLst/>
                        </a:rPr>
                        <a:t>PRIESTHOOD</a:t>
                      </a:r>
                      <a:endParaRPr lang="en-US" sz="2500" b="1" cap="none" spc="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48173" marR="148173" marT="148173" marB="148173"/>
                </a:tc>
                <a:tc>
                  <a:txBody>
                    <a:bodyPr/>
                    <a:lstStyle/>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400" cap="none" spc="0" dirty="0">
                          <a:effectLst/>
                        </a:rPr>
                        <a:t>Melchizedek and Aaronic</a:t>
                      </a:r>
                    </a:p>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400" cap="none" spc="0" dirty="0">
                          <a:effectLst/>
                        </a:rPr>
                        <a:t>Males</a:t>
                      </a:r>
                      <a:endParaRPr lang="en-US" sz="2400" cap="none" spc="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48173" marR="148173" marT="148173" marB="148173"/>
                </a:tc>
                <a:tc>
                  <a:txBody>
                    <a:bodyPr/>
                    <a:lstStyle/>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400" cap="none" spc="0" dirty="0">
                          <a:effectLst/>
                        </a:rPr>
                        <a:t>Jesus High Priest</a:t>
                      </a:r>
                    </a:p>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400" cap="none" spc="0" dirty="0">
                          <a:effectLst/>
                        </a:rPr>
                        <a:t>Believers Priests / Spiritual Service</a:t>
                      </a:r>
                      <a:endParaRPr lang="en-US" sz="2400" cap="none" spc="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48173" marR="148173" marT="148173" marB="148173"/>
                </a:tc>
                <a:extLst>
                  <a:ext uri="{0D108BD9-81ED-4DB2-BD59-A6C34878D82A}">
                    <a16:rowId xmlns:a16="http://schemas.microsoft.com/office/drawing/2014/main" val="699870971"/>
                  </a:ext>
                </a:extLst>
              </a:tr>
              <a:tr h="1375639">
                <a:tc>
                  <a:txBody>
                    <a:bodyPr/>
                    <a:lstStyle/>
                    <a:p>
                      <a:pPr marL="0" marR="0" algn="ctr">
                        <a:spcBef>
                          <a:spcPts val="0"/>
                        </a:spcBef>
                        <a:spcAft>
                          <a:spcPts val="0"/>
                        </a:spcAft>
                        <a:tabLst>
                          <a:tab pos="57150" algn="l"/>
                          <a:tab pos="171450" algn="l"/>
                          <a:tab pos="285750" algn="l"/>
                          <a:tab pos="400050" algn="l"/>
                          <a:tab pos="514350" algn="l"/>
                          <a:tab pos="628650" algn="l"/>
                          <a:tab pos="742950" algn="l"/>
                          <a:tab pos="857250" algn="l"/>
                        </a:tabLst>
                      </a:pPr>
                      <a:endParaRPr lang="en-US" sz="1000" cap="none" spc="0" dirty="0">
                        <a:effectLst/>
                      </a:endParaRPr>
                    </a:p>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500" cap="none" spc="0" dirty="0">
                          <a:effectLst/>
                        </a:rPr>
                        <a:t>ORGANIZATION </a:t>
                      </a:r>
                    </a:p>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500" cap="none" spc="0" dirty="0">
                          <a:effectLst/>
                        </a:rPr>
                        <a:t>AND WORK</a:t>
                      </a:r>
                      <a:endParaRPr lang="en-US" sz="2500" b="1" cap="none" spc="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48173" marR="148173" marT="148173" marB="148173"/>
                </a:tc>
                <a:tc>
                  <a:txBody>
                    <a:bodyPr/>
                    <a:lstStyle/>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400" cap="none" spc="0" dirty="0">
                          <a:effectLst/>
                        </a:rPr>
                        <a:t>Centralized and Ecclesiastical</a:t>
                      </a:r>
                    </a:p>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400" cap="none" spc="0" dirty="0">
                          <a:effectLst/>
                        </a:rPr>
                        <a:t>Spiritual and Physical</a:t>
                      </a:r>
                      <a:endParaRPr lang="en-US" sz="2400" cap="none" spc="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48173" marR="148173" marT="148173" marB="148173"/>
                </a:tc>
                <a:tc>
                  <a:txBody>
                    <a:bodyPr/>
                    <a:lstStyle/>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400" cap="none" spc="0" dirty="0">
                          <a:effectLst/>
                        </a:rPr>
                        <a:t>Local, Independent, Autonomous</a:t>
                      </a:r>
                    </a:p>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400" cap="none" spc="0" dirty="0">
                          <a:effectLst/>
                        </a:rPr>
                        <a:t>Spiritual</a:t>
                      </a:r>
                      <a:endParaRPr lang="en-US" sz="2400" cap="none" spc="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48173" marR="148173" marT="148173" marB="148173"/>
                </a:tc>
                <a:extLst>
                  <a:ext uri="{0D108BD9-81ED-4DB2-BD59-A6C34878D82A}">
                    <a16:rowId xmlns:a16="http://schemas.microsoft.com/office/drawing/2014/main" val="3639385527"/>
                  </a:ext>
                </a:extLst>
              </a:tr>
              <a:tr h="1015875">
                <a:tc>
                  <a:txBody>
                    <a:bodyPr/>
                    <a:lstStyle/>
                    <a:p>
                      <a:pPr marL="0" marR="0" algn="ctr">
                        <a:spcBef>
                          <a:spcPts val="0"/>
                        </a:spcBef>
                        <a:spcAft>
                          <a:spcPts val="0"/>
                        </a:spcAft>
                        <a:tabLst>
                          <a:tab pos="57150" algn="l"/>
                          <a:tab pos="171450" algn="l"/>
                          <a:tab pos="285750" algn="l"/>
                          <a:tab pos="400050" algn="l"/>
                          <a:tab pos="514350" algn="l"/>
                          <a:tab pos="628650" algn="l"/>
                          <a:tab pos="742950" algn="l"/>
                          <a:tab pos="857250" algn="l"/>
                        </a:tabLst>
                      </a:pPr>
                      <a:endParaRPr lang="en-US" sz="1000" cap="none" spc="0" dirty="0">
                        <a:effectLst/>
                      </a:endParaRPr>
                    </a:p>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500" cap="none" spc="0" dirty="0">
                          <a:effectLst/>
                        </a:rPr>
                        <a:t>DOCTRINE</a:t>
                      </a:r>
                      <a:endParaRPr lang="en-US" sz="2500" b="1" cap="none" spc="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48173" marR="148173" marT="148173" marB="148173"/>
                </a:tc>
                <a:tc>
                  <a:txBody>
                    <a:bodyPr/>
                    <a:lstStyle/>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400" cap="none" spc="0" dirty="0">
                          <a:effectLst/>
                        </a:rPr>
                        <a:t>“True”</a:t>
                      </a:r>
                    </a:p>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400" cap="none" spc="0" dirty="0">
                          <a:effectLst/>
                        </a:rPr>
                        <a:t>Adaptable to the Times</a:t>
                      </a:r>
                      <a:endParaRPr lang="en-US" sz="2400" cap="none" spc="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48173" marR="148173" marT="148173" marB="148173"/>
                </a:tc>
                <a:tc>
                  <a:txBody>
                    <a:bodyPr/>
                    <a:lstStyle/>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400" cap="none" spc="0" dirty="0">
                          <a:effectLst/>
                        </a:rPr>
                        <a:t>True</a:t>
                      </a:r>
                    </a:p>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2400" cap="none" spc="0" dirty="0">
                          <a:effectLst/>
                        </a:rPr>
                        <a:t>Unchangeable</a:t>
                      </a:r>
                      <a:endParaRPr lang="en-US" sz="2400" cap="none" spc="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48173" marR="148173" marT="148173" marB="148173"/>
                </a:tc>
                <a:extLst>
                  <a:ext uri="{0D108BD9-81ED-4DB2-BD59-A6C34878D82A}">
                    <a16:rowId xmlns:a16="http://schemas.microsoft.com/office/drawing/2014/main" val="4031060446"/>
                  </a:ext>
                </a:extLst>
              </a:tr>
              <a:tr h="776032">
                <a:tc>
                  <a:txBody>
                    <a:bodyPr/>
                    <a:lstStyle/>
                    <a:p>
                      <a:pPr marL="0" marR="0" algn="ctr">
                        <a:spcBef>
                          <a:spcPts val="0"/>
                        </a:spcBef>
                        <a:spcAft>
                          <a:spcPts val="0"/>
                        </a:spcAft>
                        <a:tabLst>
                          <a:tab pos="57150" algn="l"/>
                          <a:tab pos="171450" algn="l"/>
                          <a:tab pos="285750" algn="l"/>
                          <a:tab pos="400050" algn="l"/>
                          <a:tab pos="514350" algn="l"/>
                          <a:tab pos="628650" algn="l"/>
                          <a:tab pos="742950" algn="l"/>
                          <a:tab pos="857250" algn="l"/>
                        </a:tabLst>
                      </a:pPr>
                      <a:r>
                        <a:rPr lang="en-US" sz="1500" cap="none" spc="0">
                          <a:effectLst/>
                        </a:rPr>
                        <a:t> </a:t>
                      </a:r>
                      <a:endParaRPr lang="en-US" sz="1500" b="1" cap="none" spc="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48173" marR="148173" marT="148173" marB="148173"/>
                </a:tc>
                <a:tc>
                  <a:txBody>
                    <a:bodyPr/>
                    <a:lstStyle/>
                    <a:p>
                      <a:pPr marL="0" marR="0" algn="ctr" defTabSz="914400" rtl="0" eaLnBrk="1" latinLnBrk="0" hangingPunct="1">
                        <a:spcBef>
                          <a:spcPts val="0"/>
                        </a:spcBef>
                        <a:spcAft>
                          <a:spcPts val="0"/>
                        </a:spcAft>
                        <a:tabLst>
                          <a:tab pos="57150" algn="l"/>
                          <a:tab pos="171450" algn="l"/>
                          <a:tab pos="285750" algn="l"/>
                          <a:tab pos="400050" algn="l"/>
                          <a:tab pos="514350" algn="l"/>
                          <a:tab pos="628650" algn="l"/>
                          <a:tab pos="742950" algn="l"/>
                          <a:tab pos="857250" algn="l"/>
                        </a:tabLst>
                      </a:pPr>
                      <a:r>
                        <a:rPr lang="en-US" sz="3100" b="1" kern="1200" cap="all" spc="150" dirty="0">
                          <a:effectLst/>
                        </a:rPr>
                        <a:t>MAN!</a:t>
                      </a:r>
                      <a:endParaRPr lang="en-US" sz="3100" b="1" kern="1200" cap="all" spc="150" dirty="0">
                        <a:solidFill>
                          <a:schemeClr val="tx1"/>
                        </a:solidFill>
                        <a:effectLst/>
                        <a:latin typeface="+mn-lt"/>
                        <a:ea typeface="+mn-ea"/>
                        <a:cs typeface="+mn-cs"/>
                      </a:endParaRPr>
                    </a:p>
                  </a:txBody>
                  <a:tcPr marL="148173" marR="148173" marT="148173" marB="148173"/>
                </a:tc>
                <a:tc>
                  <a:txBody>
                    <a:bodyPr/>
                    <a:lstStyle/>
                    <a:p>
                      <a:pPr marL="0" marR="0" algn="ctr" defTabSz="914400" rtl="0" eaLnBrk="1" latinLnBrk="0" hangingPunct="1">
                        <a:spcBef>
                          <a:spcPts val="0"/>
                        </a:spcBef>
                        <a:spcAft>
                          <a:spcPts val="0"/>
                        </a:spcAft>
                        <a:tabLst>
                          <a:tab pos="57150" algn="l"/>
                          <a:tab pos="171450" algn="l"/>
                          <a:tab pos="285750" algn="l"/>
                          <a:tab pos="400050" algn="l"/>
                          <a:tab pos="514350" algn="l"/>
                          <a:tab pos="628650" algn="l"/>
                          <a:tab pos="742950" algn="l"/>
                          <a:tab pos="857250" algn="l"/>
                        </a:tabLst>
                      </a:pPr>
                      <a:r>
                        <a:rPr lang="en-US" sz="3100" b="1" kern="1200" cap="all" spc="150" dirty="0">
                          <a:solidFill>
                            <a:schemeClr val="tx1"/>
                          </a:solidFill>
                          <a:effectLst/>
                          <a:latin typeface="+mn-lt"/>
                          <a:ea typeface="+mn-ea"/>
                          <a:cs typeface="+mn-cs"/>
                        </a:rPr>
                        <a:t>GOD!</a:t>
                      </a:r>
                    </a:p>
                  </a:txBody>
                  <a:tcPr marL="148173" marR="148173" marT="148173" marB="148173"/>
                </a:tc>
                <a:extLst>
                  <a:ext uri="{0D108BD9-81ED-4DB2-BD59-A6C34878D82A}">
                    <a16:rowId xmlns:a16="http://schemas.microsoft.com/office/drawing/2014/main" val="14542080"/>
                  </a:ext>
                </a:extLst>
              </a:tr>
            </a:tbl>
          </a:graphicData>
        </a:graphic>
      </p:graphicFrame>
      <p:pic>
        <p:nvPicPr>
          <p:cNvPr id="16" name="Picture 15" descr="A close up of a logo&#10;&#10;Description automatically generated">
            <a:extLst>
              <a:ext uri="{FF2B5EF4-FFF2-40B4-BE49-F238E27FC236}">
                <a16:creationId xmlns:a16="http://schemas.microsoft.com/office/drawing/2014/main" id="{2B706716-4B3C-4702-B28C-D9B306E8EE26}"/>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345118329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907F58C4-FB4E-4457-8641-8EEDB00093DD}"/>
              </a:ext>
            </a:extLst>
          </p:cNvPr>
          <p:cNvSpPr txBox="1">
            <a:spLocks noChangeArrowheads="1"/>
          </p:cNvSpPr>
          <p:nvPr/>
        </p:nvSpPr>
        <p:spPr bwMode="auto">
          <a:xfrm>
            <a:off x="6634771" y="382278"/>
            <a:ext cx="4611329" cy="1433585"/>
          </a:xfrm>
          <a:prstGeom prst="rect">
            <a:avLst/>
          </a:prstGeom>
          <a:solidFill>
            <a:schemeClr val="bg1">
              <a:lumMod val="85000"/>
            </a:schemeClr>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4400" b="1" kern="0" dirty="0">
                <a:latin typeface="Times New Roman" panose="02020603050405020304" pitchFamily="18" charset="0"/>
              </a:rPr>
              <a:t>“Latter-day</a:t>
            </a:r>
          </a:p>
          <a:p>
            <a:pPr marL="0" indent="0" algn="ctr" eaLnBrk="1" hangingPunct="1">
              <a:spcBef>
                <a:spcPts val="0"/>
              </a:spcBef>
              <a:buNone/>
            </a:pPr>
            <a:r>
              <a:rPr lang="en-US" altLang="en-US" sz="4400" b="1" kern="0" dirty="0">
                <a:latin typeface="Times New Roman" panose="02020603050405020304" pitchFamily="18" charset="0"/>
              </a:rPr>
              <a:t>Saints”</a:t>
            </a:r>
          </a:p>
        </p:txBody>
      </p:sp>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586410" y="2184399"/>
            <a:ext cx="11019180" cy="4354191"/>
          </a:xfrm>
        </p:spPr>
        <p:txBody>
          <a:bodyPr/>
          <a:lstStyle/>
          <a:p>
            <a:pPr marL="0" indent="0">
              <a:spcBef>
                <a:spcPts val="0"/>
              </a:spcBef>
              <a:buNone/>
            </a:pPr>
            <a:r>
              <a:rPr lang="en-US" sz="3800" dirty="0">
                <a:latin typeface="Calibri" panose="020F0502020204030204" pitchFamily="34" charset="0"/>
                <a:cs typeface="Calibri" panose="020F0502020204030204" pitchFamily="34" charset="0"/>
              </a:rPr>
              <a:t>“And also unto my faithful servants who are of the high council of my church in Zion, for thus it shall be called, and unto all the elders and people of my Church of Jesus Christ of Latter-day Saints, scattered abroad in all the world; For thus shall my church be called in the last days, even The Church of Jesus Christ of Latter-day Saints.”  </a:t>
            </a:r>
            <a:r>
              <a:rPr lang="en-US" sz="3600" dirty="0">
                <a:latin typeface="Calibri" panose="020F0502020204030204" pitchFamily="34" charset="0"/>
                <a:cs typeface="Calibri" panose="020F0502020204030204" pitchFamily="34" charset="0"/>
              </a:rPr>
              <a:t>(D&amp;C 115:3-4, Joseph Smith, Jr., 1838)</a:t>
            </a:r>
          </a:p>
        </p:txBody>
      </p:sp>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9199716" y="6544546"/>
            <a:ext cx="2844800" cy="293174"/>
          </a:xfrm>
        </p:spPr>
        <p:txBody>
          <a:bodyPr/>
          <a:lstStyle/>
          <a:p>
            <a:fld id="{2F7EAF61-48EF-4C29-ABF0-30C92B9D2BC0}" type="slidenum">
              <a:rPr lang="en-US" altLang="en-US" sz="1200" smtClean="0">
                <a:latin typeface="Calibri" panose="020F0502020204030204" pitchFamily="34" charset="0"/>
                <a:cs typeface="Calibri" panose="020F0502020204030204" pitchFamily="34" charset="0"/>
              </a:rPr>
              <a:pPr/>
              <a:t>25</a:t>
            </a:fld>
            <a:endParaRPr lang="en-US" altLang="en-US" sz="1200" dirty="0">
              <a:latin typeface="Calibri" panose="020F0502020204030204" pitchFamily="34" charset="0"/>
              <a:cs typeface="Calibri" panose="020F0502020204030204" pitchFamily="34" charset="0"/>
            </a:endParaRPr>
          </a:p>
        </p:txBody>
      </p:sp>
      <p:sp>
        <p:nvSpPr>
          <p:cNvPr id="5" name="Rectangle 9">
            <a:extLst>
              <a:ext uri="{FF2B5EF4-FFF2-40B4-BE49-F238E27FC236}">
                <a16:creationId xmlns:a16="http://schemas.microsoft.com/office/drawing/2014/main" id="{00548F94-7AE4-427A-AD6C-2BB418AE5080}"/>
              </a:ext>
            </a:extLst>
          </p:cNvPr>
          <p:cNvSpPr txBox="1">
            <a:spLocks noChangeArrowheads="1"/>
          </p:cNvSpPr>
          <p:nvPr/>
        </p:nvSpPr>
        <p:spPr bwMode="auto">
          <a:xfrm>
            <a:off x="664820" y="313454"/>
            <a:ext cx="4611329" cy="1571235"/>
          </a:xfrm>
          <a:prstGeom prst="rect">
            <a:avLst/>
          </a:prstGeom>
          <a:solidFill>
            <a:schemeClr val="accent2"/>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THE CHURCH OF</a:t>
            </a:r>
          </a:p>
          <a:p>
            <a:pPr marL="0" indent="0" algn="ctr" eaLnBrk="1" hangingPunct="1">
              <a:spcBef>
                <a:spcPts val="0"/>
              </a:spcBef>
              <a:buNone/>
            </a:pPr>
            <a:r>
              <a:rPr lang="en-US" altLang="en-US" sz="4000" kern="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p>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2" name="Arrow: Right 1">
            <a:extLst>
              <a:ext uri="{FF2B5EF4-FFF2-40B4-BE49-F238E27FC236}">
                <a16:creationId xmlns:a16="http://schemas.microsoft.com/office/drawing/2014/main" id="{58267C72-0B83-4C4C-8A75-6A30BFBBCC92}"/>
              </a:ext>
            </a:extLst>
          </p:cNvPr>
          <p:cNvSpPr/>
          <p:nvPr/>
        </p:nvSpPr>
        <p:spPr>
          <a:xfrm>
            <a:off x="5466256" y="856754"/>
            <a:ext cx="978408" cy="484632"/>
          </a:xfrm>
          <a:prstGeom prst="rightArrow">
            <a:avLst/>
          </a:prstGeom>
          <a:solidFill>
            <a:srgbClr val="8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6285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par>
                          <p:cTn id="11" fill="hold">
                            <p:stCondLst>
                              <p:cond delay="750"/>
                            </p:stCondLst>
                            <p:childTnLst>
                              <p:par>
                                <p:cTn id="12" presetID="47" presetClass="entr" presetSubtype="0" fill="hold"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418228" y="762000"/>
            <a:ext cx="6080871" cy="5334000"/>
          </a:xfrm>
        </p:spPr>
        <p:txBody>
          <a:bodyPr vert="horz" lIns="91440" tIns="45720" rIns="91440" bIns="45720" rtlCol="0" anchor="t">
            <a:normAutofit/>
          </a:bodyPr>
          <a:lstStyle/>
          <a:p>
            <a:pPr marL="228600" indent="-228600" eaLnBrk="1" hangingPunct="1">
              <a:spcBef>
                <a:spcPts val="1200"/>
              </a:spcBef>
              <a:buFont typeface="Arial" panose="020B0604020202020204" pitchFamily="34" charset="0"/>
              <a:buChar char="•"/>
            </a:pPr>
            <a:r>
              <a:rPr lang="en-US" sz="42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Last days began in first century, </a:t>
            </a:r>
            <a:r>
              <a:rPr lang="en-US" sz="42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2:16-17; Hebrews 1:2; 1 Peter 1:20</a:t>
            </a:r>
          </a:p>
          <a:p>
            <a:pPr marL="228600" indent="-228600" eaLnBrk="1" hangingPunct="1">
              <a:spcBef>
                <a:spcPts val="1200"/>
              </a:spcBef>
              <a:buFont typeface="Arial" panose="020B0604020202020204" pitchFamily="34" charset="0"/>
              <a:buChar char="•"/>
            </a:pPr>
            <a:r>
              <a:rPr lang="en-US" sz="42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Mormons are not </a:t>
            </a:r>
            <a:br>
              <a:rPr lang="en-US" sz="42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2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“latter-day saints”</a:t>
            </a:r>
          </a:p>
          <a:p>
            <a:pPr marL="228600" indent="-228600" eaLnBrk="1" hangingPunct="1">
              <a:spcBef>
                <a:spcPts val="1200"/>
              </a:spcBef>
              <a:buFont typeface="Arial" panose="020B0604020202020204" pitchFamily="34" charset="0"/>
              <a:buChar char="•"/>
            </a:pPr>
            <a:r>
              <a:rPr lang="en-US" sz="42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been “sanctified in Christ Jesus” </a:t>
            </a:r>
            <a:r>
              <a:rPr lang="en-US" sz="42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 1:2)</a:t>
            </a:r>
          </a:p>
        </p:txBody>
      </p:sp>
      <p:sp>
        <p:nvSpPr>
          <p:cNvPr id="19" name="Freeform: Shape 1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48D5E50E-BB3D-48BE-8B70-66E173883111}"/>
              </a:ext>
            </a:extLst>
          </p:cNvPr>
          <p:cNvPicPr>
            <a:picLocks noChangeAspect="1"/>
          </p:cNvPicPr>
          <p:nvPr/>
        </p:nvPicPr>
        <p:blipFill rotWithShape="1">
          <a:blip r:embed="rId2">
            <a:extLst>
              <a:ext uri="{28A0092B-C50C-407E-A947-70E740481C1C}">
                <a14:useLocalDpi xmlns:a14="http://schemas.microsoft.com/office/drawing/2010/main" val="0"/>
              </a:ext>
            </a:extLst>
          </a:blip>
          <a:srcRect l="27706" r="22734"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2F7EAF61-48EF-4C29-ABF0-30C92B9D2BC0}" type="slidenum">
              <a:rPr lang="en-US" altLang="en-US">
                <a:solidFill>
                  <a:srgbClr val="FFFFFF"/>
                </a:solidFill>
                <a:latin typeface="Calibri" panose="020F0502020204030204" pitchFamily="34" charset="0"/>
                <a:cs typeface="Calibri" panose="020F0502020204030204" pitchFamily="34" charset="0"/>
              </a:rPr>
              <a:pPr algn="ctr">
                <a:spcAft>
                  <a:spcPts val="600"/>
                </a:spcAft>
                <a:defRPr/>
              </a:pPr>
              <a:t>26</a:t>
            </a:fld>
            <a:endParaRPr lang="en-US" altLang="en-US" dirty="0">
              <a:solidFill>
                <a:srgbClr val="FFFFFF"/>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4050935414"/>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nodeType="afterEffect">
                                  <p:stCondLst>
                                    <p:cond delay="5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907F58C4-FB4E-4457-8641-8EEDB00093DD}"/>
              </a:ext>
            </a:extLst>
          </p:cNvPr>
          <p:cNvSpPr txBox="1">
            <a:spLocks noChangeArrowheads="1"/>
          </p:cNvSpPr>
          <p:nvPr/>
        </p:nvSpPr>
        <p:spPr bwMode="auto">
          <a:xfrm>
            <a:off x="6660171" y="683261"/>
            <a:ext cx="4611329" cy="1433585"/>
          </a:xfrm>
          <a:prstGeom prst="rect">
            <a:avLst/>
          </a:prstGeom>
          <a:solidFill>
            <a:schemeClr val="bg1">
              <a:lumMod val="85000"/>
            </a:schemeClr>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4400" b="1" kern="0" dirty="0">
                <a:latin typeface="Times New Roman" panose="02020603050405020304" pitchFamily="18" charset="0"/>
              </a:rPr>
              <a:t>Plan</a:t>
            </a:r>
          </a:p>
          <a:p>
            <a:pPr marL="0" indent="0" algn="ctr" eaLnBrk="1" hangingPunct="1">
              <a:spcBef>
                <a:spcPts val="0"/>
              </a:spcBef>
              <a:buNone/>
            </a:pPr>
            <a:r>
              <a:rPr lang="en-US" altLang="en-US" sz="4400" b="1" kern="0" dirty="0">
                <a:latin typeface="Times New Roman" panose="02020603050405020304" pitchFamily="18" charset="0"/>
              </a:rPr>
              <a:t>of Salvation</a:t>
            </a:r>
          </a:p>
        </p:txBody>
      </p:sp>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586410" y="2578100"/>
            <a:ext cx="11019180" cy="3966446"/>
          </a:xfrm>
        </p:spPr>
        <p:txBody>
          <a:bodyPr/>
          <a:lstStyle/>
          <a:p>
            <a:pPr>
              <a:spcBef>
                <a:spcPts val="0"/>
              </a:spcBef>
            </a:pPr>
            <a:r>
              <a:rPr lang="en-US" sz="4200" u="sng" dirty="0">
                <a:latin typeface="Calibri" panose="020F0502020204030204" pitchFamily="34" charset="0"/>
                <a:cs typeface="Calibri" panose="020F0502020204030204" pitchFamily="34" charset="0"/>
              </a:rPr>
              <a:t>Cyclical</a:t>
            </a:r>
            <a:r>
              <a:rPr lang="en-US" sz="4200" dirty="0">
                <a:latin typeface="Calibri" panose="020F0502020204030204" pitchFamily="34" charset="0"/>
                <a:cs typeface="Calibri" panose="020F0502020204030204" pitchFamily="34" charset="0"/>
              </a:rPr>
              <a:t>: Pre-existence as spirit children, we are born on the Earth, Death, and Progression to Godhood</a:t>
            </a:r>
            <a:endParaRPr lang="en-US" sz="3800" dirty="0">
              <a:latin typeface="Calibri" panose="020F0502020204030204" pitchFamily="34" charset="0"/>
              <a:cs typeface="Calibri" panose="020F0502020204030204" pitchFamily="34" charset="0"/>
            </a:endParaRPr>
          </a:p>
          <a:p>
            <a:pPr lvl="1">
              <a:spcBef>
                <a:spcPts val="0"/>
              </a:spcBef>
            </a:pPr>
            <a:r>
              <a:rPr lang="en-US" sz="3800" dirty="0">
                <a:latin typeface="Calibri" panose="020F0502020204030204" pitchFamily="34" charset="0"/>
                <a:cs typeface="Calibri" panose="020F0502020204030204" pitchFamily="34" charset="0"/>
              </a:rPr>
              <a:t>Many worlds…many Gods</a:t>
            </a:r>
          </a:p>
          <a:p>
            <a:pPr lvl="1">
              <a:spcBef>
                <a:spcPts val="0"/>
              </a:spcBef>
            </a:pPr>
            <a:r>
              <a:rPr lang="en-US" sz="3800" dirty="0">
                <a:latin typeface="Calibri" panose="020F0502020204030204" pitchFamily="34" charset="0"/>
                <a:cs typeface="Calibri" panose="020F0502020204030204" pitchFamily="34" charset="0"/>
              </a:rPr>
              <a:t>Cycles of apostasy and restoration on earth</a:t>
            </a:r>
          </a:p>
          <a:p>
            <a:pPr lvl="1">
              <a:spcBef>
                <a:spcPts val="0"/>
              </a:spcBef>
            </a:pPr>
            <a:r>
              <a:rPr lang="en-US" sz="3800" dirty="0">
                <a:latin typeface="Calibri" panose="020F0502020204030204" pitchFamily="34" charset="0"/>
                <a:cs typeface="Calibri" panose="020F0502020204030204" pitchFamily="34" charset="0"/>
              </a:rPr>
              <a:t>We are all “sons of God”</a:t>
            </a:r>
          </a:p>
        </p:txBody>
      </p:sp>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9199716" y="6544546"/>
            <a:ext cx="2844800" cy="293174"/>
          </a:xfrm>
        </p:spPr>
        <p:txBody>
          <a:bodyPr/>
          <a:lstStyle/>
          <a:p>
            <a:fld id="{2F7EAF61-48EF-4C29-ABF0-30C92B9D2BC0}" type="slidenum">
              <a:rPr lang="en-US" altLang="en-US" sz="1200" smtClean="0">
                <a:latin typeface="Calibri" panose="020F0502020204030204" pitchFamily="34" charset="0"/>
                <a:cs typeface="Calibri" panose="020F0502020204030204" pitchFamily="34" charset="0"/>
              </a:rPr>
              <a:pPr/>
              <a:t>27</a:t>
            </a:fld>
            <a:endParaRPr lang="en-US" altLang="en-US" sz="1200" dirty="0">
              <a:latin typeface="Calibri" panose="020F0502020204030204" pitchFamily="34" charset="0"/>
              <a:cs typeface="Calibri" panose="020F0502020204030204" pitchFamily="34" charset="0"/>
            </a:endParaRPr>
          </a:p>
        </p:txBody>
      </p:sp>
      <p:sp>
        <p:nvSpPr>
          <p:cNvPr id="5" name="Rectangle 9">
            <a:extLst>
              <a:ext uri="{FF2B5EF4-FFF2-40B4-BE49-F238E27FC236}">
                <a16:creationId xmlns:a16="http://schemas.microsoft.com/office/drawing/2014/main" id="{00548F94-7AE4-427A-AD6C-2BB418AE5080}"/>
              </a:ext>
            </a:extLst>
          </p:cNvPr>
          <p:cNvSpPr txBox="1">
            <a:spLocks noChangeArrowheads="1"/>
          </p:cNvSpPr>
          <p:nvPr/>
        </p:nvSpPr>
        <p:spPr bwMode="auto">
          <a:xfrm>
            <a:off x="664820" y="614437"/>
            <a:ext cx="4611329" cy="1571235"/>
          </a:xfrm>
          <a:prstGeom prst="rect">
            <a:avLst/>
          </a:prstGeom>
          <a:solidFill>
            <a:schemeClr val="accent2"/>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THE CHURCH OF</a:t>
            </a:r>
          </a:p>
          <a:p>
            <a:pPr marL="0" indent="0" algn="ctr" eaLnBrk="1" hangingPunct="1">
              <a:spcBef>
                <a:spcPts val="0"/>
              </a:spcBef>
              <a:buNone/>
            </a:pPr>
            <a:r>
              <a:rPr lang="en-US" altLang="en-US" sz="4000" kern="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p>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2" name="Arrow: Right 1">
            <a:extLst>
              <a:ext uri="{FF2B5EF4-FFF2-40B4-BE49-F238E27FC236}">
                <a16:creationId xmlns:a16="http://schemas.microsoft.com/office/drawing/2014/main" id="{58267C72-0B83-4C4C-8A75-6A30BFBBCC92}"/>
              </a:ext>
            </a:extLst>
          </p:cNvPr>
          <p:cNvSpPr/>
          <p:nvPr/>
        </p:nvSpPr>
        <p:spPr>
          <a:xfrm>
            <a:off x="5478956" y="1161808"/>
            <a:ext cx="978408" cy="484632"/>
          </a:xfrm>
          <a:prstGeom prst="rightArrow">
            <a:avLst/>
          </a:prstGeom>
          <a:solidFill>
            <a:srgbClr val="8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564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par>
                          <p:cTn id="11" fill="hold">
                            <p:stCondLst>
                              <p:cond delay="750"/>
                            </p:stCondLst>
                            <p:childTnLst>
                              <p:par>
                                <p:cTn id="12" presetID="47" presetClass="entr" presetSubtype="0" fill="hold"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250"/>
                            </p:stCondLst>
                            <p:childTnLst>
                              <p:par>
                                <p:cTn id="18" presetID="47" presetClass="entr" presetSubtype="0" fill="hold" nodeType="afterEffect">
                                  <p:stCondLst>
                                    <p:cond delay="2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5250"/>
                            </p:stCondLst>
                            <p:childTnLst>
                              <p:par>
                                <p:cTn id="24" presetID="47" presetClass="entr" presetSubtype="0" fill="hold" nodeType="afterEffect">
                                  <p:stCondLst>
                                    <p:cond delay="100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7250"/>
                            </p:stCondLst>
                            <p:childTnLst>
                              <p:par>
                                <p:cTn id="30" presetID="47" presetClass="entr" presetSubtype="0" fill="hold" nodeType="afterEffect">
                                  <p:stCondLst>
                                    <p:cond delay="100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F5DA33EA-2152-4EE3-8A9E-C218A1678C05}"/>
              </a:ext>
            </a:extLst>
          </p:cNvPr>
          <p:cNvPicPr>
            <a:picLocks noChangeAspect="1"/>
          </p:cNvPicPr>
          <p:nvPr/>
        </p:nvPicPr>
        <p:blipFill rotWithShape="1">
          <a:blip r:embed="rId2">
            <a:extLst>
              <a:ext uri="{28A0092B-C50C-407E-A947-70E740481C1C}">
                <a14:useLocalDpi xmlns:a14="http://schemas.microsoft.com/office/drawing/2010/main" val="0"/>
              </a:ext>
            </a:extLst>
          </a:blip>
          <a:srcRect t="8193" b="10872"/>
          <a:stretch/>
        </p:blipFill>
        <p:spPr>
          <a:xfrm>
            <a:off x="20" y="10"/>
            <a:ext cx="12191980" cy="6857990"/>
          </a:xfrm>
          <a:prstGeom prst="rect">
            <a:avLst/>
          </a:prstGeom>
        </p:spPr>
      </p:pic>
      <p:sp>
        <p:nvSpPr>
          <p:cNvPr id="2" name="Slide Number Placeholder 1">
            <a:extLst>
              <a:ext uri="{FF2B5EF4-FFF2-40B4-BE49-F238E27FC236}">
                <a16:creationId xmlns:a16="http://schemas.microsoft.com/office/drawing/2014/main" id="{E3F8067E-064F-4DB5-AC1E-9D10D236F46A}"/>
              </a:ext>
            </a:extLst>
          </p:cNvPr>
          <p:cNvSpPr>
            <a:spLocks noGrp="1"/>
          </p:cNvSpPr>
          <p:nvPr>
            <p:ph type="sldNum" sz="quarter" idx="12"/>
          </p:nvPr>
        </p:nvSpPr>
        <p:spPr>
          <a:xfrm>
            <a:off x="9448780" y="6492875"/>
            <a:ext cx="2743200" cy="365125"/>
          </a:xfrm>
        </p:spPr>
        <p:txBody>
          <a:bodyPr>
            <a:normAutofit/>
          </a:bodyPr>
          <a:lstStyle/>
          <a:p>
            <a:pPr>
              <a:spcAft>
                <a:spcPts val="600"/>
              </a:spcAft>
            </a:pPr>
            <a:fld id="{5B250BC2-D523-41C9-9119-EACDB0F31E44}" type="slidenum">
              <a:rPr lang="en-US" altLang="en-US"/>
              <a:pPr>
                <a:spcAft>
                  <a:spcPts val="600"/>
                </a:spcAft>
              </a:pPr>
              <a:t>28</a:t>
            </a:fld>
            <a:endParaRPr lang="en-US" altLang="en-US" dirty="0"/>
          </a:p>
        </p:txBody>
      </p:sp>
    </p:spTree>
    <p:extLst>
      <p:ext uri="{BB962C8B-B14F-4D97-AF65-F5344CB8AC3E}">
        <p14:creationId xmlns:p14="http://schemas.microsoft.com/office/powerpoint/2010/main" val="378822927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907F58C4-FB4E-4457-8641-8EEDB00093DD}"/>
              </a:ext>
            </a:extLst>
          </p:cNvPr>
          <p:cNvSpPr txBox="1">
            <a:spLocks noChangeArrowheads="1"/>
          </p:cNvSpPr>
          <p:nvPr/>
        </p:nvSpPr>
        <p:spPr bwMode="auto">
          <a:xfrm>
            <a:off x="6660171" y="925578"/>
            <a:ext cx="4611329" cy="1433585"/>
          </a:xfrm>
          <a:prstGeom prst="rect">
            <a:avLst/>
          </a:prstGeom>
          <a:solidFill>
            <a:schemeClr val="bg1">
              <a:lumMod val="85000"/>
            </a:schemeClr>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4400" b="1" kern="0" dirty="0">
                <a:latin typeface="Times New Roman" panose="02020603050405020304" pitchFamily="18" charset="0"/>
              </a:rPr>
              <a:t>Plan</a:t>
            </a:r>
          </a:p>
          <a:p>
            <a:pPr marL="0" indent="0" algn="ctr" eaLnBrk="1" hangingPunct="1">
              <a:spcBef>
                <a:spcPts val="0"/>
              </a:spcBef>
              <a:buNone/>
            </a:pPr>
            <a:r>
              <a:rPr lang="en-US" altLang="en-US" sz="4400" b="1" kern="0" dirty="0">
                <a:latin typeface="Times New Roman" panose="02020603050405020304" pitchFamily="18" charset="0"/>
              </a:rPr>
              <a:t>of Salvation</a:t>
            </a:r>
          </a:p>
        </p:txBody>
      </p:sp>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664820" y="3102862"/>
            <a:ext cx="10606680" cy="2654300"/>
          </a:xfrm>
        </p:spPr>
        <p:txBody>
          <a:bodyPr/>
          <a:lstStyle/>
          <a:p>
            <a:pPr>
              <a:spcBef>
                <a:spcPts val="600"/>
              </a:spcBef>
            </a:pPr>
            <a:r>
              <a:rPr lang="en-US" sz="4200" dirty="0">
                <a:latin typeface="Calibri" panose="020F0502020204030204" pitchFamily="34" charset="0"/>
                <a:cs typeface="Calibri" panose="020F0502020204030204" pitchFamily="34" charset="0"/>
              </a:rPr>
              <a:t>Water baptism for remission of sins</a:t>
            </a:r>
            <a:endParaRPr lang="en-US" sz="3800" dirty="0">
              <a:latin typeface="Calibri" panose="020F0502020204030204" pitchFamily="34" charset="0"/>
              <a:cs typeface="Calibri" panose="020F0502020204030204" pitchFamily="34" charset="0"/>
            </a:endParaRPr>
          </a:p>
          <a:p>
            <a:pPr lvl="1">
              <a:spcBef>
                <a:spcPts val="600"/>
              </a:spcBef>
            </a:pPr>
            <a:r>
              <a:rPr lang="en-US" sz="4000" dirty="0">
                <a:latin typeface="Calibri" panose="020F0502020204030204" pitchFamily="34" charset="0"/>
                <a:cs typeface="Calibri" panose="020F0502020204030204" pitchFamily="34" charset="0"/>
              </a:rPr>
              <a:t>Children are baptized at 8 years of age</a:t>
            </a:r>
          </a:p>
          <a:p>
            <a:pPr lvl="1">
              <a:spcBef>
                <a:spcPts val="600"/>
              </a:spcBef>
            </a:pPr>
            <a:r>
              <a:rPr lang="en-US" sz="4000" dirty="0">
                <a:latin typeface="Calibri" panose="020F0502020204030204" pitchFamily="34" charset="0"/>
                <a:cs typeface="Calibri" panose="020F0502020204030204" pitchFamily="34" charset="0"/>
              </a:rPr>
              <a:t>Living are baptized for the dead in temples</a:t>
            </a:r>
          </a:p>
        </p:txBody>
      </p:sp>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9199716" y="6544546"/>
            <a:ext cx="2844800" cy="293174"/>
          </a:xfrm>
        </p:spPr>
        <p:txBody>
          <a:bodyPr/>
          <a:lstStyle/>
          <a:p>
            <a:fld id="{2F7EAF61-48EF-4C29-ABF0-30C92B9D2BC0}" type="slidenum">
              <a:rPr lang="en-US" altLang="en-US" sz="1200" smtClean="0">
                <a:latin typeface="Calibri" panose="020F0502020204030204" pitchFamily="34" charset="0"/>
                <a:cs typeface="Calibri" panose="020F0502020204030204" pitchFamily="34" charset="0"/>
              </a:rPr>
              <a:pPr/>
              <a:t>29</a:t>
            </a:fld>
            <a:endParaRPr lang="en-US" altLang="en-US" sz="1200" dirty="0">
              <a:latin typeface="Calibri" panose="020F0502020204030204" pitchFamily="34" charset="0"/>
              <a:cs typeface="Calibri" panose="020F0502020204030204" pitchFamily="34" charset="0"/>
            </a:endParaRPr>
          </a:p>
        </p:txBody>
      </p:sp>
      <p:sp>
        <p:nvSpPr>
          <p:cNvPr id="5" name="Rectangle 9">
            <a:extLst>
              <a:ext uri="{FF2B5EF4-FFF2-40B4-BE49-F238E27FC236}">
                <a16:creationId xmlns:a16="http://schemas.microsoft.com/office/drawing/2014/main" id="{00548F94-7AE4-427A-AD6C-2BB418AE5080}"/>
              </a:ext>
            </a:extLst>
          </p:cNvPr>
          <p:cNvSpPr txBox="1">
            <a:spLocks noChangeArrowheads="1"/>
          </p:cNvSpPr>
          <p:nvPr/>
        </p:nvSpPr>
        <p:spPr bwMode="auto">
          <a:xfrm>
            <a:off x="664820" y="856754"/>
            <a:ext cx="4611329" cy="1571235"/>
          </a:xfrm>
          <a:prstGeom prst="rect">
            <a:avLst/>
          </a:prstGeom>
          <a:solidFill>
            <a:schemeClr val="accent2"/>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THE CHURCH OF</a:t>
            </a:r>
          </a:p>
          <a:p>
            <a:pPr marL="0" indent="0" algn="ctr" eaLnBrk="1" hangingPunct="1">
              <a:spcBef>
                <a:spcPts val="0"/>
              </a:spcBef>
              <a:buNone/>
            </a:pPr>
            <a:r>
              <a:rPr lang="en-US" altLang="en-US" sz="4000" kern="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p>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2" name="Arrow: Right 1">
            <a:extLst>
              <a:ext uri="{FF2B5EF4-FFF2-40B4-BE49-F238E27FC236}">
                <a16:creationId xmlns:a16="http://schemas.microsoft.com/office/drawing/2014/main" id="{58267C72-0B83-4C4C-8A75-6A30BFBBCC92}"/>
              </a:ext>
            </a:extLst>
          </p:cNvPr>
          <p:cNvSpPr/>
          <p:nvPr/>
        </p:nvSpPr>
        <p:spPr>
          <a:xfrm>
            <a:off x="5478956" y="1400055"/>
            <a:ext cx="978408" cy="484632"/>
          </a:xfrm>
          <a:prstGeom prst="rightArrow">
            <a:avLst/>
          </a:prstGeom>
          <a:solidFill>
            <a:srgbClr val="8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909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7" presetClass="entr" presetSubtype="0"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5CD260A-1ABD-42CC-8849-DE4A4BCC7337}"/>
              </a:ext>
            </a:extLst>
          </p:cNvPr>
          <p:cNvSpPr>
            <a:spLocks noGrp="1"/>
          </p:cNvSpPr>
          <p:nvPr>
            <p:ph type="sldNum" sz="quarter" idx="12"/>
          </p:nvPr>
        </p:nvSpPr>
        <p:spPr>
          <a:xfrm>
            <a:off x="9084442" y="6390717"/>
            <a:ext cx="2844800" cy="427982"/>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561716-667E-4C28-9821-4235118B3E5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3314" name="Rectangle 2">
            <a:extLst>
              <a:ext uri="{FF2B5EF4-FFF2-40B4-BE49-F238E27FC236}">
                <a16:creationId xmlns:a16="http://schemas.microsoft.com/office/drawing/2014/main" id="{0D8C0837-1909-49BC-AC40-3727E469A90C}"/>
              </a:ext>
            </a:extLst>
          </p:cNvPr>
          <p:cNvSpPr>
            <a:spLocks noGrp="1" noChangeArrowheads="1"/>
          </p:cNvSpPr>
          <p:nvPr>
            <p:ph type="title"/>
          </p:nvPr>
        </p:nvSpPr>
        <p:spPr>
          <a:xfrm>
            <a:off x="1524000" y="228600"/>
            <a:ext cx="9144000" cy="1524000"/>
          </a:xfrm>
        </p:spPr>
        <p:txBody>
          <a:bodyPr/>
          <a:lstStyle/>
          <a:p>
            <a:pPr eaLnBrk="1" hangingPunct="1">
              <a:defRPr/>
            </a:pPr>
            <a:r>
              <a:rPr lang="en-US" sz="6600" b="1" kern="1200"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Testing Doctrine</a:t>
            </a:r>
          </a:p>
        </p:txBody>
      </p:sp>
      <p:sp>
        <p:nvSpPr>
          <p:cNvPr id="13315" name="Rectangle 3">
            <a:extLst>
              <a:ext uri="{FF2B5EF4-FFF2-40B4-BE49-F238E27FC236}">
                <a16:creationId xmlns:a16="http://schemas.microsoft.com/office/drawing/2014/main" id="{F9A155B3-2D25-44E0-804C-03AD1D42A55E}"/>
              </a:ext>
            </a:extLst>
          </p:cNvPr>
          <p:cNvSpPr>
            <a:spLocks noGrp="1" noChangeArrowheads="1"/>
          </p:cNvSpPr>
          <p:nvPr>
            <p:ph type="body" idx="1"/>
          </p:nvPr>
        </p:nvSpPr>
        <p:spPr>
          <a:xfrm>
            <a:off x="609600" y="2133603"/>
            <a:ext cx="10972800" cy="4111625"/>
          </a:xfrm>
        </p:spPr>
        <p:txBody>
          <a:bodyPr/>
          <a:lstStyle/>
          <a:p>
            <a:pPr marL="0" indent="0" eaLnBrk="1" hangingPunct="1">
              <a:buNone/>
              <a:defRPr/>
            </a:pPr>
            <a:r>
              <a:rPr lang="en-US" sz="4400" dirty="0">
                <a:latin typeface="Calibri" panose="020F0502020204030204" pitchFamily="34" charset="0"/>
                <a:cs typeface="Calibri" panose="020F0502020204030204" pitchFamily="34" charset="0"/>
              </a:rPr>
              <a:t>“The doctrines of false teachers will not stand the test when tried by the accepted standards of measurement, the Scriptures.”</a:t>
            </a:r>
          </a:p>
          <a:p>
            <a:pPr marL="0" indent="0" algn="r" eaLnBrk="1" hangingPunct="1">
              <a:buNone/>
              <a:defRPr/>
            </a:pPr>
            <a:endParaRPr lang="en-US" sz="1000" dirty="0">
              <a:latin typeface="Calibri" panose="020F0502020204030204" pitchFamily="34" charset="0"/>
              <a:cs typeface="Calibri" panose="020F0502020204030204" pitchFamily="34" charset="0"/>
            </a:endParaRPr>
          </a:p>
          <a:p>
            <a:pPr marL="0" indent="0" algn="r" eaLnBrk="1" hangingPunct="1">
              <a:buNone/>
              <a:defRPr/>
            </a:pPr>
            <a:r>
              <a:rPr lang="en-US" sz="4000" dirty="0">
                <a:latin typeface="Calibri" panose="020F0502020204030204" pitchFamily="34" charset="0"/>
                <a:cs typeface="Calibri" panose="020F0502020204030204" pitchFamily="34" charset="0"/>
              </a:rPr>
              <a:t>Joseph Fielding Smith</a:t>
            </a:r>
            <a:br>
              <a:rPr lang="en-US" sz="4000" dirty="0">
                <a:latin typeface="Calibri" panose="020F0502020204030204" pitchFamily="34" charset="0"/>
                <a:cs typeface="Calibri" panose="020F0502020204030204" pitchFamily="34" charset="0"/>
              </a:rPr>
            </a:br>
            <a:r>
              <a:rPr lang="en-US" sz="4000" i="1" dirty="0">
                <a:latin typeface="Calibri" panose="020F0502020204030204" pitchFamily="34" charset="0"/>
                <a:cs typeface="Calibri" panose="020F0502020204030204" pitchFamily="34" charset="0"/>
              </a:rPr>
              <a:t>Doctrines of Salvation, </a:t>
            </a:r>
            <a:r>
              <a:rPr lang="en-US" sz="4000" dirty="0">
                <a:latin typeface="Calibri" panose="020F0502020204030204" pitchFamily="34" charset="0"/>
                <a:cs typeface="Calibri" panose="020F0502020204030204" pitchFamily="34" charset="0"/>
              </a:rPr>
              <a:t>I:188</a:t>
            </a:r>
          </a:p>
        </p:txBody>
      </p:sp>
      <p:pic>
        <p:nvPicPr>
          <p:cNvPr id="5" name="Picture 4" descr="A close up of a logo&#10;&#10;Description automatically generated">
            <a:extLst>
              <a:ext uri="{FF2B5EF4-FFF2-40B4-BE49-F238E27FC236}">
                <a16:creationId xmlns:a16="http://schemas.microsoft.com/office/drawing/2014/main" id="{8C1814CA-4370-40B8-8E63-8466D947C039}"/>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fade">
                                      <p:cBhvr>
                                        <p:cTn id="12" dur="1000"/>
                                        <p:tgtEl>
                                          <p:spTgt spid="13315">
                                            <p:txEl>
                                              <p:pRg st="2" end="2"/>
                                            </p:txEl>
                                          </p:spTgt>
                                        </p:tgtEl>
                                      </p:cBhvr>
                                    </p:animEffect>
                                    <p:anim calcmode="lin" valueType="num">
                                      <p:cBhvr>
                                        <p:cTn id="13"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907F58C4-FB4E-4457-8641-8EEDB00093DD}"/>
              </a:ext>
            </a:extLst>
          </p:cNvPr>
          <p:cNvSpPr txBox="1">
            <a:spLocks noChangeArrowheads="1"/>
          </p:cNvSpPr>
          <p:nvPr/>
        </p:nvSpPr>
        <p:spPr bwMode="auto">
          <a:xfrm>
            <a:off x="6660171" y="486938"/>
            <a:ext cx="4611329" cy="1433585"/>
          </a:xfrm>
          <a:prstGeom prst="rect">
            <a:avLst/>
          </a:prstGeom>
          <a:solidFill>
            <a:schemeClr val="bg1">
              <a:lumMod val="85000"/>
            </a:schemeClr>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4400" b="1" kern="0" dirty="0">
                <a:latin typeface="Times New Roman" panose="02020603050405020304" pitchFamily="18" charset="0"/>
              </a:rPr>
              <a:t>Plan</a:t>
            </a:r>
          </a:p>
          <a:p>
            <a:pPr marL="0" indent="0" algn="ctr" eaLnBrk="1" hangingPunct="1">
              <a:spcBef>
                <a:spcPts val="0"/>
              </a:spcBef>
              <a:buNone/>
            </a:pPr>
            <a:r>
              <a:rPr lang="en-US" altLang="en-US" sz="4400" b="1" kern="0" dirty="0">
                <a:latin typeface="Times New Roman" panose="02020603050405020304" pitchFamily="18" charset="0"/>
              </a:rPr>
              <a:t>of Salvation</a:t>
            </a:r>
          </a:p>
        </p:txBody>
      </p:sp>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418228" y="2362200"/>
            <a:ext cx="11316572" cy="4182346"/>
          </a:xfrm>
        </p:spPr>
        <p:txBody>
          <a:bodyPr/>
          <a:lstStyle/>
          <a:p>
            <a:pPr>
              <a:spcBef>
                <a:spcPts val="600"/>
              </a:spcBef>
            </a:pPr>
            <a:r>
              <a:rPr lang="en-US" sz="4000" dirty="0">
                <a:latin typeface="Calibri" panose="020F0502020204030204" pitchFamily="34" charset="0"/>
                <a:cs typeface="Calibri" panose="020F0502020204030204" pitchFamily="34" charset="0"/>
              </a:rPr>
              <a:t>Three Kingdoms (D&amp;C 76, 137)</a:t>
            </a:r>
          </a:p>
          <a:p>
            <a:pPr lvl="1">
              <a:spcBef>
                <a:spcPts val="600"/>
              </a:spcBef>
            </a:pPr>
            <a:r>
              <a:rPr lang="en-US" sz="3600" dirty="0">
                <a:latin typeface="Calibri" panose="020F0502020204030204" pitchFamily="34" charset="0"/>
                <a:cs typeface="Calibri" panose="020F0502020204030204" pitchFamily="34" charset="0"/>
              </a:rPr>
              <a:t>“The glory we inherit will depend on the depth of our conversion, expressed by our obedience to the Lord’s commandments. It will depend on the manner in which we have ‘received the testimony of Jesus’ (D&amp;C 76:51; see also D&amp;C 76:74, 79, 101).”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			-</a:t>
            </a:r>
            <a:r>
              <a:rPr lang="en-US" sz="3600" i="1" dirty="0">
                <a:latin typeface="Calibri" panose="020F0502020204030204" pitchFamily="34" charset="0"/>
                <a:cs typeface="Calibri" panose="020F0502020204030204" pitchFamily="34" charset="0"/>
              </a:rPr>
              <a:t>Kingdoms of Glory</a:t>
            </a:r>
            <a:r>
              <a:rPr lang="en-US" sz="3600" dirty="0">
                <a:latin typeface="Calibri" panose="020F0502020204030204" pitchFamily="34" charset="0"/>
                <a:cs typeface="Calibri" panose="020F0502020204030204" pitchFamily="34" charset="0"/>
              </a:rPr>
              <a:t>, churchofjesuschrist.org</a:t>
            </a:r>
          </a:p>
        </p:txBody>
      </p:sp>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9199716" y="6544546"/>
            <a:ext cx="2844800" cy="293174"/>
          </a:xfrm>
        </p:spPr>
        <p:txBody>
          <a:bodyPr/>
          <a:lstStyle/>
          <a:p>
            <a:fld id="{2F7EAF61-48EF-4C29-ABF0-30C92B9D2BC0}" type="slidenum">
              <a:rPr lang="en-US" altLang="en-US" sz="1200" smtClean="0">
                <a:latin typeface="Calibri" panose="020F0502020204030204" pitchFamily="34" charset="0"/>
                <a:cs typeface="Calibri" panose="020F0502020204030204" pitchFamily="34" charset="0"/>
              </a:rPr>
              <a:pPr/>
              <a:t>30</a:t>
            </a:fld>
            <a:endParaRPr lang="en-US" altLang="en-US" sz="1200" dirty="0">
              <a:latin typeface="Calibri" panose="020F0502020204030204" pitchFamily="34" charset="0"/>
              <a:cs typeface="Calibri" panose="020F0502020204030204" pitchFamily="34" charset="0"/>
            </a:endParaRPr>
          </a:p>
        </p:txBody>
      </p:sp>
      <p:sp>
        <p:nvSpPr>
          <p:cNvPr id="5" name="Rectangle 9">
            <a:extLst>
              <a:ext uri="{FF2B5EF4-FFF2-40B4-BE49-F238E27FC236}">
                <a16:creationId xmlns:a16="http://schemas.microsoft.com/office/drawing/2014/main" id="{00548F94-7AE4-427A-AD6C-2BB418AE5080}"/>
              </a:ext>
            </a:extLst>
          </p:cNvPr>
          <p:cNvSpPr txBox="1">
            <a:spLocks noChangeArrowheads="1"/>
          </p:cNvSpPr>
          <p:nvPr/>
        </p:nvSpPr>
        <p:spPr bwMode="auto">
          <a:xfrm>
            <a:off x="664820" y="418114"/>
            <a:ext cx="4611329" cy="1571235"/>
          </a:xfrm>
          <a:prstGeom prst="rect">
            <a:avLst/>
          </a:prstGeom>
          <a:solidFill>
            <a:schemeClr val="accent2"/>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THE CHURCH OF</a:t>
            </a:r>
          </a:p>
          <a:p>
            <a:pPr marL="0" indent="0" algn="ctr" eaLnBrk="1" hangingPunct="1">
              <a:spcBef>
                <a:spcPts val="0"/>
              </a:spcBef>
              <a:buNone/>
            </a:pPr>
            <a:r>
              <a:rPr lang="en-US" altLang="en-US" sz="4000" kern="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p>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2" name="Arrow: Right 1">
            <a:extLst>
              <a:ext uri="{FF2B5EF4-FFF2-40B4-BE49-F238E27FC236}">
                <a16:creationId xmlns:a16="http://schemas.microsoft.com/office/drawing/2014/main" id="{58267C72-0B83-4C4C-8A75-6A30BFBBCC92}"/>
              </a:ext>
            </a:extLst>
          </p:cNvPr>
          <p:cNvSpPr/>
          <p:nvPr/>
        </p:nvSpPr>
        <p:spPr>
          <a:xfrm>
            <a:off x="5478956" y="961415"/>
            <a:ext cx="978408" cy="484632"/>
          </a:xfrm>
          <a:prstGeom prst="rightArrow">
            <a:avLst/>
          </a:prstGeom>
          <a:solidFill>
            <a:srgbClr val="8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321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907F58C4-FB4E-4457-8641-8EEDB00093DD}"/>
              </a:ext>
            </a:extLst>
          </p:cNvPr>
          <p:cNvSpPr txBox="1">
            <a:spLocks noChangeArrowheads="1"/>
          </p:cNvSpPr>
          <p:nvPr/>
        </p:nvSpPr>
        <p:spPr bwMode="auto">
          <a:xfrm>
            <a:off x="6660171" y="486938"/>
            <a:ext cx="4611329" cy="1433585"/>
          </a:xfrm>
          <a:prstGeom prst="rect">
            <a:avLst/>
          </a:prstGeom>
          <a:solidFill>
            <a:schemeClr val="bg1">
              <a:lumMod val="85000"/>
            </a:schemeClr>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4400" b="1" kern="0" dirty="0">
                <a:latin typeface="Times New Roman" panose="02020603050405020304" pitchFamily="18" charset="0"/>
              </a:rPr>
              <a:t>Plan</a:t>
            </a:r>
          </a:p>
          <a:p>
            <a:pPr marL="0" indent="0" algn="ctr" eaLnBrk="1" hangingPunct="1">
              <a:spcBef>
                <a:spcPts val="0"/>
              </a:spcBef>
              <a:buNone/>
            </a:pPr>
            <a:r>
              <a:rPr lang="en-US" altLang="en-US" sz="4400" b="1" kern="0" dirty="0">
                <a:latin typeface="Times New Roman" panose="02020603050405020304" pitchFamily="18" charset="0"/>
              </a:rPr>
              <a:t>of Salvation</a:t>
            </a:r>
          </a:p>
        </p:txBody>
      </p:sp>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664820" y="2235200"/>
            <a:ext cx="10606680" cy="4309346"/>
          </a:xfrm>
        </p:spPr>
        <p:txBody>
          <a:bodyPr/>
          <a:lstStyle/>
          <a:p>
            <a:pPr>
              <a:spcBef>
                <a:spcPts val="1200"/>
              </a:spcBef>
            </a:pPr>
            <a:r>
              <a:rPr lang="en-US" sz="4400" dirty="0">
                <a:latin typeface="Calibri" panose="020F0502020204030204" pitchFamily="34" charset="0"/>
                <a:cs typeface="Calibri" panose="020F0502020204030204" pitchFamily="34" charset="0"/>
              </a:rPr>
              <a:t>Church Ordinances</a:t>
            </a:r>
          </a:p>
          <a:p>
            <a:pPr lvl="1">
              <a:spcBef>
                <a:spcPts val="1200"/>
              </a:spcBef>
            </a:pPr>
            <a:r>
              <a:rPr lang="en-US" sz="4000" dirty="0">
                <a:latin typeface="Calibri" panose="020F0502020204030204" pitchFamily="34" charset="0"/>
                <a:cs typeface="Calibri" panose="020F0502020204030204" pitchFamily="34" charset="0"/>
              </a:rPr>
              <a:t>“In the Church, an ordinance is a sacred, formal act performed by the authority of the priesthood. Some ordinances are essential to our exaltation. These ordinances are called saving ordinances. </a:t>
            </a:r>
          </a:p>
        </p:txBody>
      </p:sp>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9199716" y="6544546"/>
            <a:ext cx="2844800" cy="293174"/>
          </a:xfrm>
        </p:spPr>
        <p:txBody>
          <a:bodyPr/>
          <a:lstStyle/>
          <a:p>
            <a:fld id="{2F7EAF61-48EF-4C29-ABF0-30C92B9D2BC0}" type="slidenum">
              <a:rPr lang="en-US" altLang="en-US" sz="1200" smtClean="0">
                <a:latin typeface="Calibri" panose="020F0502020204030204" pitchFamily="34" charset="0"/>
                <a:cs typeface="Calibri" panose="020F0502020204030204" pitchFamily="34" charset="0"/>
              </a:rPr>
              <a:pPr/>
              <a:t>31</a:t>
            </a:fld>
            <a:endParaRPr lang="en-US" altLang="en-US" sz="1200" dirty="0">
              <a:latin typeface="Calibri" panose="020F0502020204030204" pitchFamily="34" charset="0"/>
              <a:cs typeface="Calibri" panose="020F0502020204030204" pitchFamily="34" charset="0"/>
            </a:endParaRPr>
          </a:p>
        </p:txBody>
      </p:sp>
      <p:sp>
        <p:nvSpPr>
          <p:cNvPr id="5" name="Rectangle 9">
            <a:extLst>
              <a:ext uri="{FF2B5EF4-FFF2-40B4-BE49-F238E27FC236}">
                <a16:creationId xmlns:a16="http://schemas.microsoft.com/office/drawing/2014/main" id="{00548F94-7AE4-427A-AD6C-2BB418AE5080}"/>
              </a:ext>
            </a:extLst>
          </p:cNvPr>
          <p:cNvSpPr txBox="1">
            <a:spLocks noChangeArrowheads="1"/>
          </p:cNvSpPr>
          <p:nvPr/>
        </p:nvSpPr>
        <p:spPr bwMode="auto">
          <a:xfrm>
            <a:off x="664820" y="418114"/>
            <a:ext cx="4611329" cy="1571235"/>
          </a:xfrm>
          <a:prstGeom prst="rect">
            <a:avLst/>
          </a:prstGeom>
          <a:solidFill>
            <a:schemeClr val="accent2"/>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THE CHURCH OF</a:t>
            </a:r>
          </a:p>
          <a:p>
            <a:pPr marL="0" indent="0" algn="ctr" eaLnBrk="1" hangingPunct="1">
              <a:spcBef>
                <a:spcPts val="0"/>
              </a:spcBef>
              <a:buNone/>
            </a:pPr>
            <a:r>
              <a:rPr lang="en-US" altLang="en-US" sz="4000" kern="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p>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2" name="Arrow: Right 1">
            <a:extLst>
              <a:ext uri="{FF2B5EF4-FFF2-40B4-BE49-F238E27FC236}">
                <a16:creationId xmlns:a16="http://schemas.microsoft.com/office/drawing/2014/main" id="{58267C72-0B83-4C4C-8A75-6A30BFBBCC92}"/>
              </a:ext>
            </a:extLst>
          </p:cNvPr>
          <p:cNvSpPr/>
          <p:nvPr/>
        </p:nvSpPr>
        <p:spPr>
          <a:xfrm>
            <a:off x="5478956" y="961415"/>
            <a:ext cx="978408" cy="484632"/>
          </a:xfrm>
          <a:prstGeom prst="rightArrow">
            <a:avLst/>
          </a:prstGeom>
          <a:solidFill>
            <a:srgbClr val="8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135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907F58C4-FB4E-4457-8641-8EEDB00093DD}"/>
              </a:ext>
            </a:extLst>
          </p:cNvPr>
          <p:cNvSpPr txBox="1">
            <a:spLocks noChangeArrowheads="1"/>
          </p:cNvSpPr>
          <p:nvPr/>
        </p:nvSpPr>
        <p:spPr bwMode="auto">
          <a:xfrm>
            <a:off x="6660171" y="486938"/>
            <a:ext cx="4611329" cy="1433585"/>
          </a:xfrm>
          <a:prstGeom prst="rect">
            <a:avLst/>
          </a:prstGeom>
          <a:solidFill>
            <a:schemeClr val="bg1">
              <a:lumMod val="85000"/>
            </a:schemeClr>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4400" b="1" kern="0" dirty="0">
                <a:latin typeface="Times New Roman" panose="02020603050405020304" pitchFamily="18" charset="0"/>
              </a:rPr>
              <a:t>Plan</a:t>
            </a:r>
          </a:p>
          <a:p>
            <a:pPr marL="0" indent="0" algn="ctr" eaLnBrk="1" hangingPunct="1">
              <a:spcBef>
                <a:spcPts val="0"/>
              </a:spcBef>
              <a:buNone/>
            </a:pPr>
            <a:r>
              <a:rPr lang="en-US" altLang="en-US" sz="4400" b="1" kern="0" dirty="0">
                <a:latin typeface="Times New Roman" panose="02020603050405020304" pitchFamily="18" charset="0"/>
              </a:rPr>
              <a:t>of Salvation</a:t>
            </a:r>
          </a:p>
        </p:txBody>
      </p:sp>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418228" y="2235200"/>
            <a:ext cx="11316572" cy="4517382"/>
          </a:xfrm>
        </p:spPr>
        <p:txBody>
          <a:bodyPr/>
          <a:lstStyle/>
          <a:p>
            <a:pPr>
              <a:spcBef>
                <a:spcPts val="600"/>
              </a:spcBef>
            </a:pPr>
            <a:r>
              <a:rPr lang="en-US" sz="4400" dirty="0">
                <a:latin typeface="Calibri" panose="020F0502020204030204" pitchFamily="34" charset="0"/>
                <a:cs typeface="Calibri" panose="020F0502020204030204" pitchFamily="34" charset="0"/>
              </a:rPr>
              <a:t>Church Ordinances</a:t>
            </a:r>
          </a:p>
          <a:p>
            <a:pPr lvl="1">
              <a:spcBef>
                <a:spcPts val="600"/>
              </a:spcBef>
            </a:pPr>
            <a:r>
              <a:rPr lang="en-US" sz="4000" dirty="0">
                <a:latin typeface="Calibri" panose="020F0502020204030204" pitchFamily="34" charset="0"/>
                <a:cs typeface="Calibri" panose="020F0502020204030204" pitchFamily="34" charset="0"/>
              </a:rPr>
              <a:t>“They include baptism, confirmation, ordination to the Melchizedek Priesthood (for men), the temple endowment, and the marriage sealing. With each of these ordinances, we enter into solemn covenants with the Lord.”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				    -</a:t>
            </a:r>
            <a:r>
              <a:rPr lang="en-US" sz="3600" i="1" dirty="0">
                <a:latin typeface="Calibri" panose="020F0502020204030204" pitchFamily="34" charset="0"/>
                <a:cs typeface="Calibri" panose="020F0502020204030204" pitchFamily="34" charset="0"/>
              </a:rPr>
              <a:t>Ordinances</a:t>
            </a:r>
            <a:r>
              <a:rPr lang="en-US" sz="3600" dirty="0">
                <a:latin typeface="Calibri" panose="020F0502020204030204" pitchFamily="34" charset="0"/>
                <a:cs typeface="Calibri" panose="020F0502020204030204" pitchFamily="34" charset="0"/>
              </a:rPr>
              <a:t>, churchofjesuschrist.org</a:t>
            </a:r>
          </a:p>
        </p:txBody>
      </p:sp>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9199716" y="6544546"/>
            <a:ext cx="2844800" cy="293174"/>
          </a:xfrm>
        </p:spPr>
        <p:txBody>
          <a:bodyPr/>
          <a:lstStyle/>
          <a:p>
            <a:fld id="{2F7EAF61-48EF-4C29-ABF0-30C92B9D2BC0}" type="slidenum">
              <a:rPr lang="en-US" altLang="en-US" sz="1200" smtClean="0">
                <a:latin typeface="Calibri" panose="020F0502020204030204" pitchFamily="34" charset="0"/>
                <a:cs typeface="Calibri" panose="020F0502020204030204" pitchFamily="34" charset="0"/>
              </a:rPr>
              <a:pPr/>
              <a:t>32</a:t>
            </a:fld>
            <a:endParaRPr lang="en-US" altLang="en-US" sz="1200" dirty="0">
              <a:latin typeface="Calibri" panose="020F0502020204030204" pitchFamily="34" charset="0"/>
              <a:cs typeface="Calibri" panose="020F0502020204030204" pitchFamily="34" charset="0"/>
            </a:endParaRPr>
          </a:p>
        </p:txBody>
      </p:sp>
      <p:sp>
        <p:nvSpPr>
          <p:cNvPr id="5" name="Rectangle 9">
            <a:extLst>
              <a:ext uri="{FF2B5EF4-FFF2-40B4-BE49-F238E27FC236}">
                <a16:creationId xmlns:a16="http://schemas.microsoft.com/office/drawing/2014/main" id="{00548F94-7AE4-427A-AD6C-2BB418AE5080}"/>
              </a:ext>
            </a:extLst>
          </p:cNvPr>
          <p:cNvSpPr txBox="1">
            <a:spLocks noChangeArrowheads="1"/>
          </p:cNvSpPr>
          <p:nvPr/>
        </p:nvSpPr>
        <p:spPr bwMode="auto">
          <a:xfrm>
            <a:off x="664820" y="418114"/>
            <a:ext cx="4611329" cy="1571235"/>
          </a:xfrm>
          <a:prstGeom prst="rect">
            <a:avLst/>
          </a:prstGeom>
          <a:solidFill>
            <a:schemeClr val="accent2"/>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THE CHURCH OF</a:t>
            </a:r>
          </a:p>
          <a:p>
            <a:pPr marL="0" indent="0" algn="ctr" eaLnBrk="1" hangingPunct="1">
              <a:spcBef>
                <a:spcPts val="0"/>
              </a:spcBef>
              <a:buNone/>
            </a:pPr>
            <a:r>
              <a:rPr lang="en-US" altLang="en-US" sz="4000" kern="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p>
          <a:p>
            <a:pPr marL="0" indent="0" algn="ctr" eaLnBrk="1" hangingPunct="1">
              <a:spcBef>
                <a:spcPts val="0"/>
              </a:spcBef>
              <a:buNone/>
            </a:pPr>
            <a:r>
              <a:rPr lang="en-US" altLang="en-US" sz="2800" kern="0"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2" name="Arrow: Right 1">
            <a:extLst>
              <a:ext uri="{FF2B5EF4-FFF2-40B4-BE49-F238E27FC236}">
                <a16:creationId xmlns:a16="http://schemas.microsoft.com/office/drawing/2014/main" id="{58267C72-0B83-4C4C-8A75-6A30BFBBCC92}"/>
              </a:ext>
            </a:extLst>
          </p:cNvPr>
          <p:cNvSpPr/>
          <p:nvPr/>
        </p:nvSpPr>
        <p:spPr>
          <a:xfrm>
            <a:off x="5478956" y="961415"/>
            <a:ext cx="978408" cy="484632"/>
          </a:xfrm>
          <a:prstGeom prst="rightArrow">
            <a:avLst/>
          </a:prstGeom>
          <a:solidFill>
            <a:srgbClr val="8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375608"/>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418228" y="1102477"/>
            <a:ext cx="6655672" cy="4653046"/>
          </a:xfrm>
        </p:spPr>
        <p:txBody>
          <a:bodyPr vert="horz" lIns="91440" tIns="45720" rIns="91440" bIns="45720" rtlCol="0" anchor="t">
            <a:normAutofit/>
          </a:bodyPr>
          <a:lstStyle/>
          <a:p>
            <a:pPr marL="228600" indent="-228600" eaLnBrk="1" hangingPunct="1">
              <a:spcBef>
                <a:spcPts val="1200"/>
              </a:spcBef>
              <a:buFont typeface="Arial" panose="020B0604020202020204" pitchFamily="34" charset="0"/>
              <a:buChar char="•"/>
            </a:pPr>
            <a:r>
              <a:rPr lang="en-US" sz="4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Seed of…</a:t>
            </a:r>
          </a:p>
          <a:p>
            <a:pPr marL="628650" lvl="1" indent="-228600" eaLnBrk="1" hangingPunct="1">
              <a:spcBef>
                <a:spcPts val="1200"/>
              </a:spcBef>
              <a:buFont typeface="Arial" panose="020B0604020202020204" pitchFamily="34" charset="0"/>
              <a:buChar char="•"/>
            </a:pPr>
            <a:r>
              <a:rPr lang="en-US" sz="40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Woman, </a:t>
            </a:r>
            <a:r>
              <a:rPr lang="en-US" sz="40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Genesis 3:15</a:t>
            </a:r>
          </a:p>
          <a:p>
            <a:pPr marL="628650" lvl="1" indent="-228600" eaLnBrk="1" hangingPunct="1">
              <a:spcBef>
                <a:spcPts val="1200"/>
              </a:spcBef>
              <a:buFont typeface="Arial" panose="020B0604020202020204" pitchFamily="34" charset="0"/>
              <a:buChar char="•"/>
            </a:pPr>
            <a:r>
              <a:rPr lang="en-US" sz="40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Abraham, </a:t>
            </a:r>
            <a:r>
              <a:rPr lang="en-US" sz="40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Genesis 22:18</a:t>
            </a:r>
          </a:p>
          <a:p>
            <a:pPr marL="628650" lvl="1" indent="-228600" eaLnBrk="1" hangingPunct="1">
              <a:spcBef>
                <a:spcPts val="1200"/>
              </a:spcBef>
              <a:buFont typeface="Arial" panose="020B0604020202020204" pitchFamily="34" charset="0"/>
              <a:buChar char="•"/>
            </a:pPr>
            <a:r>
              <a:rPr lang="en-US" sz="40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 </a:t>
            </a:r>
            <a:r>
              <a:rPr lang="en-US" sz="40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Psalm 132:11</a:t>
            </a:r>
          </a:p>
          <a:p>
            <a:pPr marL="228600" indent="-228600" eaLnBrk="1" hangingPunct="1">
              <a:spcBef>
                <a:spcPts val="1200"/>
              </a:spcBef>
              <a:buFont typeface="Arial" panose="020B0604020202020204" pitchFamily="34" charset="0"/>
              <a:buChar char="•"/>
            </a:pPr>
            <a:r>
              <a:rPr lang="en-US" sz="4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a:t>
            </a:r>
            <a:r>
              <a:rPr lang="en-US" sz="44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Luke 1:30-35; </a:t>
            </a:r>
            <a:br>
              <a:rPr lang="en-US" sz="44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4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2:8-14; Galatians 4:4-7</a:t>
            </a:r>
          </a:p>
        </p:txBody>
      </p:sp>
      <p:sp>
        <p:nvSpPr>
          <p:cNvPr id="19" name="Freeform: Shape 1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48D5E50E-BB3D-48BE-8B70-66E173883111}"/>
              </a:ext>
            </a:extLst>
          </p:cNvPr>
          <p:cNvPicPr>
            <a:picLocks noChangeAspect="1"/>
          </p:cNvPicPr>
          <p:nvPr/>
        </p:nvPicPr>
        <p:blipFill rotWithShape="1">
          <a:blip r:embed="rId2">
            <a:extLst>
              <a:ext uri="{28A0092B-C50C-407E-A947-70E740481C1C}">
                <a14:useLocalDpi xmlns:a14="http://schemas.microsoft.com/office/drawing/2010/main" val="0"/>
              </a:ext>
            </a:extLst>
          </a:blip>
          <a:srcRect l="27706" r="22734"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2F7EAF61-48EF-4C29-ABF0-30C92B9D2BC0}" type="slidenum">
              <a:rPr lang="en-US" altLang="en-US">
                <a:solidFill>
                  <a:srgbClr val="FFFFFF"/>
                </a:solidFill>
                <a:latin typeface="Calibri" panose="020F0502020204030204" pitchFamily="34" charset="0"/>
                <a:cs typeface="Calibri" panose="020F0502020204030204" pitchFamily="34" charset="0"/>
              </a:rPr>
              <a:pPr algn="ctr">
                <a:spcAft>
                  <a:spcPts val="600"/>
                </a:spcAft>
                <a:defRPr/>
              </a:pPr>
              <a:t>33</a:t>
            </a:fld>
            <a:endParaRPr lang="en-US" altLang="en-US" dirty="0">
              <a:solidFill>
                <a:srgbClr val="FFFFFF"/>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4086374276"/>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7" presetClass="entr" presetSubtype="0" fill="hold" nodeType="afterEffect">
                                  <p:stCondLst>
                                    <p:cond delay="1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334547" y="821015"/>
            <a:ext cx="6331913" cy="5215970"/>
          </a:xfrm>
        </p:spPr>
        <p:txBody>
          <a:bodyPr vert="horz" lIns="91440" tIns="45720" rIns="91440" bIns="45720" rtlCol="0" anchor="t">
            <a:normAutofit/>
          </a:bodyPr>
          <a:lstStyle/>
          <a:p>
            <a:pPr marL="228600" indent="-228600" eaLnBrk="1" hangingPunct="1">
              <a:spcBef>
                <a:spcPts val="1200"/>
              </a:spcBef>
              <a:buFont typeface="Arial" panose="020B0604020202020204" pitchFamily="34" charset="0"/>
              <a:buChar char="•"/>
            </a:pPr>
            <a:r>
              <a:rPr lang="en-US" sz="40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be saved from sin: </a:t>
            </a:r>
            <a:br>
              <a:rPr lang="en-US" sz="40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0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 – B – R – C – B  </a:t>
            </a:r>
            <a:br>
              <a:rPr lang="en-US" sz="40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0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(Mk. 16:15-16; Acts 2:36-41)</a:t>
            </a:r>
          </a:p>
          <a:p>
            <a:pPr marL="228600" indent="-228600" eaLnBrk="1" hangingPunct="1">
              <a:spcBef>
                <a:spcPts val="1200"/>
              </a:spcBef>
              <a:buFont typeface="Arial" panose="020B0604020202020204" pitchFamily="34" charset="0"/>
              <a:buChar char="•"/>
            </a:pPr>
            <a:r>
              <a:rPr lang="en-US" sz="40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Bodily resurrection, judgment and eternal heaven or hell, </a:t>
            </a:r>
            <a:r>
              <a:rPr lang="en-US" sz="4000" i="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5:28-29; 2 Corinthians 5:10; Matthew 25:46</a:t>
            </a:r>
          </a:p>
        </p:txBody>
      </p:sp>
      <p:sp>
        <p:nvSpPr>
          <p:cNvPr id="19" name="Freeform: Shape 1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48D5E50E-BB3D-48BE-8B70-66E173883111}"/>
              </a:ext>
            </a:extLst>
          </p:cNvPr>
          <p:cNvPicPr>
            <a:picLocks noChangeAspect="1"/>
          </p:cNvPicPr>
          <p:nvPr/>
        </p:nvPicPr>
        <p:blipFill rotWithShape="1">
          <a:blip r:embed="rId2">
            <a:extLst>
              <a:ext uri="{28A0092B-C50C-407E-A947-70E740481C1C}">
                <a14:useLocalDpi xmlns:a14="http://schemas.microsoft.com/office/drawing/2010/main" val="0"/>
              </a:ext>
            </a:extLst>
          </a:blip>
          <a:srcRect l="27706" r="22734"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2F7EAF61-48EF-4C29-ABF0-30C92B9D2BC0}" type="slidenum">
              <a:rPr lang="en-US" altLang="en-US">
                <a:solidFill>
                  <a:srgbClr val="FFFFFF"/>
                </a:solidFill>
                <a:latin typeface="Calibri" panose="020F0502020204030204" pitchFamily="34" charset="0"/>
                <a:cs typeface="Calibri" panose="020F0502020204030204" pitchFamily="34" charset="0"/>
              </a:rPr>
              <a:pPr algn="ctr">
                <a:spcAft>
                  <a:spcPts val="600"/>
                </a:spcAft>
                <a:defRPr/>
              </a:pPr>
              <a:t>34</a:t>
            </a:fld>
            <a:endParaRPr lang="en-US" altLang="en-US" dirty="0">
              <a:solidFill>
                <a:srgbClr val="FFFFFF"/>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795713423"/>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833E0DB-34F9-4BAE-A554-533CBBCED2F4}"/>
              </a:ext>
            </a:extLst>
          </p:cNvPr>
          <p:cNvSpPr>
            <a:spLocks noGrp="1"/>
          </p:cNvSpPr>
          <p:nvPr>
            <p:ph type="sldNum" sz="quarter" idx="12"/>
          </p:nvPr>
        </p:nvSpPr>
        <p:spPr>
          <a:xfrm>
            <a:off x="11257934" y="6324600"/>
            <a:ext cx="688259" cy="47625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82F7B4-E97F-40DC-B560-CCA3C84E24A5}"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5842" name="Rectangle 2">
            <a:extLst>
              <a:ext uri="{FF2B5EF4-FFF2-40B4-BE49-F238E27FC236}">
                <a16:creationId xmlns:a16="http://schemas.microsoft.com/office/drawing/2014/main" id="{51F28596-BBB6-4CE7-902E-DBE79020A99C}"/>
              </a:ext>
            </a:extLst>
          </p:cNvPr>
          <p:cNvSpPr>
            <a:spLocks noGrp="1" noChangeArrowheads="1"/>
          </p:cNvSpPr>
          <p:nvPr>
            <p:ph type="title"/>
          </p:nvPr>
        </p:nvSpPr>
        <p:spPr>
          <a:xfrm>
            <a:off x="513914" y="154580"/>
            <a:ext cx="11058654" cy="1799582"/>
          </a:xfrm>
        </p:spPr>
        <p:txBody>
          <a:bodyPr/>
          <a:lstStyle/>
          <a:p>
            <a:pPr eaLnBrk="1" hangingPunct="1">
              <a:defRPr/>
            </a:pPr>
            <a:r>
              <a:rPr lang="en-US" sz="5400" b="1"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Concerning The Gospel of The Church of Jesus Christ of Latter-day Saints</a:t>
            </a:r>
          </a:p>
        </p:txBody>
      </p:sp>
      <p:sp>
        <p:nvSpPr>
          <p:cNvPr id="35843" name="Rectangle 3">
            <a:extLst>
              <a:ext uri="{FF2B5EF4-FFF2-40B4-BE49-F238E27FC236}">
                <a16:creationId xmlns:a16="http://schemas.microsoft.com/office/drawing/2014/main" id="{0179153A-098B-4538-8E02-8C8029C88951}"/>
              </a:ext>
            </a:extLst>
          </p:cNvPr>
          <p:cNvSpPr>
            <a:spLocks noGrp="1" noChangeArrowheads="1"/>
          </p:cNvSpPr>
          <p:nvPr>
            <p:ph type="body" idx="1"/>
          </p:nvPr>
        </p:nvSpPr>
        <p:spPr>
          <a:xfrm>
            <a:off x="1037303" y="2123768"/>
            <a:ext cx="10117394" cy="4579652"/>
          </a:xfrm>
        </p:spPr>
        <p:txBody>
          <a:bodyPr/>
          <a:lstStyle/>
          <a:p>
            <a:pPr marL="225425" indent="-225425" eaLnBrk="1" hangingPunct="1">
              <a:defRPr/>
            </a:pPr>
            <a:r>
              <a:rPr lang="en-US" sz="4200" dirty="0">
                <a:latin typeface="Calibri" panose="020F0502020204030204" pitchFamily="34" charset="0"/>
                <a:cs typeface="Calibri" panose="020F0502020204030204" pitchFamily="34" charset="0"/>
              </a:rPr>
              <a:t>The </a:t>
            </a:r>
            <a:r>
              <a:rPr lang="en-US" sz="4200" u="sng" dirty="0">
                <a:latin typeface="Calibri" panose="020F0502020204030204" pitchFamily="34" charset="0"/>
                <a:cs typeface="Calibri" panose="020F0502020204030204" pitchFamily="34" charset="0"/>
              </a:rPr>
              <a:t>Gospel</a:t>
            </a:r>
            <a:r>
              <a:rPr lang="en-US" sz="4200" dirty="0">
                <a:latin typeface="Calibri" panose="020F0502020204030204" pitchFamily="34" charset="0"/>
                <a:cs typeface="Calibri" panose="020F0502020204030204" pitchFamily="34" charset="0"/>
              </a:rPr>
              <a:t> of Mormonism are </a:t>
            </a:r>
            <a:r>
              <a:rPr lang="en-US" sz="4200" b="1" i="1" dirty="0">
                <a:solidFill>
                  <a:srgbClr val="A50021"/>
                </a:solidFill>
                <a:latin typeface="Calibri" panose="020F0502020204030204" pitchFamily="34" charset="0"/>
                <a:cs typeface="Calibri" panose="020F0502020204030204" pitchFamily="34" charset="0"/>
              </a:rPr>
              <a:t>NOT</a:t>
            </a:r>
            <a:r>
              <a:rPr lang="en-US" sz="4200" dirty="0">
                <a:latin typeface="Calibri" panose="020F0502020204030204" pitchFamily="34" charset="0"/>
                <a:cs typeface="Calibri" panose="020F0502020204030204" pitchFamily="34" charset="0"/>
              </a:rPr>
              <a:t> the </a:t>
            </a:r>
            <a:r>
              <a:rPr lang="en-US" sz="4200" u="sng" dirty="0">
                <a:latin typeface="Calibri" panose="020F0502020204030204" pitchFamily="34" charset="0"/>
                <a:cs typeface="Calibri" panose="020F0502020204030204" pitchFamily="34" charset="0"/>
              </a:rPr>
              <a:t>Gospel</a:t>
            </a:r>
            <a:r>
              <a:rPr lang="en-US" sz="4200" dirty="0">
                <a:latin typeface="Calibri" panose="020F0502020204030204" pitchFamily="34" charset="0"/>
                <a:cs typeface="Calibri" panose="020F0502020204030204" pitchFamily="34" charset="0"/>
              </a:rPr>
              <a:t> of the Bible</a:t>
            </a:r>
          </a:p>
          <a:p>
            <a:pPr lvl="1" eaLnBrk="1" hangingPunct="1">
              <a:defRPr/>
            </a:pPr>
            <a:r>
              <a:rPr lang="en-US" sz="3600" dirty="0">
                <a:latin typeface="Calibri" panose="020F0502020204030204" pitchFamily="34" charset="0"/>
                <a:cs typeface="Calibri" panose="020F0502020204030204" pitchFamily="34" charset="0"/>
              </a:rPr>
              <a:t>Bible doctrine is </a:t>
            </a:r>
            <a:r>
              <a:rPr lang="en-US" sz="3600" b="1" i="1" dirty="0">
                <a:solidFill>
                  <a:srgbClr val="A50021"/>
                </a:solidFill>
                <a:latin typeface="Calibri" panose="020F0502020204030204" pitchFamily="34" charset="0"/>
                <a:cs typeface="Calibri" panose="020F0502020204030204" pitchFamily="34" charset="0"/>
              </a:rPr>
              <a:t>NOT</a:t>
            </a:r>
            <a:r>
              <a:rPr lang="en-US" sz="3600" dirty="0">
                <a:latin typeface="Calibri" panose="020F0502020204030204" pitchFamily="34" charset="0"/>
                <a:cs typeface="Calibri" panose="020F0502020204030204" pitchFamily="34" charset="0"/>
              </a:rPr>
              <a:t> Mormon doctrine, and Mormon doctrine is </a:t>
            </a:r>
            <a:r>
              <a:rPr lang="en-US" sz="3600" b="1" i="1" dirty="0">
                <a:solidFill>
                  <a:srgbClr val="A50021"/>
                </a:solidFill>
                <a:latin typeface="Calibri" panose="020F0502020204030204" pitchFamily="34" charset="0"/>
                <a:cs typeface="Calibri" panose="020F0502020204030204" pitchFamily="34" charset="0"/>
              </a:rPr>
              <a:t>NOT</a:t>
            </a:r>
            <a:r>
              <a:rPr lang="en-US" sz="3600" dirty="0">
                <a:latin typeface="Calibri" panose="020F0502020204030204" pitchFamily="34" charset="0"/>
                <a:cs typeface="Calibri" panose="020F0502020204030204" pitchFamily="34" charset="0"/>
              </a:rPr>
              <a:t> Bible doctrine</a:t>
            </a:r>
          </a:p>
          <a:p>
            <a:pPr lvl="1" eaLnBrk="1" hangingPunct="1">
              <a:defRPr/>
            </a:pPr>
            <a:r>
              <a:rPr lang="en-US" sz="3600" dirty="0">
                <a:latin typeface="Calibri" panose="020F0502020204030204" pitchFamily="34" charset="0"/>
                <a:cs typeface="Calibri" panose="020F0502020204030204" pitchFamily="34" charset="0"/>
              </a:rPr>
              <a:t>They are </a:t>
            </a:r>
            <a:r>
              <a:rPr lang="en-US" sz="3600" b="1" i="1" dirty="0">
                <a:solidFill>
                  <a:srgbClr val="A50021"/>
                </a:solidFill>
                <a:latin typeface="Calibri" panose="020F0502020204030204" pitchFamily="34" charset="0"/>
                <a:cs typeface="Calibri" panose="020F0502020204030204" pitchFamily="34" charset="0"/>
              </a:rPr>
              <a:t>NOT</a:t>
            </a:r>
            <a:r>
              <a:rPr lang="en-US" sz="3600" dirty="0">
                <a:latin typeface="Calibri" panose="020F0502020204030204" pitchFamily="34" charset="0"/>
                <a:cs typeface="Calibri" panose="020F0502020204030204" pitchFamily="34" charset="0"/>
              </a:rPr>
              <a:t> one and the same</a:t>
            </a:r>
          </a:p>
          <a:p>
            <a:pPr lvl="1" eaLnBrk="1" hangingPunct="1">
              <a:defRPr/>
            </a:pPr>
            <a:r>
              <a:rPr lang="en-US" sz="3600" b="1" i="1" dirty="0">
                <a:solidFill>
                  <a:srgbClr val="0000FF"/>
                </a:solidFill>
                <a:latin typeface="Calibri" panose="020F0502020204030204" pitchFamily="34" charset="0"/>
                <a:cs typeface="Calibri" panose="020F0502020204030204" pitchFamily="34" charset="0"/>
              </a:rPr>
              <a:t>No Mormon truly believes the Bible, and a     true Bible believer cannot be a Mormon!</a:t>
            </a:r>
          </a:p>
        </p:txBody>
      </p:sp>
      <p:pic>
        <p:nvPicPr>
          <p:cNvPr id="5" name="Picture 4" descr="A close up of a logo&#10;&#10;Description automatically generated">
            <a:extLst>
              <a:ext uri="{FF2B5EF4-FFF2-40B4-BE49-F238E27FC236}">
                <a16:creationId xmlns:a16="http://schemas.microsoft.com/office/drawing/2014/main" id="{798C4017-A36C-4225-B7B9-3F8466F7729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1000"/>
                                        <p:tgtEl>
                                          <p:spTgt spid="35843">
                                            <p:txEl>
                                              <p:pRg st="0" end="0"/>
                                            </p:txEl>
                                          </p:spTgt>
                                        </p:tgtEl>
                                      </p:cBhvr>
                                    </p:animEffect>
                                    <p:anim calcmode="lin" valueType="num">
                                      <p:cBhvr>
                                        <p:cTn id="8"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84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500"/>
                                  </p:stCondLst>
                                  <p:childTnLst>
                                    <p:set>
                                      <p:cBhvr>
                                        <p:cTn id="12" dur="1" fill="hold">
                                          <p:stCondLst>
                                            <p:cond delay="0"/>
                                          </p:stCondLst>
                                        </p:cTn>
                                        <p:tgtEl>
                                          <p:spTgt spid="35843">
                                            <p:txEl>
                                              <p:pRg st="1" end="1"/>
                                            </p:txEl>
                                          </p:spTgt>
                                        </p:tgtEl>
                                        <p:attrNameLst>
                                          <p:attrName>style.visibility</p:attrName>
                                        </p:attrNameLst>
                                      </p:cBhvr>
                                      <p:to>
                                        <p:strVal val="visible"/>
                                      </p:to>
                                    </p:set>
                                    <p:animEffect transition="in" filter="fade">
                                      <p:cBhvr>
                                        <p:cTn id="13" dur="1000"/>
                                        <p:tgtEl>
                                          <p:spTgt spid="35843">
                                            <p:txEl>
                                              <p:pRg st="1" end="1"/>
                                            </p:txEl>
                                          </p:spTgt>
                                        </p:tgtEl>
                                      </p:cBhvr>
                                    </p:animEffect>
                                    <p:anim calcmode="lin" valueType="num">
                                      <p:cBhvr>
                                        <p:cTn id="14" dur="10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584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7" presetClass="entr" presetSubtype="0" fill="hold" grpId="0" nodeType="afterEffect">
                                  <p:stCondLst>
                                    <p:cond delay="1000"/>
                                  </p:stCondLst>
                                  <p:childTnLst>
                                    <p:set>
                                      <p:cBhvr>
                                        <p:cTn id="18" dur="1" fill="hold">
                                          <p:stCondLst>
                                            <p:cond delay="0"/>
                                          </p:stCondLst>
                                        </p:cTn>
                                        <p:tgtEl>
                                          <p:spTgt spid="35843">
                                            <p:txEl>
                                              <p:pRg st="2" end="2"/>
                                            </p:txEl>
                                          </p:spTgt>
                                        </p:tgtEl>
                                        <p:attrNameLst>
                                          <p:attrName>style.visibility</p:attrName>
                                        </p:attrNameLst>
                                      </p:cBhvr>
                                      <p:to>
                                        <p:strVal val="visible"/>
                                      </p:to>
                                    </p:set>
                                    <p:animEffect transition="in" filter="fade">
                                      <p:cBhvr>
                                        <p:cTn id="19" dur="1000"/>
                                        <p:tgtEl>
                                          <p:spTgt spid="35843">
                                            <p:txEl>
                                              <p:pRg st="2" end="2"/>
                                            </p:txEl>
                                          </p:spTgt>
                                        </p:tgtEl>
                                      </p:cBhvr>
                                    </p:animEffect>
                                    <p:anim calcmode="lin" valueType="num">
                                      <p:cBhvr>
                                        <p:cTn id="20"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5843">
                                            <p:txEl>
                                              <p:pRg st="3" end="3"/>
                                            </p:txEl>
                                          </p:spTgt>
                                        </p:tgtEl>
                                        <p:attrNameLst>
                                          <p:attrName>style.visibility</p:attrName>
                                        </p:attrNameLst>
                                      </p:cBhvr>
                                      <p:to>
                                        <p:strVal val="visible"/>
                                      </p:to>
                                    </p:set>
                                    <p:animEffect transition="in" filter="fade">
                                      <p:cBhvr>
                                        <p:cTn id="26" dur="1000"/>
                                        <p:tgtEl>
                                          <p:spTgt spid="35843">
                                            <p:txEl>
                                              <p:pRg st="3" end="3"/>
                                            </p:txEl>
                                          </p:spTgt>
                                        </p:tgtEl>
                                      </p:cBhvr>
                                    </p:animEffect>
                                    <p:anim calcmode="lin" valueType="num">
                                      <p:cBhvr>
                                        <p:cTn id="27" dur="10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58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622300" y="2826273"/>
            <a:ext cx="10947400" cy="3409427"/>
          </a:xfrm>
        </p:spPr>
        <p:txBody>
          <a:bodyPr/>
          <a:lstStyle/>
          <a:p>
            <a:pPr marL="0" indent="0">
              <a:spcBef>
                <a:spcPts val="1200"/>
              </a:spcBef>
              <a:buNone/>
            </a:pPr>
            <a:r>
              <a:rPr lang="en-US" sz="4000" dirty="0">
                <a:latin typeface="Calibri" panose="020F0502020204030204" pitchFamily="34" charset="0"/>
                <a:cs typeface="Calibri" panose="020F0502020204030204" pitchFamily="34" charset="0"/>
              </a:rPr>
              <a:t>“But even if </a:t>
            </a:r>
            <a:r>
              <a:rPr lang="en-US" sz="4000" b="1" dirty="0">
                <a:latin typeface="Calibri" panose="020F0502020204030204" pitchFamily="34" charset="0"/>
                <a:cs typeface="Calibri" panose="020F0502020204030204" pitchFamily="34" charset="0"/>
              </a:rPr>
              <a:t>our gospel is veiled</a:t>
            </a:r>
            <a:r>
              <a:rPr lang="en-US" sz="4000" dirty="0">
                <a:latin typeface="Calibri" panose="020F0502020204030204" pitchFamily="34" charset="0"/>
                <a:cs typeface="Calibri" panose="020F0502020204030204" pitchFamily="34" charset="0"/>
              </a:rPr>
              <a:t>, it is veiled to those who are </a:t>
            </a:r>
            <a:r>
              <a:rPr lang="en-US" sz="4000" b="1" dirty="0">
                <a:latin typeface="Calibri" panose="020F0502020204030204" pitchFamily="34" charset="0"/>
                <a:cs typeface="Calibri" panose="020F0502020204030204" pitchFamily="34" charset="0"/>
              </a:rPr>
              <a:t>perishing</a:t>
            </a:r>
            <a:r>
              <a:rPr lang="en-US" sz="4000" dirty="0">
                <a:latin typeface="Calibri" panose="020F0502020204030204" pitchFamily="34" charset="0"/>
                <a:cs typeface="Calibri" panose="020F0502020204030204" pitchFamily="34" charset="0"/>
              </a:rPr>
              <a:t>, whose </a:t>
            </a:r>
            <a:r>
              <a:rPr lang="en-US" sz="4000" b="1" dirty="0">
                <a:latin typeface="Calibri" panose="020F0502020204030204" pitchFamily="34" charset="0"/>
                <a:cs typeface="Calibri" panose="020F0502020204030204" pitchFamily="34" charset="0"/>
              </a:rPr>
              <a:t>minds</a:t>
            </a:r>
            <a:r>
              <a:rPr lang="en-US" sz="4000" dirty="0">
                <a:latin typeface="Calibri" panose="020F0502020204030204" pitchFamily="34" charset="0"/>
                <a:cs typeface="Calibri" panose="020F0502020204030204" pitchFamily="34" charset="0"/>
              </a:rPr>
              <a:t> the god of this age has </a:t>
            </a:r>
            <a:r>
              <a:rPr lang="en-US" sz="4000" b="1" dirty="0">
                <a:latin typeface="Calibri" panose="020F0502020204030204" pitchFamily="34" charset="0"/>
                <a:cs typeface="Calibri" panose="020F0502020204030204" pitchFamily="34" charset="0"/>
              </a:rPr>
              <a:t>blinded</a:t>
            </a:r>
            <a:r>
              <a:rPr lang="en-US" sz="4000" dirty="0">
                <a:latin typeface="Calibri" panose="020F0502020204030204" pitchFamily="34" charset="0"/>
                <a:cs typeface="Calibri" panose="020F0502020204030204" pitchFamily="34" charset="0"/>
              </a:rPr>
              <a:t>, who </a:t>
            </a:r>
            <a:r>
              <a:rPr lang="en-US" sz="4000" b="1" dirty="0">
                <a:latin typeface="Calibri" panose="020F0502020204030204" pitchFamily="34" charset="0"/>
                <a:cs typeface="Calibri" panose="020F0502020204030204" pitchFamily="34" charset="0"/>
              </a:rPr>
              <a:t>do not believe</a:t>
            </a:r>
            <a:r>
              <a:rPr lang="en-US" sz="4000" dirty="0">
                <a:latin typeface="Calibri" panose="020F0502020204030204" pitchFamily="34" charset="0"/>
                <a:cs typeface="Calibri" panose="020F0502020204030204" pitchFamily="34" charset="0"/>
              </a:rPr>
              <a:t>, lest the light of the gospel of the glory of Christ, who is the image of God, should shine on them.” </a:t>
            </a:r>
            <a:r>
              <a:rPr lang="en-US" sz="4000" i="1" dirty="0">
                <a:latin typeface="Calibri" panose="020F0502020204030204" pitchFamily="34" charset="0"/>
                <a:cs typeface="Calibri" panose="020F0502020204030204" pitchFamily="34" charset="0"/>
              </a:rPr>
              <a:t>(2 Corinthians 4:3-4)</a:t>
            </a:r>
          </a:p>
        </p:txBody>
      </p:sp>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9199716" y="6544546"/>
            <a:ext cx="2844800" cy="293174"/>
          </a:xfrm>
        </p:spPr>
        <p:txBody>
          <a:bodyPr/>
          <a:lstStyle/>
          <a:p>
            <a:fld id="{2F7EAF61-48EF-4C29-ABF0-30C92B9D2BC0}" type="slidenum">
              <a:rPr lang="en-US" altLang="en-US" sz="1200" smtClean="0">
                <a:latin typeface="Calibri" panose="020F0502020204030204" pitchFamily="34" charset="0"/>
                <a:cs typeface="Calibri" panose="020F0502020204030204" pitchFamily="34" charset="0"/>
              </a:rPr>
              <a:pPr/>
              <a:t>36</a:t>
            </a:fld>
            <a:endParaRPr lang="en-US" altLang="en-US" sz="1200" dirty="0">
              <a:latin typeface="Calibri" panose="020F0502020204030204" pitchFamily="34" charset="0"/>
              <a:cs typeface="Calibri" panose="020F0502020204030204" pitchFamily="34" charset="0"/>
            </a:endParaRPr>
          </a:p>
        </p:txBody>
      </p:sp>
      <p:sp>
        <p:nvSpPr>
          <p:cNvPr id="5" name="Rectangle 9">
            <a:extLst>
              <a:ext uri="{FF2B5EF4-FFF2-40B4-BE49-F238E27FC236}">
                <a16:creationId xmlns:a16="http://schemas.microsoft.com/office/drawing/2014/main" id="{00548F94-7AE4-427A-AD6C-2BB418AE5080}"/>
              </a:ext>
            </a:extLst>
          </p:cNvPr>
          <p:cNvSpPr txBox="1">
            <a:spLocks noChangeArrowheads="1"/>
          </p:cNvSpPr>
          <p:nvPr/>
        </p:nvSpPr>
        <p:spPr bwMode="auto">
          <a:xfrm>
            <a:off x="2895600" y="446281"/>
            <a:ext cx="6400800" cy="1905000"/>
          </a:xfrm>
          <a:prstGeom prst="rect">
            <a:avLst/>
          </a:prstGeom>
          <a:solidFill>
            <a:schemeClr val="accent2"/>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kern="0" dirty="0">
                <a:solidFill>
                  <a:schemeClr val="bg1"/>
                </a:solidFill>
                <a:effectLst>
                  <a:outerShdw blurRad="38100" dist="38100" dir="2700000" algn="tl">
                    <a:srgbClr val="000000">
                      <a:alpha val="43137"/>
                    </a:srgbClr>
                  </a:outerShdw>
                </a:effectLst>
                <a:latin typeface="Times New Roman" panose="02020603050405020304" pitchFamily="18" charset="0"/>
              </a:rPr>
              <a:t>THE CHURCH OF</a:t>
            </a:r>
          </a:p>
          <a:p>
            <a:pPr marL="0" indent="0" algn="ctr" eaLnBrk="1" hangingPunct="1">
              <a:spcBef>
                <a:spcPts val="0"/>
              </a:spcBef>
              <a:buNone/>
            </a:pPr>
            <a:r>
              <a:rPr lang="en-US" altLang="en-US" sz="4800" kern="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p>
          <a:p>
            <a:pPr marL="0" indent="0" algn="ctr" eaLnBrk="1" hangingPunct="1">
              <a:spcBef>
                <a:spcPts val="0"/>
              </a:spcBef>
              <a:buNone/>
            </a:pPr>
            <a:r>
              <a:rPr lang="en-US" altLang="en-US" kern="0"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1184284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2">
            <a:extLst>
              <a:ext uri="{FF2B5EF4-FFF2-40B4-BE49-F238E27FC236}">
                <a16:creationId xmlns:a16="http://schemas.microsoft.com/office/drawing/2014/main" id="{765335E1-71FD-423A-A203-846A8C146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4763"/>
            <a:ext cx="363855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a:extLst>
              <a:ext uri="{FF2B5EF4-FFF2-40B4-BE49-F238E27FC236}">
                <a16:creationId xmlns:a16="http://schemas.microsoft.com/office/drawing/2014/main" id="{1B5BD8A2-8F32-402A-8465-E05EF5195E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6373" y="129721"/>
            <a:ext cx="2660556" cy="304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9">
            <a:extLst>
              <a:ext uri="{FF2B5EF4-FFF2-40B4-BE49-F238E27FC236}">
                <a16:creationId xmlns:a16="http://schemas.microsoft.com/office/drawing/2014/main" id="{DE20ED05-4775-493F-9BB5-6A13ED7FA3D2}"/>
              </a:ext>
            </a:extLst>
          </p:cNvPr>
          <p:cNvSpPr>
            <a:spLocks noGrp="1" noChangeArrowheads="1"/>
          </p:cNvSpPr>
          <p:nvPr>
            <p:ph type="subTitle" idx="1"/>
          </p:nvPr>
        </p:nvSpPr>
        <p:spPr>
          <a:xfrm>
            <a:off x="2895599" y="2993038"/>
            <a:ext cx="6400800" cy="1905000"/>
          </a:xfrm>
          <a:solidFill>
            <a:schemeClr val="accent2"/>
          </a:solidFill>
          <a:ln>
            <a:solidFill>
              <a:schemeClr val="tx1"/>
            </a:solidFill>
            <a:miter lim="800000"/>
            <a:headEnd/>
            <a:tailEnd/>
          </a:ln>
          <a:effectLst/>
        </p:spPr>
        <p:txBody>
          <a:bodyPr/>
          <a:lstStyle/>
          <a:p>
            <a:pPr eaLnBrk="1" hangingPunct="1"/>
            <a:r>
              <a:rPr lang="en-US" altLang="en-US" dirty="0">
                <a:solidFill>
                  <a:schemeClr val="bg1"/>
                </a:solidFill>
                <a:effectLst>
                  <a:outerShdw blurRad="38100" dist="38100" dir="2700000" algn="tl">
                    <a:srgbClr val="000000">
                      <a:alpha val="43137"/>
                    </a:srgbClr>
                  </a:outerShdw>
                </a:effectLst>
                <a:latin typeface="Times New Roman" panose="02020603050405020304" pitchFamily="18" charset="0"/>
              </a:rPr>
              <a:t>THE CHURCH OF             </a:t>
            </a:r>
            <a:r>
              <a:rPr lang="en-US" altLang="en-US" sz="480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r>
              <a:rPr lang="en-US" altLang="en-US" sz="40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sp>
        <p:nvSpPr>
          <p:cNvPr id="6155" name="Text Box 11">
            <a:extLst>
              <a:ext uri="{FF2B5EF4-FFF2-40B4-BE49-F238E27FC236}">
                <a16:creationId xmlns:a16="http://schemas.microsoft.com/office/drawing/2014/main" id="{2D302860-510D-4370-BD43-01D8575E65C0}"/>
              </a:ext>
            </a:extLst>
          </p:cNvPr>
          <p:cNvSpPr txBox="1">
            <a:spLocks noChangeArrowheads="1"/>
          </p:cNvSpPr>
          <p:nvPr/>
        </p:nvSpPr>
        <p:spPr bwMode="auto">
          <a:xfrm>
            <a:off x="2427514" y="4948381"/>
            <a:ext cx="7336971" cy="1523494"/>
          </a:xfrm>
          <a:prstGeom prst="rect">
            <a:avLst/>
          </a:prstGeom>
          <a:noFill/>
          <a:ln w="9525">
            <a:noFill/>
            <a:miter lim="800000"/>
            <a:headEnd/>
            <a:tailEnd/>
          </a:ln>
          <a:effectLst/>
        </p:spPr>
        <p:txBody>
          <a:bodyPr wrap="square">
            <a:spAutoFit/>
          </a:bodyPr>
          <a:lstStyle/>
          <a:p>
            <a:pPr algn="ctr" fontAlgn="base">
              <a:spcBef>
                <a:spcPts val="600"/>
              </a:spcBef>
              <a:spcAft>
                <a:spcPct val="0"/>
              </a:spcAft>
              <a:defRPr/>
            </a:pPr>
            <a:r>
              <a:rPr lang="en-US" sz="4800" b="1" i="1" dirty="0">
                <a:solidFill>
                  <a:srgbClr val="A50021"/>
                </a:solidFill>
                <a:latin typeface="Times New Roman" panose="02020603050405020304" pitchFamily="18" charset="0"/>
              </a:rPr>
              <a:t>Who Are They?</a:t>
            </a:r>
          </a:p>
          <a:p>
            <a:pPr algn="ctr" fontAlgn="base">
              <a:spcBef>
                <a:spcPts val="600"/>
              </a:spcBef>
              <a:spcAft>
                <a:spcPct val="0"/>
              </a:spcAft>
              <a:defRPr/>
            </a:pPr>
            <a:r>
              <a:rPr lang="en-US" sz="4000" b="1" dirty="0">
                <a:solidFill>
                  <a:srgbClr val="006600"/>
                </a:solidFill>
                <a:latin typeface="Times New Roman" panose="02020603050405020304" pitchFamily="18" charset="0"/>
              </a:rPr>
              <a:t>(Part 2)</a:t>
            </a:r>
            <a:endParaRPr lang="en-US" sz="4000" b="1" dirty="0">
              <a:solidFill>
                <a:srgbClr val="A50021"/>
              </a:solidFill>
              <a:latin typeface="Times New Roman" panose="02020603050405020304" pitchFamily="18" charset="0"/>
            </a:endParaRPr>
          </a:p>
        </p:txBody>
      </p:sp>
      <p:pic>
        <p:nvPicPr>
          <p:cNvPr id="6" name="Picture 5" descr="A close up of a logo&#10;&#10;Description automatically generated">
            <a:extLst>
              <a:ext uri="{FF2B5EF4-FFF2-40B4-BE49-F238E27FC236}">
                <a16:creationId xmlns:a16="http://schemas.microsoft.com/office/drawing/2014/main" id="{E81767D4-3350-41B5-87B8-8CEE0D7894D7}"/>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609599" y="2428567"/>
            <a:ext cx="11041627" cy="4115979"/>
          </a:xfrm>
        </p:spPr>
        <p:txBody>
          <a:bodyPr/>
          <a:lstStyle/>
          <a:p>
            <a:r>
              <a:rPr lang="en-US" sz="4200" dirty="0">
                <a:latin typeface="Calibri" panose="020F0502020204030204" pitchFamily="34" charset="0"/>
                <a:cs typeface="Calibri" panose="020F0502020204030204" pitchFamily="34" charset="0"/>
              </a:rPr>
              <a:t>2019: 16.3 million (30,536 congregations, 161 temples, 65,100 missionaries)</a:t>
            </a:r>
          </a:p>
          <a:p>
            <a:pPr lvl="1"/>
            <a:r>
              <a:rPr lang="en-US" sz="4000" dirty="0">
                <a:latin typeface="Calibri" panose="020F0502020204030204" pitchFamily="34" charset="0"/>
                <a:cs typeface="Calibri" panose="020F0502020204030204" pitchFamily="34" charset="0"/>
              </a:rPr>
              <a:t>United States: 6.7 million, 14,274 congregations, 81 temples, and 1,876 Family History Centers</a:t>
            </a:r>
          </a:p>
          <a:p>
            <a:pPr lvl="1"/>
            <a:r>
              <a:rPr lang="en-US" sz="4000" dirty="0">
                <a:latin typeface="Calibri" panose="020F0502020204030204" pitchFamily="34" charset="0"/>
                <a:cs typeface="Calibri" panose="020F0502020204030204" pitchFamily="34" charset="0"/>
              </a:rPr>
              <a:t>Idaho: 456,496 members, 1,156 congregations,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5 temples, and 70 Family History Centers</a:t>
            </a:r>
          </a:p>
        </p:txBody>
      </p:sp>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9199716" y="6544546"/>
            <a:ext cx="2844800" cy="293174"/>
          </a:xfrm>
        </p:spPr>
        <p:txBody>
          <a:bodyPr/>
          <a:lstStyle/>
          <a:p>
            <a:fld id="{2F7EAF61-48EF-4C29-ABF0-30C92B9D2BC0}" type="slidenum">
              <a:rPr lang="en-US" altLang="en-US" sz="1200" smtClean="0">
                <a:latin typeface="Calibri" panose="020F0502020204030204" pitchFamily="34" charset="0"/>
                <a:cs typeface="Calibri" panose="020F0502020204030204" pitchFamily="34" charset="0"/>
              </a:rPr>
              <a:pPr/>
              <a:t>5</a:t>
            </a:fld>
            <a:endParaRPr lang="en-US" altLang="en-US" sz="1200" dirty="0">
              <a:latin typeface="Calibri" panose="020F0502020204030204" pitchFamily="34" charset="0"/>
              <a:cs typeface="Calibri" panose="020F0502020204030204" pitchFamily="34" charset="0"/>
            </a:endParaRPr>
          </a:p>
        </p:txBody>
      </p:sp>
      <p:sp>
        <p:nvSpPr>
          <p:cNvPr id="5" name="Rectangle 9">
            <a:extLst>
              <a:ext uri="{FF2B5EF4-FFF2-40B4-BE49-F238E27FC236}">
                <a16:creationId xmlns:a16="http://schemas.microsoft.com/office/drawing/2014/main" id="{00548F94-7AE4-427A-AD6C-2BB418AE5080}"/>
              </a:ext>
            </a:extLst>
          </p:cNvPr>
          <p:cNvSpPr txBox="1">
            <a:spLocks noChangeArrowheads="1"/>
          </p:cNvSpPr>
          <p:nvPr/>
        </p:nvSpPr>
        <p:spPr bwMode="auto">
          <a:xfrm>
            <a:off x="2895600" y="313454"/>
            <a:ext cx="6400800" cy="1905000"/>
          </a:xfrm>
          <a:prstGeom prst="rect">
            <a:avLst/>
          </a:prstGeom>
          <a:solidFill>
            <a:schemeClr val="accent2"/>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kern="0" dirty="0">
                <a:solidFill>
                  <a:schemeClr val="bg1"/>
                </a:solidFill>
                <a:effectLst>
                  <a:outerShdw blurRad="38100" dist="38100" dir="2700000" algn="tl">
                    <a:srgbClr val="000000">
                      <a:alpha val="43137"/>
                    </a:srgbClr>
                  </a:outerShdw>
                </a:effectLst>
                <a:latin typeface="Times New Roman" panose="02020603050405020304" pitchFamily="18" charset="0"/>
              </a:rPr>
              <a:t>THE CHURCH OF</a:t>
            </a:r>
          </a:p>
          <a:p>
            <a:pPr marL="0" indent="0" algn="ctr" eaLnBrk="1" hangingPunct="1">
              <a:spcBef>
                <a:spcPts val="0"/>
              </a:spcBef>
              <a:buNone/>
            </a:pPr>
            <a:r>
              <a:rPr lang="en-US" altLang="en-US" sz="4800" kern="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p>
          <a:p>
            <a:pPr marL="0" indent="0" algn="ctr" eaLnBrk="1" hangingPunct="1">
              <a:spcBef>
                <a:spcPts val="0"/>
              </a:spcBef>
              <a:buNone/>
            </a:pPr>
            <a:r>
              <a:rPr lang="en-US" altLang="en-US" kern="0"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42129733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609599" y="2428567"/>
            <a:ext cx="11208775" cy="4115979"/>
          </a:xfrm>
        </p:spPr>
        <p:txBody>
          <a:bodyPr/>
          <a:lstStyle/>
          <a:p>
            <a:pPr marL="0">
              <a:spcBef>
                <a:spcPts val="0"/>
              </a:spcBef>
            </a:pPr>
            <a:r>
              <a:rPr lang="en-US" sz="4200" dirty="0">
                <a:latin typeface="Calibri" panose="020F0502020204030204" pitchFamily="34" charset="0"/>
                <a:cs typeface="Calibri" panose="020F0502020204030204" pitchFamily="34" charset="0"/>
              </a:rPr>
              <a:t>Standard works published in 188 languages</a:t>
            </a:r>
          </a:p>
          <a:p>
            <a:pPr marL="0">
              <a:spcBef>
                <a:spcPts val="0"/>
              </a:spcBef>
            </a:pPr>
            <a:r>
              <a:rPr lang="en-US" sz="4000" dirty="0">
                <a:latin typeface="Calibri" panose="020F0502020204030204" pitchFamily="34" charset="0"/>
                <a:cs typeface="Calibri" panose="020F0502020204030204" pitchFamily="34" charset="0"/>
              </a:rPr>
              <a:t>Operates 4 Universities / Colleges</a:t>
            </a:r>
          </a:p>
          <a:p>
            <a:pPr>
              <a:spcBef>
                <a:spcPts val="0"/>
              </a:spcBef>
            </a:pPr>
            <a:r>
              <a:rPr lang="en-US" sz="4000" dirty="0">
                <a:latin typeface="Calibri" panose="020F0502020204030204" pitchFamily="34" charset="0"/>
                <a:cs typeface="Calibri" panose="020F0502020204030204" pitchFamily="34" charset="0"/>
              </a:rPr>
              <a:t>11,000 Welfare/Humanitarian Services Missionaries</a:t>
            </a:r>
          </a:p>
          <a:p>
            <a:pPr marL="0">
              <a:spcBef>
                <a:spcPts val="0"/>
              </a:spcBef>
            </a:pPr>
            <a:r>
              <a:rPr lang="en-US" sz="4000" dirty="0">
                <a:latin typeface="Calibri" panose="020F0502020204030204" pitchFamily="34" charset="0"/>
                <a:cs typeface="Calibri" panose="020F0502020204030204" pitchFamily="34" charset="0"/>
              </a:rPr>
              <a:t>5,138 Family History Centers in 142 countries</a:t>
            </a:r>
          </a:p>
          <a:p>
            <a:pPr marL="0" indent="0">
              <a:spcBef>
                <a:spcPts val="0"/>
              </a:spcBef>
              <a:buNone/>
            </a:pPr>
            <a:endParaRPr lang="en-US" sz="400" dirty="0">
              <a:latin typeface="Calibri" panose="020F0502020204030204" pitchFamily="34" charset="0"/>
              <a:cs typeface="Calibri" panose="020F0502020204030204" pitchFamily="34" charset="0"/>
            </a:endParaRPr>
          </a:p>
          <a:p>
            <a:pPr marL="0" indent="0" algn="r">
              <a:spcBef>
                <a:spcPts val="0"/>
              </a:spcBef>
              <a:buNone/>
            </a:pPr>
            <a:r>
              <a:rPr lang="en-US" dirty="0">
                <a:latin typeface="Calibri" panose="020F0502020204030204" pitchFamily="34" charset="0"/>
                <a:cs typeface="Calibri" panose="020F0502020204030204" pitchFamily="34" charset="0"/>
              </a:rPr>
              <a:t>(</a:t>
            </a:r>
            <a:r>
              <a:rPr lang="en-US" i="1" dirty="0">
                <a:latin typeface="Calibri" panose="020F0502020204030204" pitchFamily="34" charset="0"/>
                <a:cs typeface="Calibri" panose="020F0502020204030204" pitchFamily="34" charset="0"/>
              </a:rPr>
              <a:t>Facts and Statistics, Worldwide Statistics,</a:t>
            </a:r>
          </a:p>
          <a:p>
            <a:pPr marL="0" indent="0" algn="r">
              <a:spcBef>
                <a:spcPts val="0"/>
              </a:spcBef>
              <a:buNone/>
            </a:pPr>
            <a:r>
              <a:rPr lang="en-US" dirty="0">
                <a:latin typeface="Calibri" panose="020F0502020204030204" pitchFamily="34" charset="0"/>
                <a:cs typeface="Calibri" panose="020F0502020204030204" pitchFamily="34" charset="0"/>
              </a:rPr>
              <a:t>Newsroom, The LDS Church)</a:t>
            </a:r>
          </a:p>
        </p:txBody>
      </p:sp>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11582401" y="6544685"/>
            <a:ext cx="550606" cy="293174"/>
          </a:xfrm>
        </p:spPr>
        <p:txBody>
          <a:bodyPr/>
          <a:lstStyle/>
          <a:p>
            <a:fld id="{2F7EAF61-48EF-4C29-ABF0-30C92B9D2BC0}" type="slidenum">
              <a:rPr lang="en-US" altLang="en-US" sz="1200">
                <a:latin typeface="Calibri" panose="020F0502020204030204" pitchFamily="34" charset="0"/>
                <a:cs typeface="Calibri" panose="020F0502020204030204" pitchFamily="34" charset="0"/>
              </a:rPr>
              <a:pPr/>
              <a:t>6</a:t>
            </a:fld>
            <a:endParaRPr lang="en-US" altLang="en-US" sz="1200" dirty="0">
              <a:latin typeface="Calibri" panose="020F0502020204030204" pitchFamily="34" charset="0"/>
              <a:cs typeface="Calibri" panose="020F0502020204030204" pitchFamily="34" charset="0"/>
            </a:endParaRPr>
          </a:p>
        </p:txBody>
      </p:sp>
      <p:sp>
        <p:nvSpPr>
          <p:cNvPr id="5" name="Rectangle 9">
            <a:extLst>
              <a:ext uri="{FF2B5EF4-FFF2-40B4-BE49-F238E27FC236}">
                <a16:creationId xmlns:a16="http://schemas.microsoft.com/office/drawing/2014/main" id="{00548F94-7AE4-427A-AD6C-2BB418AE5080}"/>
              </a:ext>
            </a:extLst>
          </p:cNvPr>
          <p:cNvSpPr txBox="1">
            <a:spLocks noChangeArrowheads="1"/>
          </p:cNvSpPr>
          <p:nvPr/>
        </p:nvSpPr>
        <p:spPr bwMode="auto">
          <a:xfrm>
            <a:off x="2895600" y="313454"/>
            <a:ext cx="6400800" cy="1905000"/>
          </a:xfrm>
          <a:prstGeom prst="rect">
            <a:avLst/>
          </a:prstGeom>
          <a:solidFill>
            <a:schemeClr val="accent2"/>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kern="0" dirty="0">
                <a:solidFill>
                  <a:schemeClr val="bg1"/>
                </a:solidFill>
                <a:effectLst>
                  <a:outerShdw blurRad="38100" dist="38100" dir="2700000" algn="tl">
                    <a:srgbClr val="000000">
                      <a:alpha val="43137"/>
                    </a:srgbClr>
                  </a:outerShdw>
                </a:effectLst>
                <a:latin typeface="Times New Roman" panose="02020603050405020304" pitchFamily="18" charset="0"/>
              </a:rPr>
              <a:t>THE CHURCH OF</a:t>
            </a:r>
          </a:p>
          <a:p>
            <a:pPr marL="0" indent="0" algn="ctr" eaLnBrk="1" hangingPunct="1">
              <a:spcBef>
                <a:spcPts val="0"/>
              </a:spcBef>
              <a:buNone/>
            </a:pPr>
            <a:r>
              <a:rPr lang="en-US" altLang="en-US" sz="4800" kern="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p>
          <a:p>
            <a:pPr marL="0" indent="0" algn="ctr" eaLnBrk="1" hangingPunct="1">
              <a:spcBef>
                <a:spcPts val="0"/>
              </a:spcBef>
              <a:buNone/>
            </a:pPr>
            <a:r>
              <a:rPr lang="en-US" altLang="en-US" kern="0"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772443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F408F-268E-4C31-88CC-DA86AD1AB507}"/>
              </a:ext>
            </a:extLst>
          </p:cNvPr>
          <p:cNvSpPr>
            <a:spLocks noGrp="1"/>
          </p:cNvSpPr>
          <p:nvPr>
            <p:ph idx="1"/>
          </p:nvPr>
        </p:nvSpPr>
        <p:spPr>
          <a:xfrm>
            <a:off x="609599" y="2536723"/>
            <a:ext cx="11041627" cy="4007823"/>
          </a:xfrm>
        </p:spPr>
        <p:txBody>
          <a:bodyPr/>
          <a:lstStyle/>
          <a:p>
            <a:r>
              <a:rPr lang="en-US" sz="4200" dirty="0">
                <a:latin typeface="Calibri" panose="020F0502020204030204" pitchFamily="34" charset="0"/>
                <a:cs typeface="Calibri" panose="020F0502020204030204" pitchFamily="34" charset="0"/>
              </a:rPr>
              <a:t>1997: Assets of at least $30 billion</a:t>
            </a:r>
            <a:endParaRPr lang="en-US" sz="3600" dirty="0">
              <a:latin typeface="Calibri" panose="020F0502020204030204" pitchFamily="34" charset="0"/>
              <a:cs typeface="Calibri" panose="020F0502020204030204" pitchFamily="34" charset="0"/>
            </a:endParaRPr>
          </a:p>
          <a:p>
            <a:r>
              <a:rPr lang="en-US" sz="4200" dirty="0">
                <a:latin typeface="Calibri" panose="020F0502020204030204" pitchFamily="34" charset="0"/>
                <a:cs typeface="Calibri" panose="020F0502020204030204" pitchFamily="34" charset="0"/>
              </a:rPr>
              <a:t>2012: Estimated $40 billion assets, and annual tithing of $8 billion</a:t>
            </a:r>
          </a:p>
          <a:p>
            <a:r>
              <a:rPr lang="en-US" sz="4200" dirty="0">
                <a:latin typeface="Calibri" panose="020F0502020204030204" pitchFamily="34" charset="0"/>
                <a:cs typeface="Calibri" panose="020F0502020204030204" pitchFamily="34" charset="0"/>
              </a:rPr>
              <a:t>2018: Holding estimated $32 billion investments</a:t>
            </a:r>
          </a:p>
          <a:p>
            <a:pPr lvl="1"/>
            <a:r>
              <a:rPr lang="en-US" sz="3800" dirty="0">
                <a:latin typeface="Calibri" panose="020F0502020204030204" pitchFamily="34" charset="0"/>
                <a:cs typeface="Calibri" panose="020F0502020204030204" pitchFamily="34" charset="0"/>
              </a:rPr>
              <a:t>2012: Vatican bank disclosed $7.5 billion assets</a:t>
            </a:r>
          </a:p>
        </p:txBody>
      </p:sp>
      <p:sp>
        <p:nvSpPr>
          <p:cNvPr id="4" name="Slide Number Placeholder 3">
            <a:extLst>
              <a:ext uri="{FF2B5EF4-FFF2-40B4-BE49-F238E27FC236}">
                <a16:creationId xmlns:a16="http://schemas.microsoft.com/office/drawing/2014/main" id="{6524A97E-18F6-429B-B63F-21E69C568424}"/>
              </a:ext>
            </a:extLst>
          </p:cNvPr>
          <p:cNvSpPr>
            <a:spLocks noGrp="1"/>
          </p:cNvSpPr>
          <p:nvPr>
            <p:ph type="sldNum" sz="quarter" idx="12"/>
          </p:nvPr>
        </p:nvSpPr>
        <p:spPr>
          <a:xfrm>
            <a:off x="9271000" y="6538591"/>
            <a:ext cx="2844800" cy="293174"/>
          </a:xfrm>
        </p:spPr>
        <p:txBody>
          <a:bodyPr/>
          <a:lstStyle/>
          <a:p>
            <a:fld id="{2F7EAF61-48EF-4C29-ABF0-30C92B9D2BC0}" type="slidenum">
              <a:rPr lang="en-US" altLang="en-US" sz="1200" smtClean="0">
                <a:latin typeface="Calibri" panose="020F0502020204030204" pitchFamily="34" charset="0"/>
                <a:cs typeface="Calibri" panose="020F0502020204030204" pitchFamily="34" charset="0"/>
              </a:rPr>
              <a:pPr/>
              <a:t>7</a:t>
            </a:fld>
            <a:endParaRPr lang="en-US" altLang="en-US" sz="1200" dirty="0">
              <a:latin typeface="Calibri" panose="020F0502020204030204" pitchFamily="34" charset="0"/>
              <a:cs typeface="Calibri" panose="020F0502020204030204" pitchFamily="34" charset="0"/>
            </a:endParaRPr>
          </a:p>
        </p:txBody>
      </p:sp>
      <p:sp>
        <p:nvSpPr>
          <p:cNvPr id="5" name="Rectangle 9">
            <a:extLst>
              <a:ext uri="{FF2B5EF4-FFF2-40B4-BE49-F238E27FC236}">
                <a16:creationId xmlns:a16="http://schemas.microsoft.com/office/drawing/2014/main" id="{00548F94-7AE4-427A-AD6C-2BB418AE5080}"/>
              </a:ext>
            </a:extLst>
          </p:cNvPr>
          <p:cNvSpPr txBox="1">
            <a:spLocks noChangeArrowheads="1"/>
          </p:cNvSpPr>
          <p:nvPr/>
        </p:nvSpPr>
        <p:spPr bwMode="auto">
          <a:xfrm>
            <a:off x="2895600" y="313454"/>
            <a:ext cx="6400800" cy="1905000"/>
          </a:xfrm>
          <a:prstGeom prst="rect">
            <a:avLst/>
          </a:prstGeom>
          <a:solidFill>
            <a:schemeClr val="accent2"/>
          </a:solidFill>
          <a:ln>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None/>
            </a:pPr>
            <a:r>
              <a:rPr lang="en-US" altLang="en-US" kern="0" dirty="0">
                <a:solidFill>
                  <a:schemeClr val="bg1"/>
                </a:solidFill>
                <a:effectLst>
                  <a:outerShdw blurRad="38100" dist="38100" dir="2700000" algn="tl">
                    <a:srgbClr val="000000">
                      <a:alpha val="43137"/>
                    </a:srgbClr>
                  </a:outerShdw>
                </a:effectLst>
                <a:latin typeface="Times New Roman" panose="02020603050405020304" pitchFamily="18" charset="0"/>
              </a:rPr>
              <a:t>THE CHURCH OF</a:t>
            </a:r>
          </a:p>
          <a:p>
            <a:pPr marL="0" indent="0" algn="ctr" eaLnBrk="1" hangingPunct="1">
              <a:spcBef>
                <a:spcPts val="0"/>
              </a:spcBef>
              <a:buNone/>
            </a:pPr>
            <a:r>
              <a:rPr lang="en-US" altLang="en-US" sz="4800" kern="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p>
          <a:p>
            <a:pPr marL="0" indent="0" algn="ctr" eaLnBrk="1" hangingPunct="1">
              <a:spcBef>
                <a:spcPts val="0"/>
              </a:spcBef>
              <a:buNone/>
            </a:pPr>
            <a:r>
              <a:rPr lang="en-US" altLang="en-US" kern="0"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pic>
        <p:nvPicPr>
          <p:cNvPr id="7" name="Picture 6" descr="A close up of a logo&#10;&#10;Description automatically generated">
            <a:extLst>
              <a:ext uri="{FF2B5EF4-FFF2-40B4-BE49-F238E27FC236}">
                <a16:creationId xmlns:a16="http://schemas.microsoft.com/office/drawing/2014/main" id="{F9A822CE-63CA-443E-A701-643F31CAE74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24216316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C291B6-32D7-47B8-856A-8524576A1F07}"/>
              </a:ext>
            </a:extLst>
          </p:cNvPr>
          <p:cNvPicPr>
            <a:picLocks noChangeAspect="1"/>
          </p:cNvPicPr>
          <p:nvPr/>
        </p:nvPicPr>
        <p:blipFill>
          <a:blip r:embed="rId2">
            <a:alphaModFix amt="30000"/>
          </a:blip>
          <a:stretch>
            <a:fillRect/>
          </a:stretch>
        </p:blipFill>
        <p:spPr>
          <a:xfrm>
            <a:off x="3457575" y="1038066"/>
            <a:ext cx="5276850" cy="4781868"/>
          </a:xfrm>
          <a:prstGeom prst="rect">
            <a:avLst/>
          </a:prstGeom>
        </p:spPr>
      </p:pic>
      <p:sp>
        <p:nvSpPr>
          <p:cNvPr id="2" name="Title 1">
            <a:extLst>
              <a:ext uri="{FF2B5EF4-FFF2-40B4-BE49-F238E27FC236}">
                <a16:creationId xmlns:a16="http://schemas.microsoft.com/office/drawing/2014/main" id="{6E131835-D99E-4C00-8951-8221BE09014E}"/>
              </a:ext>
            </a:extLst>
          </p:cNvPr>
          <p:cNvSpPr>
            <a:spLocks noGrp="1"/>
          </p:cNvSpPr>
          <p:nvPr>
            <p:ph type="title"/>
          </p:nvPr>
        </p:nvSpPr>
        <p:spPr>
          <a:xfrm>
            <a:off x="609599" y="282676"/>
            <a:ext cx="10972800" cy="1189705"/>
          </a:xfrm>
        </p:spPr>
        <p:txBody>
          <a:bodyPr/>
          <a:lstStyle/>
          <a:p>
            <a:r>
              <a:rPr lang="en-US" sz="6000" b="1" kern="1200" cap="small" dirty="0">
                <a:solidFill>
                  <a:srgbClr val="A50021"/>
                </a:solidFill>
                <a:effectLst>
                  <a:outerShdw blurRad="38100" dist="38100" dir="2700000" algn="tl">
                    <a:srgbClr val="000000"/>
                  </a:outerShdw>
                </a:effectLst>
                <a:latin typeface="Calibri" panose="020F0502020204030204" pitchFamily="34" charset="0"/>
                <a:cs typeface="Calibri" panose="020F0502020204030204" pitchFamily="34" charset="0"/>
              </a:rPr>
              <a:t>What Shall We Call Them?</a:t>
            </a:r>
          </a:p>
        </p:txBody>
      </p:sp>
      <p:sp>
        <p:nvSpPr>
          <p:cNvPr id="3" name="Content Placeholder 2">
            <a:extLst>
              <a:ext uri="{FF2B5EF4-FFF2-40B4-BE49-F238E27FC236}">
                <a16:creationId xmlns:a16="http://schemas.microsoft.com/office/drawing/2014/main" id="{61DDEAA9-1886-4613-99DC-827E52BD6FB1}"/>
              </a:ext>
            </a:extLst>
          </p:cNvPr>
          <p:cNvSpPr>
            <a:spLocks noGrp="1"/>
          </p:cNvSpPr>
          <p:nvPr>
            <p:ph idx="1"/>
          </p:nvPr>
        </p:nvSpPr>
        <p:spPr>
          <a:xfrm>
            <a:off x="609600" y="1681317"/>
            <a:ext cx="10972800" cy="4699819"/>
          </a:xfrm>
        </p:spPr>
        <p:txBody>
          <a:bodyPr/>
          <a:lstStyle/>
          <a:p>
            <a:pPr>
              <a:spcBef>
                <a:spcPts val="600"/>
              </a:spcBef>
            </a:pPr>
            <a:r>
              <a:rPr lang="en-US" sz="4000" dirty="0">
                <a:latin typeface="Calibri" panose="020F0502020204030204" pitchFamily="34" charset="0"/>
                <a:cs typeface="Calibri" panose="020F0502020204030204" pitchFamily="34" charset="0"/>
              </a:rPr>
              <a:t>Refer to themselves as the “saints” </a:t>
            </a:r>
            <a:r>
              <a:rPr lang="en-US" sz="4000" i="1" dirty="0">
                <a:latin typeface="Calibri" panose="020F0502020204030204" pitchFamily="34" charset="0"/>
                <a:cs typeface="Calibri" panose="020F0502020204030204" pitchFamily="34" charset="0"/>
              </a:rPr>
              <a:t>(1 Peter 4:11)</a:t>
            </a:r>
          </a:p>
          <a:p>
            <a:pPr>
              <a:spcBef>
                <a:spcPts val="600"/>
              </a:spcBef>
            </a:pPr>
            <a:r>
              <a:rPr lang="en-US" sz="4000" dirty="0">
                <a:latin typeface="Calibri" panose="020F0502020204030204" pitchFamily="34" charset="0"/>
                <a:cs typeface="Calibri" panose="020F0502020204030204" pitchFamily="34" charset="0"/>
              </a:rPr>
              <a:t>Until recently, “Mormon” used and accepted</a:t>
            </a:r>
          </a:p>
          <a:p>
            <a:pPr lvl="1">
              <a:spcBef>
                <a:spcPts val="600"/>
              </a:spcBef>
            </a:pPr>
            <a:r>
              <a:rPr lang="en-US" sz="3600" dirty="0">
                <a:latin typeface="Calibri" panose="020F0502020204030204" pitchFamily="34" charset="0"/>
                <a:cs typeface="Calibri" panose="020F0502020204030204" pitchFamily="34" charset="0"/>
              </a:rPr>
              <a:t>“The Church of Jesus Christ of Latter-day Saints”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(Doctrine &amp; Covenants 115:4)</a:t>
            </a:r>
          </a:p>
          <a:p>
            <a:pPr lvl="1">
              <a:spcBef>
                <a:spcPts val="600"/>
              </a:spcBef>
            </a:pPr>
            <a:r>
              <a:rPr lang="en-US" sz="3600" dirty="0">
                <a:latin typeface="Calibri" panose="020F0502020204030204" pitchFamily="34" charset="0"/>
                <a:cs typeface="Calibri" panose="020F0502020204030204" pitchFamily="34" charset="0"/>
              </a:rPr>
              <a:t>March 5, 2019: Go back to this “revealed” name</a:t>
            </a:r>
          </a:p>
          <a:p>
            <a:pPr>
              <a:spcBef>
                <a:spcPts val="600"/>
              </a:spcBef>
            </a:pPr>
            <a:r>
              <a:rPr lang="en-US" sz="4000" dirty="0">
                <a:latin typeface="Calibri" panose="020F0502020204030204" pitchFamily="34" charset="0"/>
                <a:cs typeface="Calibri" panose="020F0502020204030204" pitchFamily="34" charset="0"/>
              </a:rPr>
              <a:t>We mean no disrespect when we use “Mormon” – Which has been regularly used by their prophets</a:t>
            </a:r>
          </a:p>
          <a:p>
            <a:pPr lvl="1">
              <a:spcBef>
                <a:spcPts val="600"/>
              </a:spcBef>
            </a:pPr>
            <a:endParaRPr lang="en-US" sz="3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E129E51-AF58-48BD-9071-AE45F384368C}"/>
              </a:ext>
            </a:extLst>
          </p:cNvPr>
          <p:cNvSpPr>
            <a:spLocks noGrp="1"/>
          </p:cNvSpPr>
          <p:nvPr>
            <p:ph type="sldNum" sz="quarter" idx="12"/>
          </p:nvPr>
        </p:nvSpPr>
        <p:spPr>
          <a:xfrm>
            <a:off x="11582399" y="6455102"/>
            <a:ext cx="491613" cy="298440"/>
          </a:xfrm>
        </p:spPr>
        <p:txBody>
          <a:bodyPr/>
          <a:lstStyle/>
          <a:p>
            <a:fld id="{2F7EAF61-48EF-4C29-ABF0-30C92B9D2BC0}" type="slidenum">
              <a:rPr lang="en-US" altLang="en-US" sz="1200" smtClean="0">
                <a:latin typeface="Calibri" panose="020F0502020204030204" pitchFamily="34" charset="0"/>
                <a:cs typeface="Calibri" panose="020F0502020204030204" pitchFamily="34" charset="0"/>
              </a:rPr>
              <a:pPr/>
              <a:t>8</a:t>
            </a:fld>
            <a:endParaRPr lang="en-US" altLang="en-US" sz="1200" dirty="0">
              <a:latin typeface="Calibri" panose="020F0502020204030204" pitchFamily="34" charset="0"/>
              <a:cs typeface="Calibri" panose="020F0502020204030204" pitchFamily="34" charset="0"/>
            </a:endParaRPr>
          </a:p>
        </p:txBody>
      </p:sp>
      <p:pic>
        <p:nvPicPr>
          <p:cNvPr id="5" name="Picture 4" descr="A close up of a logo&#10;&#10;Description automatically generated">
            <a:extLst>
              <a:ext uri="{FF2B5EF4-FFF2-40B4-BE49-F238E27FC236}">
                <a16:creationId xmlns:a16="http://schemas.microsoft.com/office/drawing/2014/main" id="{B67DBAB5-6B67-42FB-A304-2663C12C237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2493809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nodeType="afterEffect">
                                  <p:stCondLst>
                                    <p:cond delay="5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2">
            <a:extLst>
              <a:ext uri="{FF2B5EF4-FFF2-40B4-BE49-F238E27FC236}">
                <a16:creationId xmlns:a16="http://schemas.microsoft.com/office/drawing/2014/main" id="{765335E1-71FD-423A-A203-846A8C146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450" y="4763"/>
            <a:ext cx="363855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a:extLst>
              <a:ext uri="{FF2B5EF4-FFF2-40B4-BE49-F238E27FC236}">
                <a16:creationId xmlns:a16="http://schemas.microsoft.com/office/drawing/2014/main" id="{1B5BD8A2-8F32-402A-8465-E05EF5195E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191" y="129721"/>
            <a:ext cx="2660556" cy="304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9">
            <a:extLst>
              <a:ext uri="{FF2B5EF4-FFF2-40B4-BE49-F238E27FC236}">
                <a16:creationId xmlns:a16="http://schemas.microsoft.com/office/drawing/2014/main" id="{DE20ED05-4775-493F-9BB5-6A13ED7FA3D2}"/>
              </a:ext>
            </a:extLst>
          </p:cNvPr>
          <p:cNvSpPr>
            <a:spLocks noGrp="1" noChangeArrowheads="1"/>
          </p:cNvSpPr>
          <p:nvPr>
            <p:ph type="subTitle" idx="1"/>
          </p:nvPr>
        </p:nvSpPr>
        <p:spPr>
          <a:xfrm>
            <a:off x="2895600" y="3021383"/>
            <a:ext cx="6400800" cy="1905000"/>
          </a:xfrm>
          <a:solidFill>
            <a:schemeClr val="accent2"/>
          </a:solidFill>
          <a:ln>
            <a:solidFill>
              <a:schemeClr val="tx1"/>
            </a:solidFill>
            <a:miter lim="800000"/>
            <a:headEnd/>
            <a:tailEnd/>
          </a:ln>
          <a:effectLst/>
        </p:spPr>
        <p:txBody>
          <a:bodyPr/>
          <a:lstStyle/>
          <a:p>
            <a:pPr eaLnBrk="1" hangingPunct="1"/>
            <a:r>
              <a:rPr lang="en-US" altLang="en-US" dirty="0">
                <a:solidFill>
                  <a:schemeClr val="bg1"/>
                </a:solidFill>
                <a:effectLst>
                  <a:outerShdw blurRad="38100" dist="38100" dir="2700000" algn="tl">
                    <a:srgbClr val="000000">
                      <a:alpha val="43137"/>
                    </a:srgbClr>
                  </a:outerShdw>
                </a:effectLst>
                <a:latin typeface="Times New Roman" panose="02020603050405020304" pitchFamily="18" charset="0"/>
              </a:rPr>
              <a:t>THE CHURCH OF             </a:t>
            </a:r>
            <a:r>
              <a:rPr lang="en-US" altLang="en-US" sz="4800" dirty="0">
                <a:solidFill>
                  <a:schemeClr val="bg1"/>
                </a:solidFill>
                <a:effectLst>
                  <a:outerShdw blurRad="38100" dist="38100" dir="2700000" algn="tl">
                    <a:srgbClr val="000000">
                      <a:alpha val="43137"/>
                    </a:srgbClr>
                  </a:outerShdw>
                </a:effectLst>
                <a:latin typeface="Times New Roman" panose="02020603050405020304" pitchFamily="18" charset="0"/>
              </a:rPr>
              <a:t>JESUS CHRIST</a:t>
            </a:r>
            <a:r>
              <a:rPr lang="en-US" altLang="en-US" sz="4000"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en-US" dirty="0">
                <a:solidFill>
                  <a:schemeClr val="bg1"/>
                </a:solidFill>
                <a:effectLst>
                  <a:outerShdw blurRad="38100" dist="38100" dir="2700000" algn="tl">
                    <a:srgbClr val="000000">
                      <a:alpha val="43137"/>
                    </a:srgbClr>
                  </a:outerShdw>
                </a:effectLst>
                <a:latin typeface="Times New Roman" panose="02020603050405020304" pitchFamily="18" charset="0"/>
              </a:rPr>
              <a:t>OF LATTER-DAY SAINTS</a:t>
            </a:r>
          </a:p>
        </p:txBody>
      </p:sp>
      <p:sp>
        <p:nvSpPr>
          <p:cNvPr id="6155" name="Text Box 11">
            <a:extLst>
              <a:ext uri="{FF2B5EF4-FFF2-40B4-BE49-F238E27FC236}">
                <a16:creationId xmlns:a16="http://schemas.microsoft.com/office/drawing/2014/main" id="{2D302860-510D-4370-BD43-01D8575E65C0}"/>
              </a:ext>
            </a:extLst>
          </p:cNvPr>
          <p:cNvSpPr txBox="1">
            <a:spLocks noChangeArrowheads="1"/>
          </p:cNvSpPr>
          <p:nvPr/>
        </p:nvSpPr>
        <p:spPr bwMode="auto">
          <a:xfrm>
            <a:off x="2895600" y="5051341"/>
            <a:ext cx="6400800" cy="923330"/>
          </a:xfrm>
          <a:prstGeom prst="rect">
            <a:avLst/>
          </a:prstGeom>
          <a:noFill/>
          <a:ln w="9525">
            <a:noFill/>
            <a:miter lim="800000"/>
            <a:headEnd/>
            <a:tailEnd/>
          </a:ln>
          <a:effectLst/>
        </p:spPr>
        <p:txBody>
          <a:bodyPr wrap="square">
            <a:spAutoFit/>
          </a:bodyPr>
          <a:lstStyle/>
          <a:p>
            <a:pPr algn="ctr" fontAlgn="base">
              <a:spcBef>
                <a:spcPts val="600"/>
              </a:spcBef>
              <a:spcAft>
                <a:spcPct val="0"/>
              </a:spcAft>
              <a:defRPr/>
            </a:pPr>
            <a:r>
              <a:rPr lang="en-US" sz="5400" b="1" i="1" dirty="0">
                <a:solidFill>
                  <a:srgbClr val="A50021"/>
                </a:solidFill>
                <a:latin typeface="Times New Roman" panose="02020603050405020304" pitchFamily="18" charset="0"/>
              </a:rPr>
              <a:t>Some of their Claims</a:t>
            </a:r>
          </a:p>
        </p:txBody>
      </p:sp>
      <p:pic>
        <p:nvPicPr>
          <p:cNvPr id="6" name="Picture 5" descr="A close up of a logo&#10;&#10;Description automatically generated">
            <a:extLst>
              <a:ext uri="{FF2B5EF4-FFF2-40B4-BE49-F238E27FC236}">
                <a16:creationId xmlns:a16="http://schemas.microsoft.com/office/drawing/2014/main" id="{E81767D4-3350-41B5-87B8-8CEE0D7894D7}"/>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6200" y="6324600"/>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2499728278"/>
      </p:ext>
    </p:extLst>
  </p:cSld>
  <p:clrMapOvr>
    <a:masterClrMapping/>
  </p:clrMapOvr>
  <p:transition spd="slow">
    <p:push dir="u"/>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1724</Words>
  <Application>Microsoft Office PowerPoint</Application>
  <PresentationFormat>Widescreen</PresentationFormat>
  <Paragraphs>255</Paragraphs>
  <Slides>36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Default Design</vt:lpstr>
      <vt:lpstr>Investigation of One’s Faith</vt:lpstr>
      <vt:lpstr>Test LDS Religion with the Bible</vt:lpstr>
      <vt:lpstr>Testing Doctrine</vt:lpstr>
      <vt:lpstr>PowerPoint Presentation</vt:lpstr>
      <vt:lpstr>PowerPoint Presentation</vt:lpstr>
      <vt:lpstr>PowerPoint Presentation</vt:lpstr>
      <vt:lpstr>PowerPoint Presentation</vt:lpstr>
      <vt:lpstr>What Shall We Call Them?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Concerning The Gospel of The Church of Jesus Christ of Latter-day Saints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R Price</dc:creator>
  <cp:lastModifiedBy>Joe R Price</cp:lastModifiedBy>
  <cp:revision>35</cp:revision>
  <dcterms:created xsi:type="dcterms:W3CDTF">2019-05-14T04:44:12Z</dcterms:created>
  <dcterms:modified xsi:type="dcterms:W3CDTF">2019-05-19T13:18:03Z</dcterms:modified>
</cp:coreProperties>
</file>