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7"/>
  </p:notesMasterIdLst>
  <p:sldIdLst>
    <p:sldId id="388" r:id="rId3"/>
    <p:sldId id="389" r:id="rId4"/>
    <p:sldId id="390" r:id="rId5"/>
    <p:sldId id="288" r:id="rId6"/>
    <p:sldId id="289" r:id="rId7"/>
    <p:sldId id="290" r:id="rId8"/>
    <p:sldId id="373" r:id="rId9"/>
    <p:sldId id="291" r:id="rId10"/>
    <p:sldId id="292" r:id="rId11"/>
    <p:sldId id="293" r:id="rId12"/>
    <p:sldId id="294" r:id="rId13"/>
    <p:sldId id="295" r:id="rId14"/>
    <p:sldId id="296" r:id="rId15"/>
    <p:sldId id="375" r:id="rId16"/>
    <p:sldId id="376" r:id="rId17"/>
    <p:sldId id="377" r:id="rId18"/>
    <p:sldId id="378" r:id="rId19"/>
    <p:sldId id="379" r:id="rId20"/>
    <p:sldId id="380" r:id="rId21"/>
    <p:sldId id="381" r:id="rId22"/>
    <p:sldId id="382" r:id="rId23"/>
    <p:sldId id="304" r:id="rId24"/>
    <p:sldId id="383" r:id="rId25"/>
    <p:sldId id="306" r:id="rId26"/>
    <p:sldId id="384" r:id="rId27"/>
    <p:sldId id="374" r:id="rId28"/>
    <p:sldId id="311" r:id="rId29"/>
    <p:sldId id="386" r:id="rId30"/>
    <p:sldId id="307" r:id="rId31"/>
    <p:sldId id="308" r:id="rId32"/>
    <p:sldId id="309" r:id="rId33"/>
    <p:sldId id="310" r:id="rId34"/>
    <p:sldId id="387" r:id="rId35"/>
    <p:sldId id="312" r:id="rId3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A50021"/>
    <a:srgbClr val="CC0000"/>
    <a:srgbClr val="006600"/>
    <a:srgbClr val="000099"/>
    <a:srgbClr val="800000"/>
    <a:srgbClr val="FF0000"/>
    <a:srgbClr val="F4EFDC"/>
    <a:srgbClr val="F3E7DD"/>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81" autoAdjust="0"/>
  </p:normalViewPr>
  <p:slideViewPr>
    <p:cSldViewPr>
      <p:cViewPr varScale="1">
        <p:scale>
          <a:sx n="61" d="100"/>
          <a:sy n="61" d="100"/>
        </p:scale>
        <p:origin x="108" y="138"/>
      </p:cViewPr>
      <p:guideLst>
        <p:guide orient="horz" pos="2160"/>
        <p:guide pos="3840"/>
      </p:guideLst>
    </p:cSldViewPr>
  </p:slideViewPr>
  <p:notesTextViewPr>
    <p:cViewPr>
      <p:scale>
        <a:sx n="100" d="100"/>
        <a:sy n="100" d="100"/>
      </p:scale>
      <p:origin x="0" y="0"/>
    </p:cViewPr>
  </p:notesTextViewPr>
  <p:sorterViewPr>
    <p:cViewPr>
      <p:scale>
        <a:sx n="110" d="100"/>
        <a:sy n="110" d="100"/>
      </p:scale>
      <p:origin x="0" y="-119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EEBFB659-CF94-473A-96E0-4275B01B76C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0243" name="Rectangle 3">
            <a:extLst>
              <a:ext uri="{FF2B5EF4-FFF2-40B4-BE49-F238E27FC236}">
                <a16:creationId xmlns:a16="http://schemas.microsoft.com/office/drawing/2014/main" id="{4F27B63F-EC58-407B-917E-5BDD031D2787}"/>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18788" name="Rectangle 4">
            <a:extLst>
              <a:ext uri="{FF2B5EF4-FFF2-40B4-BE49-F238E27FC236}">
                <a16:creationId xmlns:a16="http://schemas.microsoft.com/office/drawing/2014/main" id="{4F8D16F8-0201-4631-9890-4347926E9C37}"/>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81E077EE-7C62-4264-B607-CB877A294244}"/>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A17881B3-DA88-4E65-B994-ABCB588C22E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0247" name="Rectangle 7">
            <a:extLst>
              <a:ext uri="{FF2B5EF4-FFF2-40B4-BE49-F238E27FC236}">
                <a16:creationId xmlns:a16="http://schemas.microsoft.com/office/drawing/2014/main" id="{8AFEB8F3-7F2D-471D-BA28-9696DDD48A8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9CE5F134-9725-4D19-9789-2D7D4CD4C41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19E39793-6052-4F65-B176-94F3E45792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9CA636C-0066-41B0-8D76-90298CF1D748}"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1859" name="Rectangle 2">
            <a:extLst>
              <a:ext uri="{FF2B5EF4-FFF2-40B4-BE49-F238E27FC236}">
                <a16:creationId xmlns:a16="http://schemas.microsoft.com/office/drawing/2014/main" id="{57C880B4-12DB-467D-A23A-CCDEC0C5D186}"/>
              </a:ext>
            </a:extLst>
          </p:cNvPr>
          <p:cNvSpPr>
            <a:spLocks noGrp="1" noRot="1" noChangeAspect="1" noChangeArrowheads="1" noTextEdit="1"/>
          </p:cNvSpPr>
          <p:nvPr>
            <p:ph type="sldImg"/>
          </p:nvPr>
        </p:nvSpPr>
        <p:spPr>
          <a:xfrm>
            <a:off x="381000" y="685800"/>
            <a:ext cx="6096000" cy="3429000"/>
          </a:xfrm>
          <a:ln/>
        </p:spPr>
      </p:sp>
      <p:sp>
        <p:nvSpPr>
          <p:cNvPr id="121860" name="Rectangle 3">
            <a:extLst>
              <a:ext uri="{FF2B5EF4-FFF2-40B4-BE49-F238E27FC236}">
                <a16:creationId xmlns:a16="http://schemas.microsoft.com/office/drawing/2014/main" id="{79E897E1-1F42-432C-BE68-1BB7791FF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a:extLst>
              <a:ext uri="{FF2B5EF4-FFF2-40B4-BE49-F238E27FC236}">
                <a16:creationId xmlns:a16="http://schemas.microsoft.com/office/drawing/2014/main" id="{BCEFFB69-8E0D-41CD-A473-0B798689F0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40935A40-C78A-48D3-B577-E0E1B37CC8C2}" type="slidenum">
              <a:rPr lang="en-US" altLang="en-US">
                <a:latin typeface="Arial" panose="020B0604020202020204" pitchFamily="34" charset="0"/>
              </a:rPr>
              <a:pPr eaLnBrk="1" hangingPunct="1"/>
              <a:t>10</a:t>
            </a:fld>
            <a:endParaRPr lang="en-US" altLang="en-US">
              <a:latin typeface="Arial" panose="020B0604020202020204" pitchFamily="34" charset="0"/>
            </a:endParaRPr>
          </a:p>
        </p:txBody>
      </p:sp>
      <p:sp>
        <p:nvSpPr>
          <p:cNvPr id="154627" name="Rectangle 2">
            <a:extLst>
              <a:ext uri="{FF2B5EF4-FFF2-40B4-BE49-F238E27FC236}">
                <a16:creationId xmlns:a16="http://schemas.microsoft.com/office/drawing/2014/main" id="{AA739773-A1EC-4373-9CD1-B5B9F2729BEA}"/>
              </a:ext>
            </a:extLst>
          </p:cNvPr>
          <p:cNvSpPr>
            <a:spLocks noGrp="1" noRot="1" noChangeAspect="1" noChangeArrowheads="1" noTextEdit="1"/>
          </p:cNvSpPr>
          <p:nvPr>
            <p:ph type="sldImg"/>
          </p:nvPr>
        </p:nvSpPr>
        <p:spPr>
          <a:xfrm>
            <a:off x="381000" y="685800"/>
            <a:ext cx="6096000" cy="3429000"/>
          </a:xfrm>
          <a:ln/>
        </p:spPr>
      </p:sp>
      <p:sp>
        <p:nvSpPr>
          <p:cNvPr id="154628" name="Rectangle 3">
            <a:extLst>
              <a:ext uri="{FF2B5EF4-FFF2-40B4-BE49-F238E27FC236}">
                <a16:creationId xmlns:a16="http://schemas.microsoft.com/office/drawing/2014/main" id="{13F4B66D-FE24-4872-BB27-BD9140C0057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a:extLst>
              <a:ext uri="{FF2B5EF4-FFF2-40B4-BE49-F238E27FC236}">
                <a16:creationId xmlns:a16="http://schemas.microsoft.com/office/drawing/2014/main" id="{5126CDAB-AF5F-48B4-826D-8499CA762D9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4FF8A4BB-6952-4830-898E-6D0C9EA370EC}" type="slidenum">
              <a:rPr lang="en-US" altLang="en-US">
                <a:latin typeface="Arial" panose="020B0604020202020204" pitchFamily="34" charset="0"/>
              </a:rPr>
              <a:pPr eaLnBrk="1" hangingPunct="1"/>
              <a:t>11</a:t>
            </a:fld>
            <a:endParaRPr lang="en-US" altLang="en-US">
              <a:latin typeface="Arial" panose="020B0604020202020204" pitchFamily="34" charset="0"/>
            </a:endParaRPr>
          </a:p>
        </p:txBody>
      </p:sp>
      <p:sp>
        <p:nvSpPr>
          <p:cNvPr id="155651" name="Rectangle 2">
            <a:extLst>
              <a:ext uri="{FF2B5EF4-FFF2-40B4-BE49-F238E27FC236}">
                <a16:creationId xmlns:a16="http://schemas.microsoft.com/office/drawing/2014/main" id="{58389878-2D02-4ED8-900A-4953C9856947}"/>
              </a:ext>
            </a:extLst>
          </p:cNvPr>
          <p:cNvSpPr>
            <a:spLocks noGrp="1" noRot="1" noChangeAspect="1" noChangeArrowheads="1" noTextEdit="1"/>
          </p:cNvSpPr>
          <p:nvPr>
            <p:ph type="sldImg"/>
          </p:nvPr>
        </p:nvSpPr>
        <p:spPr>
          <a:xfrm>
            <a:off x="381000" y="685800"/>
            <a:ext cx="6096000" cy="3429000"/>
          </a:xfrm>
          <a:ln/>
        </p:spPr>
      </p:sp>
      <p:sp>
        <p:nvSpPr>
          <p:cNvPr id="155652" name="Rectangle 3">
            <a:extLst>
              <a:ext uri="{FF2B5EF4-FFF2-40B4-BE49-F238E27FC236}">
                <a16:creationId xmlns:a16="http://schemas.microsoft.com/office/drawing/2014/main" id="{0A4D17A6-EBF5-427C-9BB2-199C5E10C8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a:extLst>
              <a:ext uri="{FF2B5EF4-FFF2-40B4-BE49-F238E27FC236}">
                <a16:creationId xmlns:a16="http://schemas.microsoft.com/office/drawing/2014/main" id="{F62D782C-66AF-4D7F-B271-22341822F9D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79D9943-CD0E-4937-B5F9-36ECE73B0130}" type="slidenum">
              <a:rPr lang="en-US" altLang="en-US">
                <a:latin typeface="Arial" panose="020B0604020202020204" pitchFamily="34" charset="0"/>
              </a:rPr>
              <a:pPr eaLnBrk="1" hangingPunct="1"/>
              <a:t>12</a:t>
            </a:fld>
            <a:endParaRPr lang="en-US" altLang="en-US">
              <a:latin typeface="Arial" panose="020B0604020202020204" pitchFamily="34" charset="0"/>
            </a:endParaRPr>
          </a:p>
        </p:txBody>
      </p:sp>
      <p:sp>
        <p:nvSpPr>
          <p:cNvPr id="156675" name="Rectangle 2">
            <a:extLst>
              <a:ext uri="{FF2B5EF4-FFF2-40B4-BE49-F238E27FC236}">
                <a16:creationId xmlns:a16="http://schemas.microsoft.com/office/drawing/2014/main" id="{C4D9615A-1AE9-4696-B64C-079FE7EBABBB}"/>
              </a:ext>
            </a:extLst>
          </p:cNvPr>
          <p:cNvSpPr>
            <a:spLocks noGrp="1" noRot="1" noChangeAspect="1" noChangeArrowheads="1" noTextEdit="1"/>
          </p:cNvSpPr>
          <p:nvPr>
            <p:ph type="sldImg"/>
          </p:nvPr>
        </p:nvSpPr>
        <p:spPr>
          <a:xfrm>
            <a:off x="381000" y="685800"/>
            <a:ext cx="6096000" cy="3429000"/>
          </a:xfrm>
          <a:ln/>
        </p:spPr>
      </p:sp>
      <p:sp>
        <p:nvSpPr>
          <p:cNvPr id="156676" name="Rectangle 3">
            <a:extLst>
              <a:ext uri="{FF2B5EF4-FFF2-40B4-BE49-F238E27FC236}">
                <a16:creationId xmlns:a16="http://schemas.microsoft.com/office/drawing/2014/main" id="{7893DF0E-7D4D-42A5-94DF-B56F52B5DF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a:extLst>
              <a:ext uri="{FF2B5EF4-FFF2-40B4-BE49-F238E27FC236}">
                <a16:creationId xmlns:a16="http://schemas.microsoft.com/office/drawing/2014/main" id="{5DED1337-06F2-4F40-B08D-6DEAB578AF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F5B58CF7-F4F7-45D1-96C9-F00A123089BE}" type="slidenum">
              <a:rPr lang="en-US" altLang="en-US">
                <a:latin typeface="Arial" panose="020B0604020202020204" pitchFamily="34" charset="0"/>
              </a:rPr>
              <a:pPr eaLnBrk="1" hangingPunct="1"/>
              <a:t>13</a:t>
            </a:fld>
            <a:endParaRPr lang="en-US" altLang="en-US">
              <a:latin typeface="Arial" panose="020B0604020202020204" pitchFamily="34" charset="0"/>
            </a:endParaRPr>
          </a:p>
        </p:txBody>
      </p:sp>
      <p:sp>
        <p:nvSpPr>
          <p:cNvPr id="157699" name="Rectangle 2">
            <a:extLst>
              <a:ext uri="{FF2B5EF4-FFF2-40B4-BE49-F238E27FC236}">
                <a16:creationId xmlns:a16="http://schemas.microsoft.com/office/drawing/2014/main" id="{174F4C0B-E3D2-48A2-8A71-923DE524C199}"/>
              </a:ext>
            </a:extLst>
          </p:cNvPr>
          <p:cNvSpPr>
            <a:spLocks noGrp="1" noRot="1" noChangeAspect="1" noChangeArrowheads="1" noTextEdit="1"/>
          </p:cNvSpPr>
          <p:nvPr>
            <p:ph type="sldImg"/>
          </p:nvPr>
        </p:nvSpPr>
        <p:spPr>
          <a:xfrm>
            <a:off x="381000" y="685800"/>
            <a:ext cx="6096000" cy="3429000"/>
          </a:xfrm>
          <a:ln/>
        </p:spPr>
      </p:sp>
      <p:sp>
        <p:nvSpPr>
          <p:cNvPr id="157700" name="Rectangle 3">
            <a:extLst>
              <a:ext uri="{FF2B5EF4-FFF2-40B4-BE49-F238E27FC236}">
                <a16:creationId xmlns:a16="http://schemas.microsoft.com/office/drawing/2014/main" id="{967D2126-1F08-4375-946F-05C2F7162B1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a:extLst>
              <a:ext uri="{FF2B5EF4-FFF2-40B4-BE49-F238E27FC236}">
                <a16:creationId xmlns:a16="http://schemas.microsoft.com/office/drawing/2014/main" id="{2194B4C1-4A25-4614-AE1A-A4879B430F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933F8832-1AA0-49CC-B5DE-A4323B17B6A5}" type="slidenum">
              <a:rPr lang="en-US" altLang="en-US">
                <a:latin typeface="Arial" panose="020B0604020202020204" pitchFamily="34" charset="0"/>
              </a:rPr>
              <a:pPr eaLnBrk="1" hangingPunct="1"/>
              <a:t>22</a:t>
            </a:fld>
            <a:endParaRPr lang="en-US" altLang="en-US">
              <a:latin typeface="Arial" panose="020B0604020202020204" pitchFamily="34" charset="0"/>
            </a:endParaRPr>
          </a:p>
        </p:txBody>
      </p:sp>
      <p:sp>
        <p:nvSpPr>
          <p:cNvPr id="165891" name="Rectangle 2">
            <a:extLst>
              <a:ext uri="{FF2B5EF4-FFF2-40B4-BE49-F238E27FC236}">
                <a16:creationId xmlns:a16="http://schemas.microsoft.com/office/drawing/2014/main" id="{27B521B8-04CC-4674-8FC1-BF7AEC0EDEED}"/>
              </a:ext>
            </a:extLst>
          </p:cNvPr>
          <p:cNvSpPr>
            <a:spLocks noGrp="1" noRot="1" noChangeAspect="1" noChangeArrowheads="1" noTextEdit="1"/>
          </p:cNvSpPr>
          <p:nvPr>
            <p:ph type="sldImg"/>
          </p:nvPr>
        </p:nvSpPr>
        <p:spPr>
          <a:xfrm>
            <a:off x="381000" y="685800"/>
            <a:ext cx="6096000" cy="3429000"/>
          </a:xfrm>
          <a:ln/>
        </p:spPr>
      </p:sp>
      <p:sp>
        <p:nvSpPr>
          <p:cNvPr id="165892" name="Rectangle 3">
            <a:extLst>
              <a:ext uri="{FF2B5EF4-FFF2-40B4-BE49-F238E27FC236}">
                <a16:creationId xmlns:a16="http://schemas.microsoft.com/office/drawing/2014/main" id="{7E5EF6C3-5A33-4765-BD0E-6AA1EC8261F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a:extLst>
              <a:ext uri="{FF2B5EF4-FFF2-40B4-BE49-F238E27FC236}">
                <a16:creationId xmlns:a16="http://schemas.microsoft.com/office/drawing/2014/main" id="{A50E74AD-E72F-4C5E-AB77-98815A8D13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21721E81-42BB-458D-A297-1B8E6E21E7EF}" type="slidenum">
              <a:rPr lang="en-US" altLang="en-US">
                <a:latin typeface="Arial" panose="020B0604020202020204" pitchFamily="34" charset="0"/>
              </a:rPr>
              <a:pPr eaLnBrk="1" hangingPunct="1"/>
              <a:t>24</a:t>
            </a:fld>
            <a:endParaRPr lang="en-US" altLang="en-US">
              <a:latin typeface="Arial" panose="020B0604020202020204" pitchFamily="34" charset="0"/>
            </a:endParaRPr>
          </a:p>
        </p:txBody>
      </p:sp>
      <p:sp>
        <p:nvSpPr>
          <p:cNvPr id="167939" name="Rectangle 2">
            <a:extLst>
              <a:ext uri="{FF2B5EF4-FFF2-40B4-BE49-F238E27FC236}">
                <a16:creationId xmlns:a16="http://schemas.microsoft.com/office/drawing/2014/main" id="{704D2991-31E8-45E4-BB28-0922BA4E5E0C}"/>
              </a:ext>
            </a:extLst>
          </p:cNvPr>
          <p:cNvSpPr>
            <a:spLocks noGrp="1" noRot="1" noChangeAspect="1" noChangeArrowheads="1" noTextEdit="1"/>
          </p:cNvSpPr>
          <p:nvPr>
            <p:ph type="sldImg"/>
          </p:nvPr>
        </p:nvSpPr>
        <p:spPr>
          <a:xfrm>
            <a:off x="381000" y="685800"/>
            <a:ext cx="6096000" cy="3429000"/>
          </a:xfrm>
          <a:ln/>
        </p:spPr>
      </p:sp>
      <p:sp>
        <p:nvSpPr>
          <p:cNvPr id="167940" name="Rectangle 3">
            <a:extLst>
              <a:ext uri="{FF2B5EF4-FFF2-40B4-BE49-F238E27FC236}">
                <a16:creationId xmlns:a16="http://schemas.microsoft.com/office/drawing/2014/main" id="{A778EE47-29DC-4B5E-B1C4-4E7843DD65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a:extLst>
              <a:ext uri="{FF2B5EF4-FFF2-40B4-BE49-F238E27FC236}">
                <a16:creationId xmlns:a16="http://schemas.microsoft.com/office/drawing/2014/main" id="{A50E74AD-E72F-4C5E-AB77-98815A8D137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21721E81-42BB-458D-A297-1B8E6E21E7EF}" type="slidenum">
              <a:rPr lang="en-US" altLang="en-US">
                <a:latin typeface="Arial" panose="020B0604020202020204" pitchFamily="34" charset="0"/>
              </a:rPr>
              <a:pPr eaLnBrk="1" hangingPunct="1"/>
              <a:t>25</a:t>
            </a:fld>
            <a:endParaRPr lang="en-US" altLang="en-US">
              <a:latin typeface="Arial" panose="020B0604020202020204" pitchFamily="34" charset="0"/>
            </a:endParaRPr>
          </a:p>
        </p:txBody>
      </p:sp>
      <p:sp>
        <p:nvSpPr>
          <p:cNvPr id="167939" name="Rectangle 2">
            <a:extLst>
              <a:ext uri="{FF2B5EF4-FFF2-40B4-BE49-F238E27FC236}">
                <a16:creationId xmlns:a16="http://schemas.microsoft.com/office/drawing/2014/main" id="{704D2991-31E8-45E4-BB28-0922BA4E5E0C}"/>
              </a:ext>
            </a:extLst>
          </p:cNvPr>
          <p:cNvSpPr>
            <a:spLocks noGrp="1" noRot="1" noChangeAspect="1" noChangeArrowheads="1" noTextEdit="1"/>
          </p:cNvSpPr>
          <p:nvPr>
            <p:ph type="sldImg"/>
          </p:nvPr>
        </p:nvSpPr>
        <p:spPr>
          <a:xfrm>
            <a:off x="381000" y="685800"/>
            <a:ext cx="6096000" cy="3429000"/>
          </a:xfrm>
          <a:ln/>
        </p:spPr>
      </p:sp>
      <p:sp>
        <p:nvSpPr>
          <p:cNvPr id="167940" name="Rectangle 3">
            <a:extLst>
              <a:ext uri="{FF2B5EF4-FFF2-40B4-BE49-F238E27FC236}">
                <a16:creationId xmlns:a16="http://schemas.microsoft.com/office/drawing/2014/main" id="{A778EE47-29DC-4B5E-B1C4-4E7843DD654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65757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a:extLst>
              <a:ext uri="{FF2B5EF4-FFF2-40B4-BE49-F238E27FC236}">
                <a16:creationId xmlns:a16="http://schemas.microsoft.com/office/drawing/2014/main" id="{903D8242-DA83-4D0F-8739-A2E755CEDE8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0635E887-643A-460B-99A7-2A9F231D328E}" type="slidenum">
              <a:rPr lang="en-US" altLang="en-US">
                <a:latin typeface="Arial" panose="020B0604020202020204" pitchFamily="34" charset="0"/>
              </a:rPr>
              <a:pPr eaLnBrk="1" hangingPunct="1"/>
              <a:t>26</a:t>
            </a:fld>
            <a:endParaRPr lang="en-US" altLang="en-US">
              <a:latin typeface="Arial" panose="020B0604020202020204" pitchFamily="34" charset="0"/>
            </a:endParaRPr>
          </a:p>
        </p:txBody>
      </p:sp>
      <p:sp>
        <p:nvSpPr>
          <p:cNvPr id="168963" name="Rectangle 2">
            <a:extLst>
              <a:ext uri="{FF2B5EF4-FFF2-40B4-BE49-F238E27FC236}">
                <a16:creationId xmlns:a16="http://schemas.microsoft.com/office/drawing/2014/main" id="{6A37CA81-6C8B-474F-A11A-4B7937246AEF}"/>
              </a:ext>
            </a:extLst>
          </p:cNvPr>
          <p:cNvSpPr>
            <a:spLocks noGrp="1" noRot="1" noChangeAspect="1" noChangeArrowheads="1" noTextEdit="1"/>
          </p:cNvSpPr>
          <p:nvPr>
            <p:ph type="sldImg"/>
          </p:nvPr>
        </p:nvSpPr>
        <p:spPr>
          <a:xfrm>
            <a:off x="381000" y="685800"/>
            <a:ext cx="6096000" cy="3429000"/>
          </a:xfrm>
          <a:ln/>
        </p:spPr>
      </p:sp>
      <p:sp>
        <p:nvSpPr>
          <p:cNvPr id="168964" name="Rectangle 3">
            <a:extLst>
              <a:ext uri="{FF2B5EF4-FFF2-40B4-BE49-F238E27FC236}">
                <a16:creationId xmlns:a16="http://schemas.microsoft.com/office/drawing/2014/main" id="{342E50FC-8A72-499A-B357-957DAF87E5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a:extLst>
              <a:ext uri="{FF2B5EF4-FFF2-40B4-BE49-F238E27FC236}">
                <a16:creationId xmlns:a16="http://schemas.microsoft.com/office/drawing/2014/main" id="{54756C76-0177-493E-9D8F-5B290032E2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BC49E1FE-A93F-486C-8493-7803A61DE7B2}" type="slidenum">
              <a:rPr lang="en-US" altLang="en-US">
                <a:latin typeface="Arial" panose="020B0604020202020204" pitchFamily="34" charset="0"/>
              </a:rPr>
              <a:pPr eaLnBrk="1" hangingPunct="1"/>
              <a:t>27</a:t>
            </a:fld>
            <a:endParaRPr lang="en-US" altLang="en-US">
              <a:latin typeface="Arial" panose="020B0604020202020204" pitchFamily="34" charset="0"/>
            </a:endParaRPr>
          </a:p>
        </p:txBody>
      </p:sp>
      <p:sp>
        <p:nvSpPr>
          <p:cNvPr id="169987" name="Rectangle 2">
            <a:extLst>
              <a:ext uri="{FF2B5EF4-FFF2-40B4-BE49-F238E27FC236}">
                <a16:creationId xmlns:a16="http://schemas.microsoft.com/office/drawing/2014/main" id="{7DB1C0AF-6C74-436A-9938-B1FA1F2D6C92}"/>
              </a:ext>
            </a:extLst>
          </p:cNvPr>
          <p:cNvSpPr>
            <a:spLocks noGrp="1" noRot="1" noChangeAspect="1" noChangeArrowheads="1" noTextEdit="1"/>
          </p:cNvSpPr>
          <p:nvPr>
            <p:ph type="sldImg"/>
          </p:nvPr>
        </p:nvSpPr>
        <p:spPr>
          <a:xfrm>
            <a:off x="381000" y="685800"/>
            <a:ext cx="6096000" cy="3429000"/>
          </a:xfrm>
          <a:ln/>
        </p:spPr>
      </p:sp>
      <p:sp>
        <p:nvSpPr>
          <p:cNvPr id="169988" name="Rectangle 3">
            <a:extLst>
              <a:ext uri="{FF2B5EF4-FFF2-40B4-BE49-F238E27FC236}">
                <a16:creationId xmlns:a16="http://schemas.microsoft.com/office/drawing/2014/main" id="{852ABF58-73E2-40DB-92F0-7279B8D1BC5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a16="http://schemas.microsoft.com/office/drawing/2014/main" id="{26EE5B52-4903-47F4-B970-7DBB447F0E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42CD6676-C4DA-476D-A229-256952D8ABBE}" type="slidenum">
              <a:rPr lang="en-US" altLang="en-US">
                <a:latin typeface="Arial" panose="020B0604020202020204" pitchFamily="34" charset="0"/>
              </a:rPr>
              <a:pPr eaLnBrk="1" hangingPunct="1"/>
              <a:t>28</a:t>
            </a:fld>
            <a:endParaRPr lang="en-US" altLang="en-US">
              <a:latin typeface="Arial" panose="020B0604020202020204" pitchFamily="34" charset="0"/>
            </a:endParaRPr>
          </a:p>
        </p:txBody>
      </p:sp>
      <p:sp>
        <p:nvSpPr>
          <p:cNvPr id="148483" name="Rectangle 2">
            <a:extLst>
              <a:ext uri="{FF2B5EF4-FFF2-40B4-BE49-F238E27FC236}">
                <a16:creationId xmlns:a16="http://schemas.microsoft.com/office/drawing/2014/main" id="{FE0C174C-C6A4-4604-82FC-7317B3ED01FB}"/>
              </a:ext>
            </a:extLst>
          </p:cNvPr>
          <p:cNvSpPr>
            <a:spLocks noGrp="1" noRot="1" noChangeAspect="1" noChangeArrowheads="1" noTextEdit="1"/>
          </p:cNvSpPr>
          <p:nvPr>
            <p:ph type="sldImg"/>
          </p:nvPr>
        </p:nvSpPr>
        <p:spPr>
          <a:xfrm>
            <a:off x="381000" y="685800"/>
            <a:ext cx="6096000" cy="3429000"/>
          </a:xfrm>
          <a:ln/>
        </p:spPr>
      </p:sp>
      <p:sp>
        <p:nvSpPr>
          <p:cNvPr id="148484" name="Rectangle 3">
            <a:extLst>
              <a:ext uri="{FF2B5EF4-FFF2-40B4-BE49-F238E27FC236}">
                <a16:creationId xmlns:a16="http://schemas.microsoft.com/office/drawing/2014/main" id="{2AED3DCE-CBE5-4D0F-AED8-883B3D05A4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697941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3A11620C-DD54-41D5-87EC-C5A019CB55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90C845F-8101-4D77-8167-F2D4CD67EA1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2883" name="Rectangle 2">
            <a:extLst>
              <a:ext uri="{FF2B5EF4-FFF2-40B4-BE49-F238E27FC236}">
                <a16:creationId xmlns:a16="http://schemas.microsoft.com/office/drawing/2014/main" id="{6A2CFDF3-AD87-47A1-B9FE-747C21DF6120}"/>
              </a:ext>
            </a:extLst>
          </p:cNvPr>
          <p:cNvSpPr>
            <a:spLocks noGrp="1" noRot="1" noChangeAspect="1" noChangeArrowheads="1" noTextEdit="1"/>
          </p:cNvSpPr>
          <p:nvPr>
            <p:ph type="sldImg"/>
          </p:nvPr>
        </p:nvSpPr>
        <p:spPr>
          <a:xfrm>
            <a:off x="381000" y="685800"/>
            <a:ext cx="6096000" cy="3429000"/>
          </a:xfrm>
          <a:ln/>
        </p:spPr>
      </p:sp>
      <p:sp>
        <p:nvSpPr>
          <p:cNvPr id="122884" name="Rectangle 3">
            <a:extLst>
              <a:ext uri="{FF2B5EF4-FFF2-40B4-BE49-F238E27FC236}">
                <a16:creationId xmlns:a16="http://schemas.microsoft.com/office/drawing/2014/main" id="{DA1A8363-C351-44AB-B655-752A2E9EF9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a:extLst>
              <a:ext uri="{FF2B5EF4-FFF2-40B4-BE49-F238E27FC236}">
                <a16:creationId xmlns:a16="http://schemas.microsoft.com/office/drawing/2014/main" id="{2C34C39B-AE0E-4EFD-BCD0-7DB9B24FAF5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CF954FF-3FCA-4A03-82EE-D03F417E2FA3}"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2035" name="Rectangle 2">
            <a:extLst>
              <a:ext uri="{FF2B5EF4-FFF2-40B4-BE49-F238E27FC236}">
                <a16:creationId xmlns:a16="http://schemas.microsoft.com/office/drawing/2014/main" id="{CBFC6D80-3361-479F-BA86-3EE750919EF7}"/>
              </a:ext>
            </a:extLst>
          </p:cNvPr>
          <p:cNvSpPr>
            <a:spLocks noGrp="1" noRot="1" noChangeAspect="1" noChangeArrowheads="1" noTextEdit="1"/>
          </p:cNvSpPr>
          <p:nvPr>
            <p:ph type="sldImg"/>
          </p:nvPr>
        </p:nvSpPr>
        <p:spPr>
          <a:xfrm>
            <a:off x="381000" y="685800"/>
            <a:ext cx="6096000" cy="3429000"/>
          </a:xfrm>
          <a:ln/>
        </p:spPr>
      </p:sp>
      <p:sp>
        <p:nvSpPr>
          <p:cNvPr id="172036" name="Rectangle 3">
            <a:extLst>
              <a:ext uri="{FF2B5EF4-FFF2-40B4-BE49-F238E27FC236}">
                <a16:creationId xmlns:a16="http://schemas.microsoft.com/office/drawing/2014/main" id="{02BF3F11-C987-43B0-A29A-FB268A4AD3B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a:extLst>
              <a:ext uri="{FF2B5EF4-FFF2-40B4-BE49-F238E27FC236}">
                <a16:creationId xmlns:a16="http://schemas.microsoft.com/office/drawing/2014/main" id="{DB8A759E-F6E4-41B7-9C58-F54754C21C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6FD794D-CFE5-4E37-91FE-3279D8E99C2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3059" name="Rectangle 2">
            <a:extLst>
              <a:ext uri="{FF2B5EF4-FFF2-40B4-BE49-F238E27FC236}">
                <a16:creationId xmlns:a16="http://schemas.microsoft.com/office/drawing/2014/main" id="{6FD5CC18-56B9-4178-B6DB-D84BB00FB57A}"/>
              </a:ext>
            </a:extLst>
          </p:cNvPr>
          <p:cNvSpPr>
            <a:spLocks noGrp="1" noRot="1" noChangeAspect="1" noChangeArrowheads="1" noTextEdit="1"/>
          </p:cNvSpPr>
          <p:nvPr>
            <p:ph type="sldImg"/>
          </p:nvPr>
        </p:nvSpPr>
        <p:spPr>
          <a:xfrm>
            <a:off x="381000" y="685800"/>
            <a:ext cx="6096000" cy="3429000"/>
          </a:xfrm>
          <a:ln/>
        </p:spPr>
      </p:sp>
      <p:sp>
        <p:nvSpPr>
          <p:cNvPr id="173060" name="Rectangle 3">
            <a:extLst>
              <a:ext uri="{FF2B5EF4-FFF2-40B4-BE49-F238E27FC236}">
                <a16:creationId xmlns:a16="http://schemas.microsoft.com/office/drawing/2014/main" id="{5F74B395-2192-4587-A4F2-DDFCE8E990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a:extLst>
              <a:ext uri="{FF2B5EF4-FFF2-40B4-BE49-F238E27FC236}">
                <a16:creationId xmlns:a16="http://schemas.microsoft.com/office/drawing/2014/main" id="{B245B2EA-5B0E-40DC-9136-211B538238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31C9C0D-8976-45BC-A46A-A1EADD7E87CA}"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4083" name="Rectangle 2">
            <a:extLst>
              <a:ext uri="{FF2B5EF4-FFF2-40B4-BE49-F238E27FC236}">
                <a16:creationId xmlns:a16="http://schemas.microsoft.com/office/drawing/2014/main" id="{43D062C4-E8CC-4734-A07B-47D1610E2641}"/>
              </a:ext>
            </a:extLst>
          </p:cNvPr>
          <p:cNvSpPr>
            <a:spLocks noGrp="1" noRot="1" noChangeAspect="1" noChangeArrowheads="1" noTextEdit="1"/>
          </p:cNvSpPr>
          <p:nvPr>
            <p:ph type="sldImg"/>
          </p:nvPr>
        </p:nvSpPr>
        <p:spPr>
          <a:xfrm>
            <a:off x="381000" y="685800"/>
            <a:ext cx="6096000" cy="3429000"/>
          </a:xfrm>
          <a:ln/>
        </p:spPr>
      </p:sp>
      <p:sp>
        <p:nvSpPr>
          <p:cNvPr id="174084" name="Rectangle 3">
            <a:extLst>
              <a:ext uri="{FF2B5EF4-FFF2-40B4-BE49-F238E27FC236}">
                <a16:creationId xmlns:a16="http://schemas.microsoft.com/office/drawing/2014/main" id="{2B48E5AE-F849-4437-9E29-F10B77F3F5D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a:extLst>
              <a:ext uri="{FF2B5EF4-FFF2-40B4-BE49-F238E27FC236}">
                <a16:creationId xmlns:a16="http://schemas.microsoft.com/office/drawing/2014/main" id="{9F8B6C0F-4033-4E07-9D4A-CE861032784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64850A1-8DA1-4A40-A911-AA81005D146E}"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5107" name="Rectangle 2">
            <a:extLst>
              <a:ext uri="{FF2B5EF4-FFF2-40B4-BE49-F238E27FC236}">
                <a16:creationId xmlns:a16="http://schemas.microsoft.com/office/drawing/2014/main" id="{E41069B1-53BE-44F9-956D-7F5CE74D8026}"/>
              </a:ext>
            </a:extLst>
          </p:cNvPr>
          <p:cNvSpPr>
            <a:spLocks noGrp="1" noRot="1" noChangeAspect="1" noChangeArrowheads="1" noTextEdit="1"/>
          </p:cNvSpPr>
          <p:nvPr>
            <p:ph type="sldImg"/>
          </p:nvPr>
        </p:nvSpPr>
        <p:spPr>
          <a:xfrm>
            <a:off x="381000" y="685800"/>
            <a:ext cx="6096000" cy="3429000"/>
          </a:xfrm>
          <a:ln/>
        </p:spPr>
      </p:sp>
      <p:sp>
        <p:nvSpPr>
          <p:cNvPr id="175108" name="Rectangle 3">
            <a:extLst>
              <a:ext uri="{FF2B5EF4-FFF2-40B4-BE49-F238E27FC236}">
                <a16:creationId xmlns:a16="http://schemas.microsoft.com/office/drawing/2014/main" id="{5684089C-3461-43DB-9F54-239B82D973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a:extLst>
              <a:ext uri="{FF2B5EF4-FFF2-40B4-BE49-F238E27FC236}">
                <a16:creationId xmlns:a16="http://schemas.microsoft.com/office/drawing/2014/main" id="{9F8B6C0F-4033-4E07-9D4A-CE861032784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64850A1-8DA1-4A40-A911-AA81005D146E}"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5107" name="Rectangle 2">
            <a:extLst>
              <a:ext uri="{FF2B5EF4-FFF2-40B4-BE49-F238E27FC236}">
                <a16:creationId xmlns:a16="http://schemas.microsoft.com/office/drawing/2014/main" id="{E41069B1-53BE-44F9-956D-7F5CE74D8026}"/>
              </a:ext>
            </a:extLst>
          </p:cNvPr>
          <p:cNvSpPr>
            <a:spLocks noGrp="1" noRot="1" noChangeAspect="1" noChangeArrowheads="1" noTextEdit="1"/>
          </p:cNvSpPr>
          <p:nvPr>
            <p:ph type="sldImg"/>
          </p:nvPr>
        </p:nvSpPr>
        <p:spPr>
          <a:xfrm>
            <a:off x="381000" y="685800"/>
            <a:ext cx="6096000" cy="3429000"/>
          </a:xfrm>
          <a:ln/>
        </p:spPr>
      </p:sp>
      <p:sp>
        <p:nvSpPr>
          <p:cNvPr id="175108" name="Rectangle 3">
            <a:extLst>
              <a:ext uri="{FF2B5EF4-FFF2-40B4-BE49-F238E27FC236}">
                <a16:creationId xmlns:a16="http://schemas.microsoft.com/office/drawing/2014/main" id="{5684089C-3461-43DB-9F54-239B82D973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519533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a:extLst>
              <a:ext uri="{FF2B5EF4-FFF2-40B4-BE49-F238E27FC236}">
                <a16:creationId xmlns:a16="http://schemas.microsoft.com/office/drawing/2014/main" id="{CCD5FC4F-B803-410E-8202-BBA5A79E7D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1251A9E-032A-483F-A509-916D3AFAD6F8}"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6131" name="Rectangle 2">
            <a:extLst>
              <a:ext uri="{FF2B5EF4-FFF2-40B4-BE49-F238E27FC236}">
                <a16:creationId xmlns:a16="http://schemas.microsoft.com/office/drawing/2014/main" id="{5D5BD639-7A3A-462A-B90A-35AB23B15DD7}"/>
              </a:ext>
            </a:extLst>
          </p:cNvPr>
          <p:cNvSpPr>
            <a:spLocks noGrp="1" noRot="1" noChangeAspect="1" noChangeArrowheads="1" noTextEdit="1"/>
          </p:cNvSpPr>
          <p:nvPr>
            <p:ph type="sldImg"/>
          </p:nvPr>
        </p:nvSpPr>
        <p:spPr>
          <a:xfrm>
            <a:off x="381000" y="685800"/>
            <a:ext cx="6096000" cy="3429000"/>
          </a:xfrm>
          <a:ln/>
        </p:spPr>
      </p:sp>
      <p:sp>
        <p:nvSpPr>
          <p:cNvPr id="176132" name="Rectangle 3">
            <a:extLst>
              <a:ext uri="{FF2B5EF4-FFF2-40B4-BE49-F238E27FC236}">
                <a16:creationId xmlns:a16="http://schemas.microsoft.com/office/drawing/2014/main" id="{8F677C43-CE5E-4B5C-886A-D61AB17BCD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F92BAAB4-B9D0-4E75-9D83-6C795A6B7F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3B9936D-2681-459D-9ECE-829F00B0C04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3907" name="Rectangle 2">
            <a:extLst>
              <a:ext uri="{FF2B5EF4-FFF2-40B4-BE49-F238E27FC236}">
                <a16:creationId xmlns:a16="http://schemas.microsoft.com/office/drawing/2014/main" id="{AEDF435D-CF70-443E-BFEC-1305DD801890}"/>
              </a:ext>
            </a:extLst>
          </p:cNvPr>
          <p:cNvSpPr>
            <a:spLocks noGrp="1" noRot="1" noChangeAspect="1" noChangeArrowheads="1" noTextEdit="1"/>
          </p:cNvSpPr>
          <p:nvPr>
            <p:ph type="sldImg"/>
          </p:nvPr>
        </p:nvSpPr>
        <p:spPr>
          <a:xfrm>
            <a:off x="381000" y="685800"/>
            <a:ext cx="6096000" cy="3429000"/>
          </a:xfrm>
          <a:ln/>
        </p:spPr>
      </p:sp>
      <p:sp>
        <p:nvSpPr>
          <p:cNvPr id="123908" name="Rectangle 3">
            <a:extLst>
              <a:ext uri="{FF2B5EF4-FFF2-40B4-BE49-F238E27FC236}">
                <a16:creationId xmlns:a16="http://schemas.microsoft.com/office/drawing/2014/main" id="{5E0BBFB5-24BE-480E-9D9D-CAD1A78336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a16="http://schemas.microsoft.com/office/drawing/2014/main" id="{26EE5B52-4903-47F4-B970-7DBB447F0E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42CD6676-C4DA-476D-A229-256952D8ABBE}" type="slidenum">
              <a:rPr lang="en-US" altLang="en-US">
                <a:latin typeface="Arial" panose="020B0604020202020204" pitchFamily="34" charset="0"/>
              </a:rPr>
              <a:pPr eaLnBrk="1" hangingPunct="1"/>
              <a:t>4</a:t>
            </a:fld>
            <a:endParaRPr lang="en-US" altLang="en-US">
              <a:latin typeface="Arial" panose="020B0604020202020204" pitchFamily="34" charset="0"/>
            </a:endParaRPr>
          </a:p>
        </p:txBody>
      </p:sp>
      <p:sp>
        <p:nvSpPr>
          <p:cNvPr id="148483" name="Rectangle 2">
            <a:extLst>
              <a:ext uri="{FF2B5EF4-FFF2-40B4-BE49-F238E27FC236}">
                <a16:creationId xmlns:a16="http://schemas.microsoft.com/office/drawing/2014/main" id="{FE0C174C-C6A4-4604-82FC-7317B3ED01FB}"/>
              </a:ext>
            </a:extLst>
          </p:cNvPr>
          <p:cNvSpPr>
            <a:spLocks noGrp="1" noRot="1" noChangeAspect="1" noChangeArrowheads="1" noTextEdit="1"/>
          </p:cNvSpPr>
          <p:nvPr>
            <p:ph type="sldImg"/>
          </p:nvPr>
        </p:nvSpPr>
        <p:spPr>
          <a:xfrm>
            <a:off x="381000" y="685800"/>
            <a:ext cx="6096000" cy="3429000"/>
          </a:xfrm>
          <a:ln/>
        </p:spPr>
      </p:sp>
      <p:sp>
        <p:nvSpPr>
          <p:cNvPr id="148484" name="Rectangle 3">
            <a:extLst>
              <a:ext uri="{FF2B5EF4-FFF2-40B4-BE49-F238E27FC236}">
                <a16:creationId xmlns:a16="http://schemas.microsoft.com/office/drawing/2014/main" id="{2AED3DCE-CBE5-4D0F-AED8-883B3D05A4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a:extLst>
              <a:ext uri="{FF2B5EF4-FFF2-40B4-BE49-F238E27FC236}">
                <a16:creationId xmlns:a16="http://schemas.microsoft.com/office/drawing/2014/main" id="{7A4C78F9-0C55-42C0-BDEC-5FCDB76C7B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5A4446E4-F21C-4ADC-8E70-F0284CC478D3}" type="slidenum">
              <a:rPr lang="en-US" altLang="en-US">
                <a:latin typeface="Arial" panose="020B0604020202020204" pitchFamily="34" charset="0"/>
              </a:rPr>
              <a:pPr eaLnBrk="1" hangingPunct="1"/>
              <a:t>5</a:t>
            </a:fld>
            <a:endParaRPr lang="en-US" altLang="en-US">
              <a:latin typeface="Arial" panose="020B0604020202020204" pitchFamily="34" charset="0"/>
            </a:endParaRPr>
          </a:p>
        </p:txBody>
      </p:sp>
      <p:sp>
        <p:nvSpPr>
          <p:cNvPr id="149507" name="Rectangle 2">
            <a:extLst>
              <a:ext uri="{FF2B5EF4-FFF2-40B4-BE49-F238E27FC236}">
                <a16:creationId xmlns:a16="http://schemas.microsoft.com/office/drawing/2014/main" id="{82880245-B579-48B9-AA9A-0EE12A3BE34C}"/>
              </a:ext>
            </a:extLst>
          </p:cNvPr>
          <p:cNvSpPr>
            <a:spLocks noGrp="1" noRot="1" noChangeAspect="1" noChangeArrowheads="1" noTextEdit="1"/>
          </p:cNvSpPr>
          <p:nvPr>
            <p:ph type="sldImg"/>
          </p:nvPr>
        </p:nvSpPr>
        <p:spPr>
          <a:xfrm>
            <a:off x="381000" y="685800"/>
            <a:ext cx="6096000" cy="3429000"/>
          </a:xfrm>
          <a:ln/>
        </p:spPr>
      </p:sp>
      <p:sp>
        <p:nvSpPr>
          <p:cNvPr id="149508" name="Rectangle 3">
            <a:extLst>
              <a:ext uri="{FF2B5EF4-FFF2-40B4-BE49-F238E27FC236}">
                <a16:creationId xmlns:a16="http://schemas.microsoft.com/office/drawing/2014/main" id="{177325E2-02C3-4F14-A07D-8B8FD8545CA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id="{8F3EB01E-C674-424A-B2E3-7F3985D48B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406B00C6-0681-42AC-B3FC-7DFF4715B3A7}" type="slidenum">
              <a:rPr lang="en-US" altLang="en-US">
                <a:latin typeface="Arial" panose="020B0604020202020204" pitchFamily="34" charset="0"/>
              </a:rPr>
              <a:pPr eaLnBrk="1" hangingPunct="1"/>
              <a:t>6</a:t>
            </a:fld>
            <a:endParaRPr lang="en-US" altLang="en-US">
              <a:latin typeface="Arial" panose="020B0604020202020204" pitchFamily="34" charset="0"/>
            </a:endParaRPr>
          </a:p>
        </p:txBody>
      </p:sp>
      <p:sp>
        <p:nvSpPr>
          <p:cNvPr id="150531" name="Rectangle 2">
            <a:extLst>
              <a:ext uri="{FF2B5EF4-FFF2-40B4-BE49-F238E27FC236}">
                <a16:creationId xmlns:a16="http://schemas.microsoft.com/office/drawing/2014/main" id="{48AF96BF-BD59-4392-AF2F-C1C7AAF12CDA}"/>
              </a:ext>
            </a:extLst>
          </p:cNvPr>
          <p:cNvSpPr>
            <a:spLocks noGrp="1" noRot="1" noChangeAspect="1" noChangeArrowheads="1" noTextEdit="1"/>
          </p:cNvSpPr>
          <p:nvPr>
            <p:ph type="sldImg"/>
          </p:nvPr>
        </p:nvSpPr>
        <p:spPr>
          <a:xfrm>
            <a:off x="381000" y="685800"/>
            <a:ext cx="6096000" cy="3429000"/>
          </a:xfrm>
          <a:ln/>
        </p:spPr>
      </p:sp>
      <p:sp>
        <p:nvSpPr>
          <p:cNvPr id="150532" name="Rectangle 3">
            <a:extLst>
              <a:ext uri="{FF2B5EF4-FFF2-40B4-BE49-F238E27FC236}">
                <a16:creationId xmlns:a16="http://schemas.microsoft.com/office/drawing/2014/main" id="{9FEFEEF6-3EAB-481F-9969-A58D6CC160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a:extLst>
              <a:ext uri="{FF2B5EF4-FFF2-40B4-BE49-F238E27FC236}">
                <a16:creationId xmlns:a16="http://schemas.microsoft.com/office/drawing/2014/main" id="{C7FC088C-182D-4493-931B-42CD54D376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B4706DDC-2568-4F0C-AE57-D9B7FA7E194D}" type="slidenum">
              <a:rPr lang="en-US" altLang="en-US">
                <a:latin typeface="Arial" panose="020B0604020202020204" pitchFamily="34" charset="0"/>
              </a:rPr>
              <a:pPr eaLnBrk="1" hangingPunct="1"/>
              <a:t>7</a:t>
            </a:fld>
            <a:endParaRPr lang="en-US" altLang="en-US">
              <a:latin typeface="Arial" panose="020B0604020202020204" pitchFamily="34" charset="0"/>
            </a:endParaRPr>
          </a:p>
        </p:txBody>
      </p:sp>
      <p:sp>
        <p:nvSpPr>
          <p:cNvPr id="151555" name="Rectangle 2">
            <a:extLst>
              <a:ext uri="{FF2B5EF4-FFF2-40B4-BE49-F238E27FC236}">
                <a16:creationId xmlns:a16="http://schemas.microsoft.com/office/drawing/2014/main" id="{815ADCCE-88A0-458F-9211-6622448F5B53}"/>
              </a:ext>
            </a:extLst>
          </p:cNvPr>
          <p:cNvSpPr>
            <a:spLocks noGrp="1" noRot="1" noChangeAspect="1" noChangeArrowheads="1" noTextEdit="1"/>
          </p:cNvSpPr>
          <p:nvPr>
            <p:ph type="sldImg"/>
          </p:nvPr>
        </p:nvSpPr>
        <p:spPr>
          <a:xfrm>
            <a:off x="381000" y="685800"/>
            <a:ext cx="6096000" cy="3429000"/>
          </a:xfrm>
          <a:ln/>
        </p:spPr>
      </p:sp>
      <p:sp>
        <p:nvSpPr>
          <p:cNvPr id="151556" name="Rectangle 3">
            <a:extLst>
              <a:ext uri="{FF2B5EF4-FFF2-40B4-BE49-F238E27FC236}">
                <a16:creationId xmlns:a16="http://schemas.microsoft.com/office/drawing/2014/main" id="{264A41CF-981B-4546-90A7-7FF1F4CE1A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id="{0D3FD2E1-F1B2-4599-A61F-5CF729B94E3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498D9384-6E22-475F-A7D4-20E1F31D0F44}" type="slidenum">
              <a:rPr lang="en-US" altLang="en-US">
                <a:latin typeface="Arial" panose="020B0604020202020204" pitchFamily="34" charset="0"/>
              </a:rPr>
              <a:pPr eaLnBrk="1" hangingPunct="1"/>
              <a:t>8</a:t>
            </a:fld>
            <a:endParaRPr lang="en-US" altLang="en-US">
              <a:latin typeface="Arial" panose="020B0604020202020204" pitchFamily="34" charset="0"/>
            </a:endParaRPr>
          </a:p>
        </p:txBody>
      </p:sp>
      <p:sp>
        <p:nvSpPr>
          <p:cNvPr id="152579" name="Rectangle 2">
            <a:extLst>
              <a:ext uri="{FF2B5EF4-FFF2-40B4-BE49-F238E27FC236}">
                <a16:creationId xmlns:a16="http://schemas.microsoft.com/office/drawing/2014/main" id="{BF7D05D2-5D0A-4FA0-95AE-66215B6E8C6C}"/>
              </a:ext>
            </a:extLst>
          </p:cNvPr>
          <p:cNvSpPr>
            <a:spLocks noGrp="1" noRot="1" noChangeAspect="1" noChangeArrowheads="1" noTextEdit="1"/>
          </p:cNvSpPr>
          <p:nvPr>
            <p:ph type="sldImg"/>
          </p:nvPr>
        </p:nvSpPr>
        <p:spPr>
          <a:xfrm>
            <a:off x="381000" y="685800"/>
            <a:ext cx="6096000" cy="3429000"/>
          </a:xfrm>
          <a:ln/>
        </p:spPr>
      </p:sp>
      <p:sp>
        <p:nvSpPr>
          <p:cNvPr id="152580" name="Rectangle 3">
            <a:extLst>
              <a:ext uri="{FF2B5EF4-FFF2-40B4-BE49-F238E27FC236}">
                <a16:creationId xmlns:a16="http://schemas.microsoft.com/office/drawing/2014/main" id="{5A193625-23F6-4652-8BCE-F0EDA3C7AC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a:extLst>
              <a:ext uri="{FF2B5EF4-FFF2-40B4-BE49-F238E27FC236}">
                <a16:creationId xmlns:a16="http://schemas.microsoft.com/office/drawing/2014/main" id="{8D9FD7AB-F5E1-4333-8AAE-5C5387936C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3DAD8F9-AD18-4C7B-8536-E8C599407017}" type="slidenum">
              <a:rPr lang="en-US" altLang="en-US">
                <a:latin typeface="Arial" panose="020B0604020202020204" pitchFamily="34" charset="0"/>
              </a:rPr>
              <a:pPr eaLnBrk="1" hangingPunct="1"/>
              <a:t>9</a:t>
            </a:fld>
            <a:endParaRPr lang="en-US" altLang="en-US">
              <a:latin typeface="Arial" panose="020B0604020202020204" pitchFamily="34" charset="0"/>
            </a:endParaRPr>
          </a:p>
        </p:txBody>
      </p:sp>
      <p:sp>
        <p:nvSpPr>
          <p:cNvPr id="153603" name="Rectangle 2">
            <a:extLst>
              <a:ext uri="{FF2B5EF4-FFF2-40B4-BE49-F238E27FC236}">
                <a16:creationId xmlns:a16="http://schemas.microsoft.com/office/drawing/2014/main" id="{08C58D31-7CF7-40AF-9B87-B959679D7ECF}"/>
              </a:ext>
            </a:extLst>
          </p:cNvPr>
          <p:cNvSpPr>
            <a:spLocks noGrp="1" noRot="1" noChangeAspect="1" noChangeArrowheads="1" noTextEdit="1"/>
          </p:cNvSpPr>
          <p:nvPr>
            <p:ph type="sldImg"/>
          </p:nvPr>
        </p:nvSpPr>
        <p:spPr>
          <a:xfrm>
            <a:off x="381000" y="685800"/>
            <a:ext cx="6096000" cy="3429000"/>
          </a:xfrm>
          <a:ln/>
        </p:spPr>
      </p:sp>
      <p:sp>
        <p:nvSpPr>
          <p:cNvPr id="153604" name="Rectangle 3">
            <a:extLst>
              <a:ext uri="{FF2B5EF4-FFF2-40B4-BE49-F238E27FC236}">
                <a16:creationId xmlns:a16="http://schemas.microsoft.com/office/drawing/2014/main" id="{AE5802E3-D1DF-4754-B5D6-E00F91CF81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299FBC0-14CD-46C2-B1E9-9F0A1BC26F5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1D4DECF-5E2C-4D33-81DC-B7FFD5755C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46AE7E-F3C8-48F3-8FF0-9828EB110358}"/>
              </a:ext>
            </a:extLst>
          </p:cNvPr>
          <p:cNvSpPr>
            <a:spLocks noGrp="1" noChangeArrowheads="1"/>
          </p:cNvSpPr>
          <p:nvPr>
            <p:ph type="sldNum" sz="quarter" idx="12"/>
          </p:nvPr>
        </p:nvSpPr>
        <p:spPr>
          <a:ln/>
        </p:spPr>
        <p:txBody>
          <a:bodyPr/>
          <a:lstStyle>
            <a:lvl1pPr>
              <a:defRPr/>
            </a:lvl1pPr>
          </a:lstStyle>
          <a:p>
            <a:fld id="{56AF9D60-93CA-433A-928B-2B2FD3960205}" type="slidenum">
              <a:rPr lang="en-US" altLang="en-US"/>
              <a:pPr/>
              <a:t>‹#›</a:t>
            </a:fld>
            <a:endParaRPr lang="en-US" altLang="en-US"/>
          </a:p>
        </p:txBody>
      </p:sp>
    </p:spTree>
    <p:extLst>
      <p:ext uri="{BB962C8B-B14F-4D97-AF65-F5344CB8AC3E}">
        <p14:creationId xmlns:p14="http://schemas.microsoft.com/office/powerpoint/2010/main" val="4037102259"/>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A2F207B-4996-41F4-B77E-910E6618BC6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5B6D6D-BB95-4E84-B19F-470BD9E939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481B3A6-58B5-4F04-9ED3-08C62BE9E5B0}"/>
              </a:ext>
            </a:extLst>
          </p:cNvPr>
          <p:cNvSpPr>
            <a:spLocks noGrp="1" noChangeArrowheads="1"/>
          </p:cNvSpPr>
          <p:nvPr>
            <p:ph type="sldNum" sz="quarter" idx="12"/>
          </p:nvPr>
        </p:nvSpPr>
        <p:spPr>
          <a:ln/>
        </p:spPr>
        <p:txBody>
          <a:bodyPr/>
          <a:lstStyle>
            <a:lvl1pPr>
              <a:defRPr/>
            </a:lvl1pPr>
          </a:lstStyle>
          <a:p>
            <a:fld id="{6ED4CFFB-8AB6-447C-8FE0-F979A1510D05}" type="slidenum">
              <a:rPr lang="en-US" altLang="en-US"/>
              <a:pPr/>
              <a:t>‹#›</a:t>
            </a:fld>
            <a:endParaRPr lang="en-US" altLang="en-US"/>
          </a:p>
        </p:txBody>
      </p:sp>
    </p:spTree>
    <p:extLst>
      <p:ext uri="{BB962C8B-B14F-4D97-AF65-F5344CB8AC3E}">
        <p14:creationId xmlns:p14="http://schemas.microsoft.com/office/powerpoint/2010/main" val="353496298"/>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B67D853-DAC3-4E95-BFA2-34E594FCFEC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4A72856-DDD0-46E5-9BBC-2F06F7DA76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F87E467-34A1-4B69-A6A7-B449B043B44F}"/>
              </a:ext>
            </a:extLst>
          </p:cNvPr>
          <p:cNvSpPr>
            <a:spLocks noGrp="1" noChangeArrowheads="1"/>
          </p:cNvSpPr>
          <p:nvPr>
            <p:ph type="sldNum" sz="quarter" idx="12"/>
          </p:nvPr>
        </p:nvSpPr>
        <p:spPr>
          <a:ln/>
        </p:spPr>
        <p:txBody>
          <a:bodyPr/>
          <a:lstStyle>
            <a:lvl1pPr>
              <a:defRPr/>
            </a:lvl1pPr>
          </a:lstStyle>
          <a:p>
            <a:fld id="{97F571AF-785D-4932-8AE6-246815E69D52}" type="slidenum">
              <a:rPr lang="en-US" altLang="en-US"/>
              <a:pPr/>
              <a:t>‹#›</a:t>
            </a:fld>
            <a:endParaRPr lang="en-US" altLang="en-US"/>
          </a:p>
        </p:txBody>
      </p:sp>
    </p:spTree>
    <p:extLst>
      <p:ext uri="{BB962C8B-B14F-4D97-AF65-F5344CB8AC3E}">
        <p14:creationId xmlns:p14="http://schemas.microsoft.com/office/powerpoint/2010/main" val="2901336776"/>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299FBC0-14CD-46C2-B1E9-9F0A1BC26F5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1D4DECF-5E2C-4D33-81DC-B7FFD5755C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46AE7E-F3C8-48F3-8FF0-9828EB110358}"/>
              </a:ext>
            </a:extLst>
          </p:cNvPr>
          <p:cNvSpPr>
            <a:spLocks noGrp="1" noChangeArrowheads="1"/>
          </p:cNvSpPr>
          <p:nvPr>
            <p:ph type="sldNum" sz="quarter" idx="12"/>
          </p:nvPr>
        </p:nvSpPr>
        <p:spPr>
          <a:ln/>
        </p:spPr>
        <p:txBody>
          <a:bodyPr/>
          <a:lstStyle>
            <a:lvl1pPr>
              <a:defRPr/>
            </a:lvl1pPr>
          </a:lstStyle>
          <a:p>
            <a:fld id="{56AF9D60-93CA-433A-928B-2B2FD3960205}" type="slidenum">
              <a:rPr lang="en-US" altLang="en-US"/>
              <a:pPr/>
              <a:t>‹#›</a:t>
            </a:fld>
            <a:endParaRPr lang="en-US" altLang="en-US"/>
          </a:p>
        </p:txBody>
      </p:sp>
    </p:spTree>
    <p:extLst>
      <p:ext uri="{BB962C8B-B14F-4D97-AF65-F5344CB8AC3E}">
        <p14:creationId xmlns:p14="http://schemas.microsoft.com/office/powerpoint/2010/main" val="4214458730"/>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F3B99F4-9B1B-4B38-B454-59A2479B280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4FEC219-1965-4688-A545-0EB8B27774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B4A1706-875C-42FB-837D-A47D87D726EB}"/>
              </a:ext>
            </a:extLst>
          </p:cNvPr>
          <p:cNvSpPr>
            <a:spLocks noGrp="1" noChangeArrowheads="1"/>
          </p:cNvSpPr>
          <p:nvPr>
            <p:ph type="sldNum" sz="quarter" idx="12"/>
          </p:nvPr>
        </p:nvSpPr>
        <p:spPr>
          <a:ln/>
        </p:spPr>
        <p:txBody>
          <a:bodyPr/>
          <a:lstStyle>
            <a:lvl1pPr>
              <a:defRPr/>
            </a:lvl1pPr>
          </a:lstStyle>
          <a:p>
            <a:fld id="{2F7EAF61-48EF-4C29-ABF0-30C92B9D2BC0}" type="slidenum">
              <a:rPr lang="en-US" altLang="en-US"/>
              <a:pPr/>
              <a:t>‹#›</a:t>
            </a:fld>
            <a:endParaRPr lang="en-US" altLang="en-US"/>
          </a:p>
        </p:txBody>
      </p:sp>
    </p:spTree>
    <p:extLst>
      <p:ext uri="{BB962C8B-B14F-4D97-AF65-F5344CB8AC3E}">
        <p14:creationId xmlns:p14="http://schemas.microsoft.com/office/powerpoint/2010/main" val="1567837989"/>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C08B585-A5D8-48C8-B8B5-CDED2B846E6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321B117-791D-406F-9A5B-87C872A86C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C0DCAAE-A602-402A-BFE8-70B9A22CE538}"/>
              </a:ext>
            </a:extLst>
          </p:cNvPr>
          <p:cNvSpPr>
            <a:spLocks noGrp="1" noChangeArrowheads="1"/>
          </p:cNvSpPr>
          <p:nvPr>
            <p:ph type="sldNum" sz="quarter" idx="12"/>
          </p:nvPr>
        </p:nvSpPr>
        <p:spPr>
          <a:ln/>
        </p:spPr>
        <p:txBody>
          <a:bodyPr/>
          <a:lstStyle>
            <a:lvl1pPr>
              <a:defRPr/>
            </a:lvl1pPr>
          </a:lstStyle>
          <a:p>
            <a:fld id="{A21C4003-B125-4E15-81B5-8BC28B2F9B42}" type="slidenum">
              <a:rPr lang="en-US" altLang="en-US"/>
              <a:pPr/>
              <a:t>‹#›</a:t>
            </a:fld>
            <a:endParaRPr lang="en-US" altLang="en-US"/>
          </a:p>
        </p:txBody>
      </p:sp>
    </p:spTree>
    <p:extLst>
      <p:ext uri="{BB962C8B-B14F-4D97-AF65-F5344CB8AC3E}">
        <p14:creationId xmlns:p14="http://schemas.microsoft.com/office/powerpoint/2010/main" val="2715737370"/>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7AB8B36-452C-49E7-98C9-7378F61416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0D83E56-6BC0-4224-944D-E7427B3627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922276-F35F-44B4-A35E-C3BAF207ADAB}"/>
              </a:ext>
            </a:extLst>
          </p:cNvPr>
          <p:cNvSpPr>
            <a:spLocks noGrp="1" noChangeArrowheads="1"/>
          </p:cNvSpPr>
          <p:nvPr>
            <p:ph type="sldNum" sz="quarter" idx="12"/>
          </p:nvPr>
        </p:nvSpPr>
        <p:spPr>
          <a:ln/>
        </p:spPr>
        <p:txBody>
          <a:bodyPr/>
          <a:lstStyle>
            <a:lvl1pPr>
              <a:defRPr/>
            </a:lvl1pPr>
          </a:lstStyle>
          <a:p>
            <a:fld id="{B52B2492-159C-4EF5-900C-28D52A765709}" type="slidenum">
              <a:rPr lang="en-US" altLang="en-US"/>
              <a:pPr/>
              <a:t>‹#›</a:t>
            </a:fld>
            <a:endParaRPr lang="en-US" altLang="en-US"/>
          </a:p>
        </p:txBody>
      </p:sp>
    </p:spTree>
    <p:extLst>
      <p:ext uri="{BB962C8B-B14F-4D97-AF65-F5344CB8AC3E}">
        <p14:creationId xmlns:p14="http://schemas.microsoft.com/office/powerpoint/2010/main" val="835074043"/>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C9646BB-CD29-4243-8334-EFEFCB54565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13B9064-5408-4AD1-B056-90C23518C6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7D407F8-3612-43AA-AC67-90F973F160C4}"/>
              </a:ext>
            </a:extLst>
          </p:cNvPr>
          <p:cNvSpPr>
            <a:spLocks noGrp="1" noChangeArrowheads="1"/>
          </p:cNvSpPr>
          <p:nvPr>
            <p:ph type="sldNum" sz="quarter" idx="12"/>
          </p:nvPr>
        </p:nvSpPr>
        <p:spPr>
          <a:ln/>
        </p:spPr>
        <p:txBody>
          <a:bodyPr/>
          <a:lstStyle>
            <a:lvl1pPr>
              <a:defRPr/>
            </a:lvl1pPr>
          </a:lstStyle>
          <a:p>
            <a:fld id="{56C577F8-8EBE-4C7D-A3AE-9B4A478DBB35}" type="slidenum">
              <a:rPr lang="en-US" altLang="en-US"/>
              <a:pPr/>
              <a:t>‹#›</a:t>
            </a:fld>
            <a:endParaRPr lang="en-US" altLang="en-US"/>
          </a:p>
        </p:txBody>
      </p:sp>
    </p:spTree>
    <p:extLst>
      <p:ext uri="{BB962C8B-B14F-4D97-AF65-F5344CB8AC3E}">
        <p14:creationId xmlns:p14="http://schemas.microsoft.com/office/powerpoint/2010/main" val="1148668037"/>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981D721-D8E2-44FC-B50E-DE1E81DDA9E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A9859C4-12A0-4927-9FCB-BA91A349C5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62F827F-10AA-4A1A-A059-62C3702F9244}"/>
              </a:ext>
            </a:extLst>
          </p:cNvPr>
          <p:cNvSpPr>
            <a:spLocks noGrp="1" noChangeArrowheads="1"/>
          </p:cNvSpPr>
          <p:nvPr>
            <p:ph type="sldNum" sz="quarter" idx="12"/>
          </p:nvPr>
        </p:nvSpPr>
        <p:spPr>
          <a:ln/>
        </p:spPr>
        <p:txBody>
          <a:bodyPr/>
          <a:lstStyle>
            <a:lvl1pPr>
              <a:defRPr/>
            </a:lvl1pPr>
          </a:lstStyle>
          <a:p>
            <a:fld id="{58F9871E-293A-4A2C-AE38-03A26C3915E4}" type="slidenum">
              <a:rPr lang="en-US" altLang="en-US"/>
              <a:pPr/>
              <a:t>‹#›</a:t>
            </a:fld>
            <a:endParaRPr lang="en-US" altLang="en-US"/>
          </a:p>
        </p:txBody>
      </p:sp>
    </p:spTree>
    <p:extLst>
      <p:ext uri="{BB962C8B-B14F-4D97-AF65-F5344CB8AC3E}">
        <p14:creationId xmlns:p14="http://schemas.microsoft.com/office/powerpoint/2010/main" val="2138277163"/>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FA2D843-BBFF-43DD-9CE2-0DC44DF07FF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D096172-0F4A-46FC-A28F-CD634D4933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ACA7BC8-6871-4969-80E5-DD76C4DCB723}"/>
              </a:ext>
            </a:extLst>
          </p:cNvPr>
          <p:cNvSpPr>
            <a:spLocks noGrp="1" noChangeArrowheads="1"/>
          </p:cNvSpPr>
          <p:nvPr>
            <p:ph type="sldNum" sz="quarter" idx="12"/>
          </p:nvPr>
        </p:nvSpPr>
        <p:spPr>
          <a:ln/>
        </p:spPr>
        <p:txBody>
          <a:bodyPr/>
          <a:lstStyle>
            <a:lvl1pPr>
              <a:defRPr/>
            </a:lvl1pPr>
          </a:lstStyle>
          <a:p>
            <a:fld id="{5B250BC2-D523-41C9-9119-EACDB0F31E44}" type="slidenum">
              <a:rPr lang="en-US" altLang="en-US"/>
              <a:pPr/>
              <a:t>‹#›</a:t>
            </a:fld>
            <a:endParaRPr lang="en-US" altLang="en-US"/>
          </a:p>
        </p:txBody>
      </p:sp>
    </p:spTree>
    <p:extLst>
      <p:ext uri="{BB962C8B-B14F-4D97-AF65-F5344CB8AC3E}">
        <p14:creationId xmlns:p14="http://schemas.microsoft.com/office/powerpoint/2010/main" val="4053475329"/>
      </p:ext>
    </p:extLst>
  </p:cSld>
  <p:clrMapOvr>
    <a:masterClrMapping/>
  </p:clrMapOvr>
  <p:transitio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EF18E04-D866-407E-9F5A-9FF43E1C83F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6568C5F-E95A-46BB-946B-71BD2AAA49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5E66BE-2FA4-4169-9A44-CBBF54FC7E3F}"/>
              </a:ext>
            </a:extLst>
          </p:cNvPr>
          <p:cNvSpPr>
            <a:spLocks noGrp="1" noChangeArrowheads="1"/>
          </p:cNvSpPr>
          <p:nvPr>
            <p:ph type="sldNum" sz="quarter" idx="12"/>
          </p:nvPr>
        </p:nvSpPr>
        <p:spPr>
          <a:ln/>
        </p:spPr>
        <p:txBody>
          <a:bodyPr/>
          <a:lstStyle>
            <a:lvl1pPr>
              <a:defRPr/>
            </a:lvl1pPr>
          </a:lstStyle>
          <a:p>
            <a:fld id="{27DDD23D-98B0-40FA-BF7D-6B6F6779A186}" type="slidenum">
              <a:rPr lang="en-US" altLang="en-US"/>
              <a:pPr/>
              <a:t>‹#›</a:t>
            </a:fld>
            <a:endParaRPr lang="en-US" altLang="en-US"/>
          </a:p>
        </p:txBody>
      </p:sp>
    </p:spTree>
    <p:extLst>
      <p:ext uri="{BB962C8B-B14F-4D97-AF65-F5344CB8AC3E}">
        <p14:creationId xmlns:p14="http://schemas.microsoft.com/office/powerpoint/2010/main" val="2876984007"/>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F3B99F4-9B1B-4B38-B454-59A2479B280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4FEC219-1965-4688-A545-0EB8B27774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B4A1706-875C-42FB-837D-A47D87D726EB}"/>
              </a:ext>
            </a:extLst>
          </p:cNvPr>
          <p:cNvSpPr>
            <a:spLocks noGrp="1" noChangeArrowheads="1"/>
          </p:cNvSpPr>
          <p:nvPr>
            <p:ph type="sldNum" sz="quarter" idx="12"/>
          </p:nvPr>
        </p:nvSpPr>
        <p:spPr>
          <a:ln/>
        </p:spPr>
        <p:txBody>
          <a:bodyPr/>
          <a:lstStyle>
            <a:lvl1pPr>
              <a:defRPr/>
            </a:lvl1pPr>
          </a:lstStyle>
          <a:p>
            <a:fld id="{2F7EAF61-48EF-4C29-ABF0-30C92B9D2BC0}" type="slidenum">
              <a:rPr lang="en-US" altLang="en-US"/>
              <a:pPr/>
              <a:t>‹#›</a:t>
            </a:fld>
            <a:endParaRPr lang="en-US" altLang="en-US"/>
          </a:p>
        </p:txBody>
      </p:sp>
    </p:spTree>
    <p:extLst>
      <p:ext uri="{BB962C8B-B14F-4D97-AF65-F5344CB8AC3E}">
        <p14:creationId xmlns:p14="http://schemas.microsoft.com/office/powerpoint/2010/main" val="2318615509"/>
      </p:ext>
    </p:extLst>
  </p:cSld>
  <p:clrMapOvr>
    <a:masterClrMapping/>
  </p:clrMapOvr>
  <p:transition spd="slow">
    <p:push dir="u"/>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84B5B26-4A62-46A6-B1ED-2A6FCE42B90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C452D3B-084C-4F83-AE78-BCA9404EF5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8876879-9813-4E3E-8F10-562C50E6675D}"/>
              </a:ext>
            </a:extLst>
          </p:cNvPr>
          <p:cNvSpPr>
            <a:spLocks noGrp="1" noChangeArrowheads="1"/>
          </p:cNvSpPr>
          <p:nvPr>
            <p:ph type="sldNum" sz="quarter" idx="12"/>
          </p:nvPr>
        </p:nvSpPr>
        <p:spPr>
          <a:ln/>
        </p:spPr>
        <p:txBody>
          <a:bodyPr/>
          <a:lstStyle>
            <a:lvl1pPr>
              <a:defRPr/>
            </a:lvl1pPr>
          </a:lstStyle>
          <a:p>
            <a:fld id="{BD1387CD-D2E3-45FA-AFC8-F20C6030D0B5}" type="slidenum">
              <a:rPr lang="en-US" altLang="en-US"/>
              <a:pPr/>
              <a:t>‹#›</a:t>
            </a:fld>
            <a:endParaRPr lang="en-US" altLang="en-US"/>
          </a:p>
        </p:txBody>
      </p:sp>
    </p:spTree>
    <p:extLst>
      <p:ext uri="{BB962C8B-B14F-4D97-AF65-F5344CB8AC3E}">
        <p14:creationId xmlns:p14="http://schemas.microsoft.com/office/powerpoint/2010/main" val="3648011750"/>
      </p:ext>
    </p:extLst>
  </p:cSld>
  <p:clrMapOvr>
    <a:masterClrMapping/>
  </p:clrMapOvr>
  <p:transitio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A2F207B-4996-41F4-B77E-910E6618BC6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5B6D6D-BB95-4E84-B19F-470BD9E939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481B3A6-58B5-4F04-9ED3-08C62BE9E5B0}"/>
              </a:ext>
            </a:extLst>
          </p:cNvPr>
          <p:cNvSpPr>
            <a:spLocks noGrp="1" noChangeArrowheads="1"/>
          </p:cNvSpPr>
          <p:nvPr>
            <p:ph type="sldNum" sz="quarter" idx="12"/>
          </p:nvPr>
        </p:nvSpPr>
        <p:spPr>
          <a:ln/>
        </p:spPr>
        <p:txBody>
          <a:bodyPr/>
          <a:lstStyle>
            <a:lvl1pPr>
              <a:defRPr/>
            </a:lvl1pPr>
          </a:lstStyle>
          <a:p>
            <a:fld id="{6ED4CFFB-8AB6-447C-8FE0-F979A1510D05}" type="slidenum">
              <a:rPr lang="en-US" altLang="en-US"/>
              <a:pPr/>
              <a:t>‹#›</a:t>
            </a:fld>
            <a:endParaRPr lang="en-US" altLang="en-US"/>
          </a:p>
        </p:txBody>
      </p:sp>
    </p:spTree>
    <p:extLst>
      <p:ext uri="{BB962C8B-B14F-4D97-AF65-F5344CB8AC3E}">
        <p14:creationId xmlns:p14="http://schemas.microsoft.com/office/powerpoint/2010/main" val="1048463499"/>
      </p:ext>
    </p:extLst>
  </p:cSld>
  <p:clrMapOvr>
    <a:masterClrMapping/>
  </p:clrMapOvr>
  <p:transitio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B67D853-DAC3-4E95-BFA2-34E594FCFEC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4A72856-DDD0-46E5-9BBC-2F06F7DA76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F87E467-34A1-4B69-A6A7-B449B043B44F}"/>
              </a:ext>
            </a:extLst>
          </p:cNvPr>
          <p:cNvSpPr>
            <a:spLocks noGrp="1" noChangeArrowheads="1"/>
          </p:cNvSpPr>
          <p:nvPr>
            <p:ph type="sldNum" sz="quarter" idx="12"/>
          </p:nvPr>
        </p:nvSpPr>
        <p:spPr>
          <a:ln/>
        </p:spPr>
        <p:txBody>
          <a:bodyPr/>
          <a:lstStyle>
            <a:lvl1pPr>
              <a:defRPr/>
            </a:lvl1pPr>
          </a:lstStyle>
          <a:p>
            <a:fld id="{97F571AF-785D-4932-8AE6-246815E69D52}" type="slidenum">
              <a:rPr lang="en-US" altLang="en-US"/>
              <a:pPr/>
              <a:t>‹#›</a:t>
            </a:fld>
            <a:endParaRPr lang="en-US" altLang="en-US"/>
          </a:p>
        </p:txBody>
      </p:sp>
    </p:spTree>
    <p:extLst>
      <p:ext uri="{BB962C8B-B14F-4D97-AF65-F5344CB8AC3E}">
        <p14:creationId xmlns:p14="http://schemas.microsoft.com/office/powerpoint/2010/main" val="309939207"/>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C08B585-A5D8-48C8-B8B5-CDED2B846E6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321B117-791D-406F-9A5B-87C872A86C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C0DCAAE-A602-402A-BFE8-70B9A22CE538}"/>
              </a:ext>
            </a:extLst>
          </p:cNvPr>
          <p:cNvSpPr>
            <a:spLocks noGrp="1" noChangeArrowheads="1"/>
          </p:cNvSpPr>
          <p:nvPr>
            <p:ph type="sldNum" sz="quarter" idx="12"/>
          </p:nvPr>
        </p:nvSpPr>
        <p:spPr>
          <a:ln/>
        </p:spPr>
        <p:txBody>
          <a:bodyPr/>
          <a:lstStyle>
            <a:lvl1pPr>
              <a:defRPr/>
            </a:lvl1pPr>
          </a:lstStyle>
          <a:p>
            <a:fld id="{A21C4003-B125-4E15-81B5-8BC28B2F9B42}" type="slidenum">
              <a:rPr lang="en-US" altLang="en-US"/>
              <a:pPr/>
              <a:t>‹#›</a:t>
            </a:fld>
            <a:endParaRPr lang="en-US" altLang="en-US"/>
          </a:p>
        </p:txBody>
      </p:sp>
    </p:spTree>
    <p:extLst>
      <p:ext uri="{BB962C8B-B14F-4D97-AF65-F5344CB8AC3E}">
        <p14:creationId xmlns:p14="http://schemas.microsoft.com/office/powerpoint/2010/main" val="391317188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7AB8B36-452C-49E7-98C9-7378F61416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0D83E56-6BC0-4224-944D-E7427B3627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922276-F35F-44B4-A35E-C3BAF207ADAB}"/>
              </a:ext>
            </a:extLst>
          </p:cNvPr>
          <p:cNvSpPr>
            <a:spLocks noGrp="1" noChangeArrowheads="1"/>
          </p:cNvSpPr>
          <p:nvPr>
            <p:ph type="sldNum" sz="quarter" idx="12"/>
          </p:nvPr>
        </p:nvSpPr>
        <p:spPr>
          <a:ln/>
        </p:spPr>
        <p:txBody>
          <a:bodyPr/>
          <a:lstStyle>
            <a:lvl1pPr>
              <a:defRPr/>
            </a:lvl1pPr>
          </a:lstStyle>
          <a:p>
            <a:fld id="{B52B2492-159C-4EF5-900C-28D52A765709}" type="slidenum">
              <a:rPr lang="en-US" altLang="en-US"/>
              <a:pPr/>
              <a:t>‹#›</a:t>
            </a:fld>
            <a:endParaRPr lang="en-US" altLang="en-US"/>
          </a:p>
        </p:txBody>
      </p:sp>
    </p:spTree>
    <p:extLst>
      <p:ext uri="{BB962C8B-B14F-4D97-AF65-F5344CB8AC3E}">
        <p14:creationId xmlns:p14="http://schemas.microsoft.com/office/powerpoint/2010/main" val="1752893076"/>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2" y="1535113"/>
            <a:ext cx="5389033"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C9646BB-CD29-4243-8334-EFEFCB54565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13B9064-5408-4AD1-B056-90C23518C6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7D407F8-3612-43AA-AC67-90F973F160C4}"/>
              </a:ext>
            </a:extLst>
          </p:cNvPr>
          <p:cNvSpPr>
            <a:spLocks noGrp="1" noChangeArrowheads="1"/>
          </p:cNvSpPr>
          <p:nvPr>
            <p:ph type="sldNum" sz="quarter" idx="12"/>
          </p:nvPr>
        </p:nvSpPr>
        <p:spPr>
          <a:ln/>
        </p:spPr>
        <p:txBody>
          <a:bodyPr/>
          <a:lstStyle>
            <a:lvl1pPr>
              <a:defRPr/>
            </a:lvl1pPr>
          </a:lstStyle>
          <a:p>
            <a:fld id="{56C577F8-8EBE-4C7D-A3AE-9B4A478DBB35}" type="slidenum">
              <a:rPr lang="en-US" altLang="en-US"/>
              <a:pPr/>
              <a:t>‹#›</a:t>
            </a:fld>
            <a:endParaRPr lang="en-US" altLang="en-US"/>
          </a:p>
        </p:txBody>
      </p:sp>
    </p:spTree>
    <p:extLst>
      <p:ext uri="{BB962C8B-B14F-4D97-AF65-F5344CB8AC3E}">
        <p14:creationId xmlns:p14="http://schemas.microsoft.com/office/powerpoint/2010/main" val="2599904393"/>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981D721-D8E2-44FC-B50E-DE1E81DDA9E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A9859C4-12A0-4927-9FCB-BA91A349C5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62F827F-10AA-4A1A-A059-62C3702F9244}"/>
              </a:ext>
            </a:extLst>
          </p:cNvPr>
          <p:cNvSpPr>
            <a:spLocks noGrp="1" noChangeArrowheads="1"/>
          </p:cNvSpPr>
          <p:nvPr>
            <p:ph type="sldNum" sz="quarter" idx="12"/>
          </p:nvPr>
        </p:nvSpPr>
        <p:spPr>
          <a:ln/>
        </p:spPr>
        <p:txBody>
          <a:bodyPr/>
          <a:lstStyle>
            <a:lvl1pPr>
              <a:defRPr/>
            </a:lvl1pPr>
          </a:lstStyle>
          <a:p>
            <a:fld id="{58F9871E-293A-4A2C-AE38-03A26C3915E4}" type="slidenum">
              <a:rPr lang="en-US" altLang="en-US"/>
              <a:pPr/>
              <a:t>‹#›</a:t>
            </a:fld>
            <a:endParaRPr lang="en-US" altLang="en-US"/>
          </a:p>
        </p:txBody>
      </p:sp>
    </p:spTree>
    <p:extLst>
      <p:ext uri="{BB962C8B-B14F-4D97-AF65-F5344CB8AC3E}">
        <p14:creationId xmlns:p14="http://schemas.microsoft.com/office/powerpoint/2010/main" val="512119240"/>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FA2D843-BBFF-43DD-9CE2-0DC44DF07FF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D096172-0F4A-46FC-A28F-CD634D4933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ACA7BC8-6871-4969-80E5-DD76C4DCB723}"/>
              </a:ext>
            </a:extLst>
          </p:cNvPr>
          <p:cNvSpPr>
            <a:spLocks noGrp="1" noChangeArrowheads="1"/>
          </p:cNvSpPr>
          <p:nvPr>
            <p:ph type="sldNum" sz="quarter" idx="12"/>
          </p:nvPr>
        </p:nvSpPr>
        <p:spPr>
          <a:ln/>
        </p:spPr>
        <p:txBody>
          <a:bodyPr/>
          <a:lstStyle>
            <a:lvl1pPr>
              <a:defRPr/>
            </a:lvl1pPr>
          </a:lstStyle>
          <a:p>
            <a:fld id="{5B250BC2-D523-41C9-9119-EACDB0F31E44}" type="slidenum">
              <a:rPr lang="en-US" altLang="en-US"/>
              <a:pPr/>
              <a:t>‹#›</a:t>
            </a:fld>
            <a:endParaRPr lang="en-US" altLang="en-US"/>
          </a:p>
        </p:txBody>
      </p:sp>
    </p:spTree>
    <p:extLst>
      <p:ext uri="{BB962C8B-B14F-4D97-AF65-F5344CB8AC3E}">
        <p14:creationId xmlns:p14="http://schemas.microsoft.com/office/powerpoint/2010/main" val="743187505"/>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EF18E04-D866-407E-9F5A-9FF43E1C83F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6568C5F-E95A-46BB-946B-71BD2AAA49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5E66BE-2FA4-4169-9A44-CBBF54FC7E3F}"/>
              </a:ext>
            </a:extLst>
          </p:cNvPr>
          <p:cNvSpPr>
            <a:spLocks noGrp="1" noChangeArrowheads="1"/>
          </p:cNvSpPr>
          <p:nvPr>
            <p:ph type="sldNum" sz="quarter" idx="12"/>
          </p:nvPr>
        </p:nvSpPr>
        <p:spPr>
          <a:ln/>
        </p:spPr>
        <p:txBody>
          <a:bodyPr/>
          <a:lstStyle>
            <a:lvl1pPr>
              <a:defRPr/>
            </a:lvl1pPr>
          </a:lstStyle>
          <a:p>
            <a:fld id="{27DDD23D-98B0-40FA-BF7D-6B6F6779A186}" type="slidenum">
              <a:rPr lang="en-US" altLang="en-US"/>
              <a:pPr/>
              <a:t>‹#›</a:t>
            </a:fld>
            <a:endParaRPr lang="en-US" altLang="en-US"/>
          </a:p>
        </p:txBody>
      </p:sp>
    </p:spTree>
    <p:extLst>
      <p:ext uri="{BB962C8B-B14F-4D97-AF65-F5344CB8AC3E}">
        <p14:creationId xmlns:p14="http://schemas.microsoft.com/office/powerpoint/2010/main" val="1352964422"/>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84B5B26-4A62-46A6-B1ED-2A6FCE42B90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C452D3B-084C-4F83-AE78-BCA9404EF5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8876879-9813-4E3E-8F10-562C50E6675D}"/>
              </a:ext>
            </a:extLst>
          </p:cNvPr>
          <p:cNvSpPr>
            <a:spLocks noGrp="1" noChangeArrowheads="1"/>
          </p:cNvSpPr>
          <p:nvPr>
            <p:ph type="sldNum" sz="quarter" idx="12"/>
          </p:nvPr>
        </p:nvSpPr>
        <p:spPr>
          <a:ln/>
        </p:spPr>
        <p:txBody>
          <a:bodyPr/>
          <a:lstStyle>
            <a:lvl1pPr>
              <a:defRPr/>
            </a:lvl1pPr>
          </a:lstStyle>
          <a:p>
            <a:fld id="{BD1387CD-D2E3-45FA-AFC8-F20C6030D0B5}" type="slidenum">
              <a:rPr lang="en-US" altLang="en-US"/>
              <a:pPr/>
              <a:t>‹#›</a:t>
            </a:fld>
            <a:endParaRPr lang="en-US" altLang="en-US"/>
          </a:p>
        </p:txBody>
      </p:sp>
    </p:spTree>
    <p:extLst>
      <p:ext uri="{BB962C8B-B14F-4D97-AF65-F5344CB8AC3E}">
        <p14:creationId xmlns:p14="http://schemas.microsoft.com/office/powerpoint/2010/main" val="328348399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EFD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8F0BF83-A81D-4205-BFA6-88BD85DFE89E}"/>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88833DF-BE5C-4985-AB03-8522DB0D1627}"/>
              </a:ext>
            </a:extLst>
          </p:cNvPr>
          <p:cNvSpPr>
            <a:spLocks noGrp="1" noChangeArrowheads="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D914A78-6FA2-4DE5-91F5-CFF526B09FAC}"/>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a:extLst>
              <a:ext uri="{FF2B5EF4-FFF2-40B4-BE49-F238E27FC236}">
                <a16:creationId xmlns:a16="http://schemas.microsoft.com/office/drawing/2014/main" id="{12517DD0-DAFF-4086-AA55-97E84E8AB43A}"/>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a:extLst>
              <a:ext uri="{FF2B5EF4-FFF2-40B4-BE49-F238E27FC236}">
                <a16:creationId xmlns:a16="http://schemas.microsoft.com/office/drawing/2014/main" id="{A11D3CDA-BE2B-482B-AEEE-0B7EE4917707}"/>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9DEEC7FD-9E9E-4FC2-919D-4FE27EB032E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p:titleStyle>
    <p:bodyStyle>
      <a:lvl1pPr marL="342891" indent="-342891" algn="l" rtl="0" eaLnBrk="0" fontAlgn="base" hangingPunct="0">
        <a:spcBef>
          <a:spcPct val="20000"/>
        </a:spcBef>
        <a:spcAft>
          <a:spcPct val="0"/>
        </a:spcAft>
        <a:buChar char="•"/>
        <a:defRPr sz="3200">
          <a:solidFill>
            <a:schemeClr val="tx1"/>
          </a:solidFill>
          <a:latin typeface="+mn-lt"/>
          <a:ea typeface="+mn-ea"/>
          <a:cs typeface="+mn-cs"/>
        </a:defRPr>
      </a:lvl1pPr>
      <a:lvl2pPr marL="742932" indent="-285744" algn="l" rtl="0" eaLnBrk="0" fontAlgn="base" hangingPunct="0">
        <a:spcBef>
          <a:spcPct val="20000"/>
        </a:spcBef>
        <a:spcAft>
          <a:spcPct val="0"/>
        </a:spcAft>
        <a:buChar char="–"/>
        <a:defRPr sz="2800">
          <a:solidFill>
            <a:schemeClr val="tx1"/>
          </a:solidFill>
          <a:latin typeface="+mn-lt"/>
        </a:defRPr>
      </a:lvl2pPr>
      <a:lvl3pPr marL="1142971" indent="-228594" algn="l" rtl="0" eaLnBrk="0" fontAlgn="base" hangingPunct="0">
        <a:spcBef>
          <a:spcPct val="20000"/>
        </a:spcBef>
        <a:spcAft>
          <a:spcPct val="0"/>
        </a:spcAft>
        <a:buChar char="•"/>
        <a:defRPr sz="2400">
          <a:solidFill>
            <a:schemeClr val="tx1"/>
          </a:solidFill>
          <a:latin typeface="+mn-lt"/>
        </a:defRPr>
      </a:lvl3pPr>
      <a:lvl4pPr marL="1600160" indent="-228594" algn="l" rtl="0" eaLnBrk="0" fontAlgn="base" hangingPunct="0">
        <a:spcBef>
          <a:spcPct val="20000"/>
        </a:spcBef>
        <a:spcAft>
          <a:spcPct val="0"/>
        </a:spcAft>
        <a:buChar char="–"/>
        <a:defRPr sz="2000">
          <a:solidFill>
            <a:schemeClr val="tx1"/>
          </a:solidFill>
          <a:latin typeface="+mn-lt"/>
        </a:defRPr>
      </a:lvl4pPr>
      <a:lvl5pPr marL="2057349" indent="-228594" algn="l" rtl="0" eaLnBrk="0" fontAlgn="base" hangingPunct="0">
        <a:spcBef>
          <a:spcPct val="20000"/>
        </a:spcBef>
        <a:spcAft>
          <a:spcPct val="0"/>
        </a:spcAft>
        <a:buChar char="»"/>
        <a:defRPr sz="2000">
          <a:solidFill>
            <a:schemeClr val="tx1"/>
          </a:solidFill>
          <a:latin typeface="+mn-lt"/>
        </a:defRPr>
      </a:lvl5pPr>
      <a:lvl6pPr marL="2514537" indent="-228594" algn="l" rtl="0" fontAlgn="base">
        <a:spcBef>
          <a:spcPct val="20000"/>
        </a:spcBef>
        <a:spcAft>
          <a:spcPct val="0"/>
        </a:spcAft>
        <a:buChar char="»"/>
        <a:defRPr sz="2000">
          <a:solidFill>
            <a:schemeClr val="tx1"/>
          </a:solidFill>
          <a:latin typeface="+mn-lt"/>
        </a:defRPr>
      </a:lvl6pPr>
      <a:lvl7pPr marL="2971726" indent="-228594" algn="l" rtl="0" fontAlgn="base">
        <a:spcBef>
          <a:spcPct val="20000"/>
        </a:spcBef>
        <a:spcAft>
          <a:spcPct val="0"/>
        </a:spcAft>
        <a:buChar char="»"/>
        <a:defRPr sz="2000">
          <a:solidFill>
            <a:schemeClr val="tx1"/>
          </a:solidFill>
          <a:latin typeface="+mn-lt"/>
        </a:defRPr>
      </a:lvl7pPr>
      <a:lvl8pPr marL="3428914" indent="-228594" algn="l" rtl="0" fontAlgn="base">
        <a:spcBef>
          <a:spcPct val="20000"/>
        </a:spcBef>
        <a:spcAft>
          <a:spcPct val="0"/>
        </a:spcAft>
        <a:buChar char="»"/>
        <a:defRPr sz="2000">
          <a:solidFill>
            <a:schemeClr val="tx1"/>
          </a:solidFill>
          <a:latin typeface="+mn-lt"/>
        </a:defRPr>
      </a:lvl8pPr>
      <a:lvl9pPr marL="3886103" indent="-228594"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4EFD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8F0BF83-A81D-4205-BFA6-88BD85DFE89E}"/>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88833DF-BE5C-4985-AB03-8522DB0D1627}"/>
              </a:ext>
            </a:extLst>
          </p:cNvPr>
          <p:cNvSpPr>
            <a:spLocks noGrp="1" noChangeArrowheads="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D914A78-6FA2-4DE5-91F5-CFF526B09FAC}"/>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a:extLst>
              <a:ext uri="{FF2B5EF4-FFF2-40B4-BE49-F238E27FC236}">
                <a16:creationId xmlns:a16="http://schemas.microsoft.com/office/drawing/2014/main" id="{12517DD0-DAFF-4086-AA55-97E84E8AB43A}"/>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a:extLst>
              <a:ext uri="{FF2B5EF4-FFF2-40B4-BE49-F238E27FC236}">
                <a16:creationId xmlns:a16="http://schemas.microsoft.com/office/drawing/2014/main" id="{A11D3CDA-BE2B-482B-AEEE-0B7EE4917707}"/>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9DEEC7FD-9E9E-4FC2-919D-4FE27EB032E1}" type="slidenum">
              <a:rPr lang="en-US" altLang="en-US"/>
              <a:pPr/>
              <a:t>‹#›</a:t>
            </a:fld>
            <a:endParaRPr lang="en-US" altLang="en-US"/>
          </a:p>
        </p:txBody>
      </p:sp>
    </p:spTree>
    <p:extLst>
      <p:ext uri="{BB962C8B-B14F-4D97-AF65-F5344CB8AC3E}">
        <p14:creationId xmlns:p14="http://schemas.microsoft.com/office/powerpoint/2010/main" val="1778163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8E5635-00C3-40D3-A1BC-792AFAD748FA}"/>
              </a:ext>
            </a:extLst>
          </p:cNvPr>
          <p:cNvSpPr>
            <a:spLocks noGrp="1"/>
          </p:cNvSpPr>
          <p:nvPr>
            <p:ph type="sldNum" sz="quarter" idx="12"/>
          </p:nvPr>
        </p:nvSpPr>
        <p:spPr>
          <a:xfrm>
            <a:off x="9271000" y="6476999"/>
            <a:ext cx="2692400" cy="348431"/>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C4B814C-EC7B-4C33-B38B-1590EBD87B1E}"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1266" name="Rectangle 2">
            <a:extLst>
              <a:ext uri="{FF2B5EF4-FFF2-40B4-BE49-F238E27FC236}">
                <a16:creationId xmlns:a16="http://schemas.microsoft.com/office/drawing/2014/main" id="{4B522EC1-7FE9-45BC-8AE9-04D39B1B7C69}"/>
              </a:ext>
            </a:extLst>
          </p:cNvPr>
          <p:cNvSpPr>
            <a:spLocks noGrp="1" noChangeArrowheads="1"/>
          </p:cNvSpPr>
          <p:nvPr>
            <p:ph type="title"/>
          </p:nvPr>
        </p:nvSpPr>
        <p:spPr>
          <a:xfrm>
            <a:off x="1524000" y="228600"/>
            <a:ext cx="9144000" cy="1295401"/>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Investigation of One’s Faith</a:t>
            </a:r>
          </a:p>
        </p:txBody>
      </p:sp>
      <p:sp>
        <p:nvSpPr>
          <p:cNvPr id="11267" name="Rectangle 3">
            <a:extLst>
              <a:ext uri="{FF2B5EF4-FFF2-40B4-BE49-F238E27FC236}">
                <a16:creationId xmlns:a16="http://schemas.microsoft.com/office/drawing/2014/main" id="{2422B5F1-5070-4EDC-9AA4-1FC65D7D90D8}"/>
              </a:ext>
            </a:extLst>
          </p:cNvPr>
          <p:cNvSpPr>
            <a:spLocks noGrp="1" noChangeArrowheads="1"/>
          </p:cNvSpPr>
          <p:nvPr>
            <p:ph type="body" idx="1"/>
          </p:nvPr>
        </p:nvSpPr>
        <p:spPr>
          <a:xfrm>
            <a:off x="762000" y="1981200"/>
            <a:ext cx="10744200" cy="4343400"/>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“If a faith will not bear to be investigated, if its preachers and professors are afraid to have it examined, their foundation must be very weak.”</a:t>
            </a:r>
            <a:endParaRPr lang="en-US" sz="800" dirty="0">
              <a:latin typeface="Calibri" panose="020F0502020204030204" pitchFamily="34" charset="0"/>
              <a:cs typeface="Calibri" panose="020F0502020204030204" pitchFamily="34" charset="0"/>
            </a:endParaRPr>
          </a:p>
          <a:p>
            <a:pPr marL="0" indent="0" eaLnBrk="1" hangingPunct="1">
              <a:buNone/>
              <a:defRPr/>
            </a:pPr>
            <a:r>
              <a:rPr lang="en-US" sz="800" dirty="0">
                <a:latin typeface="Calibri" panose="020F0502020204030204" pitchFamily="34" charset="0"/>
                <a:cs typeface="Calibri" panose="020F0502020204030204" pitchFamily="34" charset="0"/>
              </a:rPr>
              <a:t> </a:t>
            </a:r>
          </a:p>
          <a:p>
            <a:pPr marL="0" indent="0" algn="r" eaLnBrk="1" hangingPunct="1">
              <a:buNone/>
              <a:defRPr/>
            </a:pPr>
            <a:r>
              <a:rPr lang="en-US" dirty="0">
                <a:latin typeface="Calibri" panose="020F0502020204030204" pitchFamily="34" charset="0"/>
                <a:cs typeface="Calibri" panose="020F0502020204030204" pitchFamily="34" charset="0"/>
              </a:rPr>
              <a:t>Apostle George A. Smith, First Presidency, LDS Church</a:t>
            </a:r>
            <a:br>
              <a:rPr lang="en-US" dirty="0">
                <a:latin typeface="Calibri" panose="020F0502020204030204" pitchFamily="34" charset="0"/>
                <a:cs typeface="Calibri" panose="020F0502020204030204" pitchFamily="34" charset="0"/>
              </a:rPr>
            </a:br>
            <a:r>
              <a:rPr lang="en-US" i="1" dirty="0">
                <a:latin typeface="Calibri" panose="020F0502020204030204" pitchFamily="34" charset="0"/>
                <a:cs typeface="Calibri" panose="020F0502020204030204" pitchFamily="34" charset="0"/>
              </a:rPr>
              <a:t>Journal of Discourses</a:t>
            </a:r>
            <a:r>
              <a:rPr lang="en-US" dirty="0">
                <a:latin typeface="Calibri" panose="020F0502020204030204" pitchFamily="34" charset="0"/>
                <a:cs typeface="Calibri" panose="020F0502020204030204" pitchFamily="34" charset="0"/>
              </a:rPr>
              <a:t>, XIV:216, August 13, 1871</a:t>
            </a:r>
          </a:p>
        </p:txBody>
      </p:sp>
      <p:pic>
        <p:nvPicPr>
          <p:cNvPr id="5" name="Picture 4" descr="A close up of a logo&#10;&#10;Description automatically generated">
            <a:extLst>
              <a:ext uri="{FF2B5EF4-FFF2-40B4-BE49-F238E27FC236}">
                <a16:creationId xmlns:a16="http://schemas.microsoft.com/office/drawing/2014/main" id="{0AD89B60-DD42-430C-A6A7-D747A49538A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1000"/>
                                        <p:tgtEl>
                                          <p:spTgt spid="11267">
                                            <p:txEl>
                                              <p:pRg st="1" end="1"/>
                                            </p:txEl>
                                          </p:spTgt>
                                        </p:tgtEl>
                                      </p:cBhvr>
                                    </p:animEffect>
                                    <p:anim calcmode="lin" valueType="num">
                                      <p:cBhvr>
                                        <p:cTn id="13"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1267">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fade">
                                      <p:cBhvr>
                                        <p:cTn id="17" dur="1000"/>
                                        <p:tgtEl>
                                          <p:spTgt spid="11267">
                                            <p:txEl>
                                              <p:pRg st="2" end="2"/>
                                            </p:txEl>
                                          </p:spTgt>
                                        </p:tgtEl>
                                      </p:cBhvr>
                                    </p:animEffect>
                                    <p:anim calcmode="lin" valueType="num">
                                      <p:cBhvr>
                                        <p:cTn id="18"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989912E8-73BC-42F9-91A3-DC5C8DA55199}"/>
              </a:ext>
            </a:extLst>
          </p:cNvPr>
          <p:cNvSpPr>
            <a:spLocks noGrp="1"/>
          </p:cNvSpPr>
          <p:nvPr>
            <p:ph type="sldNum" sz="quarter" idx="12"/>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399B9C37-D50F-4B6A-A072-75DFE8EC4614}" type="slidenum">
              <a:rPr lang="en-US" altLang="en-US" sz="1200">
                <a:latin typeface="Corbel" panose="020B0503020204020204" pitchFamily="34" charset="0"/>
              </a:rPr>
              <a:pPr eaLnBrk="1" hangingPunct="1"/>
              <a:t>10</a:t>
            </a:fld>
            <a:endParaRPr lang="en-US" altLang="en-US" sz="1200" dirty="0">
              <a:latin typeface="Corbel" panose="020B0503020204020204" pitchFamily="34" charset="0"/>
            </a:endParaRPr>
          </a:p>
        </p:txBody>
      </p:sp>
      <p:sp>
        <p:nvSpPr>
          <p:cNvPr id="46082" name="Rectangle 2">
            <a:extLst>
              <a:ext uri="{FF2B5EF4-FFF2-40B4-BE49-F238E27FC236}">
                <a16:creationId xmlns:a16="http://schemas.microsoft.com/office/drawing/2014/main" id="{20225C65-0B83-46C4-97AC-6C2426AE6586}"/>
              </a:ext>
            </a:extLst>
          </p:cNvPr>
          <p:cNvSpPr>
            <a:spLocks noGrp="1" noChangeArrowheads="1"/>
          </p:cNvSpPr>
          <p:nvPr>
            <p:ph type="title"/>
          </p:nvPr>
        </p:nvSpPr>
        <p:spPr>
          <a:xfrm>
            <a:off x="762000" y="228600"/>
            <a:ext cx="94488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Book of Mormon</a:t>
            </a:r>
          </a:p>
        </p:txBody>
      </p:sp>
      <p:sp>
        <p:nvSpPr>
          <p:cNvPr id="46083" name="Rectangle 3">
            <a:extLst>
              <a:ext uri="{FF2B5EF4-FFF2-40B4-BE49-F238E27FC236}">
                <a16:creationId xmlns:a16="http://schemas.microsoft.com/office/drawing/2014/main" id="{2AB65AEB-B1B0-4B74-8BD5-C0B04F1100EF}"/>
              </a:ext>
            </a:extLst>
          </p:cNvPr>
          <p:cNvSpPr>
            <a:spLocks noGrp="1" noChangeArrowheads="1"/>
          </p:cNvSpPr>
          <p:nvPr>
            <p:ph type="body" idx="1"/>
          </p:nvPr>
        </p:nvSpPr>
        <p:spPr>
          <a:xfrm>
            <a:off x="762000" y="1981199"/>
            <a:ext cx="10515600" cy="4114801"/>
          </a:xfrm>
        </p:spPr>
        <p:txBody>
          <a:bodyPr/>
          <a:lstStyle/>
          <a:p>
            <a:pPr marL="225420" indent="-225420" eaLnBrk="1" hangingPunct="1">
              <a:defRPr/>
            </a:pPr>
            <a:r>
              <a:rPr lang="en-US" sz="4400" b="1" dirty="0">
                <a:latin typeface="Calibri" panose="020F0502020204030204" pitchFamily="34" charset="0"/>
                <a:cs typeface="Calibri" panose="020F0502020204030204" pitchFamily="34" charset="0"/>
              </a:rPr>
              <a:t>Golden plates revealed and translated by the power of God</a:t>
            </a:r>
          </a:p>
          <a:p>
            <a:pPr marL="509575" lvl="1" indent="-52387" algn="ctr" eaLnBrk="1" hangingPunct="1">
              <a:buNone/>
              <a:defRPr/>
            </a:pPr>
            <a:endParaRPr lang="en-US" sz="800" dirty="0">
              <a:solidFill>
                <a:srgbClr val="000099"/>
              </a:solidFill>
              <a:latin typeface="Calibri" panose="020F0502020204030204" pitchFamily="34" charset="0"/>
              <a:cs typeface="Calibri" panose="020F0502020204030204" pitchFamily="34" charset="0"/>
            </a:endParaRPr>
          </a:p>
          <a:p>
            <a:pPr marL="909614" lvl="2" indent="-52387" eaLnBrk="1" hangingPunct="1">
              <a:buNone/>
              <a:defRPr/>
            </a:pPr>
            <a:r>
              <a:rPr lang="en-US" sz="3600" dirty="0">
                <a:solidFill>
                  <a:srgbClr val="000099"/>
                </a:solidFill>
                <a:latin typeface="Calibri" panose="020F0502020204030204" pitchFamily="34" charset="0"/>
                <a:cs typeface="Calibri" panose="020F0502020204030204" pitchFamily="34" charset="0"/>
              </a:rPr>
              <a:t>	</a:t>
            </a:r>
            <a:r>
              <a:rPr lang="en-US" sz="4400" dirty="0">
                <a:latin typeface="Calibri" panose="020F0502020204030204" pitchFamily="34" charset="0"/>
                <a:cs typeface="Calibri" panose="020F0502020204030204" pitchFamily="34" charset="0"/>
              </a:rPr>
              <a:t>3,913 doctrinal, grammatical and punctuation changes in the Book of Mormon since 1830</a:t>
            </a:r>
          </a:p>
        </p:txBody>
      </p:sp>
      <p:sp>
        <p:nvSpPr>
          <p:cNvPr id="46084" name="Line 4">
            <a:extLst>
              <a:ext uri="{FF2B5EF4-FFF2-40B4-BE49-F238E27FC236}">
                <a16:creationId xmlns:a16="http://schemas.microsoft.com/office/drawing/2014/main" id="{47EBA684-7698-4BB1-8780-780EC01FD6D9}"/>
              </a:ext>
            </a:extLst>
          </p:cNvPr>
          <p:cNvSpPr>
            <a:spLocks noChangeShapeType="1"/>
          </p:cNvSpPr>
          <p:nvPr/>
        </p:nvSpPr>
        <p:spPr bwMode="auto">
          <a:xfrm>
            <a:off x="762000" y="14478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a:defRPr/>
            </a:pPr>
            <a:endParaRPr lang="en-US"/>
          </a:p>
        </p:txBody>
      </p:sp>
      <p:pic>
        <p:nvPicPr>
          <p:cNvPr id="6" name="Picture 5" descr="A close up of a logo&#10;&#10;Description automatically generated">
            <a:extLst>
              <a:ext uri="{FF2B5EF4-FFF2-40B4-BE49-F238E27FC236}">
                <a16:creationId xmlns:a16="http://schemas.microsoft.com/office/drawing/2014/main" id="{B2CBCBED-32C7-4B72-B283-3290D94277CF}"/>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1F67628E-4D5A-499D-970A-C76D35C6DC9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6083">
                                            <p:txEl>
                                              <p:pRg st="2" end="2"/>
                                            </p:txEl>
                                          </p:spTgt>
                                        </p:tgtEl>
                                        <p:attrNameLst>
                                          <p:attrName>style.visibility</p:attrName>
                                        </p:attrNameLst>
                                      </p:cBhvr>
                                      <p:to>
                                        <p:strVal val="visible"/>
                                      </p:to>
                                    </p:set>
                                    <p:animEffect transition="in" filter="fade">
                                      <p:cBhvr>
                                        <p:cTn id="7" dur="1000"/>
                                        <p:tgtEl>
                                          <p:spTgt spid="46083">
                                            <p:txEl>
                                              <p:pRg st="2" end="2"/>
                                            </p:txEl>
                                          </p:spTgt>
                                        </p:tgtEl>
                                      </p:cBhvr>
                                    </p:animEffect>
                                    <p:anim calcmode="lin" valueType="num">
                                      <p:cBhvr>
                                        <p:cTn id="8" dur="10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608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A424F540-6ADE-4A4D-B0C9-88DEA6A4E9BA}"/>
              </a:ext>
            </a:extLst>
          </p:cNvPr>
          <p:cNvSpPr>
            <a:spLocks noGrp="1"/>
          </p:cNvSpPr>
          <p:nvPr>
            <p:ph type="sldNum" sz="quarter" idx="12"/>
          </p:nvPr>
        </p:nvSpPr>
        <p:spPr>
          <a:xfrm>
            <a:off x="11658600" y="6538591"/>
            <a:ext cx="467032" cy="306205"/>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76698582-E886-4D4D-B378-37D302D1CD6B}" type="slidenum">
              <a:rPr lang="en-US" altLang="en-US" sz="1200">
                <a:latin typeface="Corbel" panose="020B0503020204020204" pitchFamily="34" charset="0"/>
              </a:rPr>
              <a:pPr eaLnBrk="1" hangingPunct="1"/>
              <a:t>11</a:t>
            </a:fld>
            <a:endParaRPr lang="en-US" altLang="en-US" sz="1200" dirty="0">
              <a:latin typeface="Corbel" panose="020B0503020204020204" pitchFamily="34" charset="0"/>
            </a:endParaRPr>
          </a:p>
        </p:txBody>
      </p:sp>
      <p:sp>
        <p:nvSpPr>
          <p:cNvPr id="47106" name="Rectangle 2">
            <a:extLst>
              <a:ext uri="{FF2B5EF4-FFF2-40B4-BE49-F238E27FC236}">
                <a16:creationId xmlns:a16="http://schemas.microsoft.com/office/drawing/2014/main" id="{D8C63AB5-7E6C-4E69-89A2-9D66CD590C71}"/>
              </a:ext>
            </a:extLst>
          </p:cNvPr>
          <p:cNvSpPr>
            <a:spLocks noGrp="1" noChangeArrowheads="1"/>
          </p:cNvSpPr>
          <p:nvPr>
            <p:ph type="title"/>
          </p:nvPr>
        </p:nvSpPr>
        <p:spPr>
          <a:xfrm>
            <a:off x="609600" y="76201"/>
            <a:ext cx="8382000" cy="1233810"/>
          </a:xfrm>
        </p:spPr>
        <p:txBody>
          <a:bodyPr/>
          <a:lstStyle/>
          <a:p>
            <a:pPr algn="l" eaLnBrk="1" hangingPunct="1">
              <a:defRPr/>
            </a:pPr>
            <a:r>
              <a:rPr lang="en-US" sz="72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Bible</a:t>
            </a:r>
          </a:p>
        </p:txBody>
      </p:sp>
      <p:sp>
        <p:nvSpPr>
          <p:cNvPr id="47107" name="Rectangle 3">
            <a:extLst>
              <a:ext uri="{FF2B5EF4-FFF2-40B4-BE49-F238E27FC236}">
                <a16:creationId xmlns:a16="http://schemas.microsoft.com/office/drawing/2014/main" id="{C2C3B246-4331-4ACE-94F8-CD657B575B73}"/>
              </a:ext>
            </a:extLst>
          </p:cNvPr>
          <p:cNvSpPr>
            <a:spLocks noGrp="1" noChangeArrowheads="1"/>
          </p:cNvSpPr>
          <p:nvPr>
            <p:ph type="body" idx="1"/>
          </p:nvPr>
        </p:nvSpPr>
        <p:spPr>
          <a:xfrm>
            <a:off x="304800" y="1524002"/>
            <a:ext cx="11658600" cy="4800598"/>
          </a:xfrm>
        </p:spPr>
        <p:txBody>
          <a:bodyPr/>
          <a:lstStyle/>
          <a:p>
            <a:pPr marL="225420" indent="-225420" eaLnBrk="1" hangingPunct="1">
              <a:spcBef>
                <a:spcPts val="300"/>
              </a:spcBef>
              <a:defRPr/>
            </a:pPr>
            <a:r>
              <a:rPr lang="en-US" sz="4000" b="1" dirty="0">
                <a:latin typeface="Calibri" panose="020F0502020204030204" pitchFamily="34" charset="0"/>
                <a:cs typeface="Calibri" panose="020F0502020204030204" pitchFamily="34" charset="0"/>
              </a:rPr>
              <a:t>Mormons claim to revere and believe Bible</a:t>
            </a:r>
          </a:p>
          <a:p>
            <a:pPr marL="225425" lvl="1" indent="0" eaLnBrk="1" hangingPunct="1">
              <a:spcBef>
                <a:spcPts val="300"/>
              </a:spcBef>
              <a:buNone/>
              <a:defRPr/>
            </a:pPr>
            <a:r>
              <a:rPr lang="en-US" sz="3800" dirty="0">
                <a:latin typeface="Calibri" panose="020F0502020204030204" pitchFamily="34" charset="0"/>
                <a:cs typeface="Calibri" panose="020F0502020204030204" pitchFamily="34" charset="0"/>
              </a:rPr>
              <a:t>“…the Bible does not contain all the doctrines and   truths taught by the prophets and apostles, nor have   the teachings preserved in it come down to us in an absolutely perfect form…yet, with it all, the Bible as   now translated is one of the marvels of the ages, and is revered and devoutly believed by the Latter-day Saints.”</a:t>
            </a:r>
            <a:br>
              <a:rPr lang="en-US" sz="3800" dirty="0">
                <a:latin typeface="Calibri" panose="020F0502020204030204" pitchFamily="34" charset="0"/>
                <a:cs typeface="Calibri" panose="020F0502020204030204" pitchFamily="34" charset="0"/>
              </a:rPr>
            </a:br>
            <a:r>
              <a:rPr lang="en-US" sz="3800" dirty="0">
                <a:latin typeface="Calibri" panose="020F0502020204030204" pitchFamily="34" charset="0"/>
                <a:cs typeface="Calibri" panose="020F0502020204030204" pitchFamily="34" charset="0"/>
              </a:rPr>
              <a:t>	          </a:t>
            </a:r>
            <a:r>
              <a:rPr lang="en-US" sz="3200" i="1" dirty="0">
                <a:latin typeface="Calibri" panose="020F0502020204030204" pitchFamily="34" charset="0"/>
                <a:cs typeface="Calibri" panose="020F0502020204030204" pitchFamily="34" charset="0"/>
              </a:rPr>
              <a:t>What the Mormons Think of Christ</a:t>
            </a:r>
            <a:r>
              <a:rPr lang="en-US" sz="3200" dirty="0">
                <a:latin typeface="Calibri" panose="020F0502020204030204" pitchFamily="34" charset="0"/>
                <a:cs typeface="Calibri" panose="020F0502020204030204" pitchFamily="34" charset="0"/>
              </a:rPr>
              <a:t>, LDS Tract, 1982, p. 3 </a:t>
            </a:r>
          </a:p>
        </p:txBody>
      </p:sp>
      <p:sp>
        <p:nvSpPr>
          <p:cNvPr id="47108" name="Line 4">
            <a:extLst>
              <a:ext uri="{FF2B5EF4-FFF2-40B4-BE49-F238E27FC236}">
                <a16:creationId xmlns:a16="http://schemas.microsoft.com/office/drawing/2014/main" id="{A8283391-9A32-44EF-9D2A-97765CCF9B51}"/>
              </a:ext>
            </a:extLst>
          </p:cNvPr>
          <p:cNvSpPr>
            <a:spLocks noChangeShapeType="1"/>
          </p:cNvSpPr>
          <p:nvPr/>
        </p:nvSpPr>
        <p:spPr bwMode="auto">
          <a:xfrm>
            <a:off x="685800" y="12954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a:defRPr/>
            </a:pPr>
            <a:endParaRPr lang="en-US"/>
          </a:p>
        </p:txBody>
      </p:sp>
      <p:pic>
        <p:nvPicPr>
          <p:cNvPr id="6" name="Picture 5" descr="A close up of a logo&#10;&#10;Description automatically generated">
            <a:extLst>
              <a:ext uri="{FF2B5EF4-FFF2-40B4-BE49-F238E27FC236}">
                <a16:creationId xmlns:a16="http://schemas.microsoft.com/office/drawing/2014/main" id="{9ED99D73-F515-4D73-9B8D-A5FE7E5536B6}"/>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0B4E837F-58A0-4AB9-A538-5C42F3096204}"/>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Effect transition="in" filter="fade">
                                      <p:cBhvr>
                                        <p:cTn id="7" dur="1000"/>
                                        <p:tgtEl>
                                          <p:spTgt spid="47107">
                                            <p:txEl>
                                              <p:pRg st="0" end="0"/>
                                            </p:txEl>
                                          </p:spTgt>
                                        </p:tgtEl>
                                      </p:cBhvr>
                                    </p:animEffect>
                                    <p:anim calcmode="lin" valueType="num">
                                      <p:cBhvr>
                                        <p:cTn id="8" dur="10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710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1000"/>
                                  </p:stCondLst>
                                  <p:childTnLst>
                                    <p:set>
                                      <p:cBhvr>
                                        <p:cTn id="12" dur="1" fill="hold">
                                          <p:stCondLst>
                                            <p:cond delay="0"/>
                                          </p:stCondLst>
                                        </p:cTn>
                                        <p:tgtEl>
                                          <p:spTgt spid="47107">
                                            <p:txEl>
                                              <p:pRg st="1" end="1"/>
                                            </p:txEl>
                                          </p:spTgt>
                                        </p:tgtEl>
                                        <p:attrNameLst>
                                          <p:attrName>style.visibility</p:attrName>
                                        </p:attrNameLst>
                                      </p:cBhvr>
                                      <p:to>
                                        <p:strVal val="visible"/>
                                      </p:to>
                                    </p:set>
                                    <p:animEffect transition="in" filter="fade">
                                      <p:cBhvr>
                                        <p:cTn id="13" dur="1000"/>
                                        <p:tgtEl>
                                          <p:spTgt spid="47107">
                                            <p:txEl>
                                              <p:pRg st="1" end="1"/>
                                            </p:txEl>
                                          </p:spTgt>
                                        </p:tgtEl>
                                      </p:cBhvr>
                                    </p:animEffect>
                                    <p:anim calcmode="lin" valueType="num">
                                      <p:cBhvr>
                                        <p:cTn id="14" dur="10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710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4407CC8C-2EDA-4F05-B1AE-F6D0FAD152EC}"/>
              </a:ext>
            </a:extLst>
          </p:cNvPr>
          <p:cNvSpPr>
            <a:spLocks noGrp="1"/>
          </p:cNvSpPr>
          <p:nvPr>
            <p:ph type="sldNum" sz="quarter" idx="12"/>
          </p:nvPr>
        </p:nvSpPr>
        <p:spPr>
          <a:xfrm>
            <a:off x="9144000" y="6476999"/>
            <a:ext cx="2844800" cy="390525"/>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17878CEA-02E4-4DB2-9483-C0536876BE61}" type="slidenum">
              <a:rPr lang="en-US" altLang="en-US" sz="1200">
                <a:latin typeface="Corbel" panose="020B0503020204020204" pitchFamily="34" charset="0"/>
              </a:rPr>
              <a:pPr eaLnBrk="1" hangingPunct="1"/>
              <a:t>12</a:t>
            </a:fld>
            <a:endParaRPr lang="en-US" altLang="en-US" sz="1200" dirty="0">
              <a:latin typeface="Corbel" panose="020B0503020204020204" pitchFamily="34" charset="0"/>
            </a:endParaRPr>
          </a:p>
        </p:txBody>
      </p:sp>
      <p:sp>
        <p:nvSpPr>
          <p:cNvPr id="48130" name="Rectangle 2">
            <a:extLst>
              <a:ext uri="{FF2B5EF4-FFF2-40B4-BE49-F238E27FC236}">
                <a16:creationId xmlns:a16="http://schemas.microsoft.com/office/drawing/2014/main" id="{B1182432-2D60-4CE1-984F-599559A2275B}"/>
              </a:ext>
            </a:extLst>
          </p:cNvPr>
          <p:cNvSpPr>
            <a:spLocks noGrp="1" noChangeArrowheads="1"/>
          </p:cNvSpPr>
          <p:nvPr>
            <p:ph type="title"/>
          </p:nvPr>
        </p:nvSpPr>
        <p:spPr>
          <a:xfrm>
            <a:off x="660400" y="228600"/>
            <a:ext cx="95504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Mormonism and the Bible</a:t>
            </a:r>
          </a:p>
        </p:txBody>
      </p:sp>
      <p:sp>
        <p:nvSpPr>
          <p:cNvPr id="48131" name="Rectangle 3">
            <a:extLst>
              <a:ext uri="{FF2B5EF4-FFF2-40B4-BE49-F238E27FC236}">
                <a16:creationId xmlns:a16="http://schemas.microsoft.com/office/drawing/2014/main" id="{22DAB684-A805-4674-AD3E-0A6E8007F8C3}"/>
              </a:ext>
            </a:extLst>
          </p:cNvPr>
          <p:cNvSpPr>
            <a:spLocks noGrp="1" noChangeArrowheads="1"/>
          </p:cNvSpPr>
          <p:nvPr>
            <p:ph type="body" idx="1"/>
          </p:nvPr>
        </p:nvSpPr>
        <p:spPr>
          <a:xfrm>
            <a:off x="660400" y="1828800"/>
            <a:ext cx="10845800" cy="4267200"/>
          </a:xfrm>
        </p:spPr>
        <p:txBody>
          <a:bodyPr/>
          <a:lstStyle/>
          <a:p>
            <a:pPr marL="225420" indent="-225420" eaLnBrk="1" hangingPunct="1">
              <a:defRPr/>
            </a:pPr>
            <a:r>
              <a:rPr lang="en-US" sz="4400" b="1" dirty="0">
                <a:latin typeface="Calibri" panose="020F0502020204030204" pitchFamily="34" charset="0"/>
                <a:cs typeface="Calibri" panose="020F0502020204030204" pitchFamily="34" charset="0"/>
              </a:rPr>
              <a:t>LDS limited in their Bible belief</a:t>
            </a:r>
          </a:p>
          <a:p>
            <a:pPr marL="0" indent="0" eaLnBrk="1" hangingPunct="1">
              <a:buNone/>
              <a:defRPr/>
            </a:pPr>
            <a:endParaRPr lang="en-US" sz="1400" dirty="0">
              <a:latin typeface="Calibri" panose="020F0502020204030204" pitchFamily="34" charset="0"/>
              <a:cs typeface="Calibri" panose="020F0502020204030204" pitchFamily="34" charset="0"/>
            </a:endParaRPr>
          </a:p>
          <a:p>
            <a:pPr marL="509575" lvl="1" indent="-52387" eaLnBrk="1" hangingPunct="1">
              <a:buNone/>
              <a:defRPr/>
            </a:pPr>
            <a:r>
              <a:rPr lang="en-US" sz="4000" dirty="0">
                <a:latin typeface="Calibri" panose="020F0502020204030204" pitchFamily="34" charset="0"/>
                <a:cs typeface="Calibri" panose="020F0502020204030204" pitchFamily="34" charset="0"/>
              </a:rPr>
              <a:t>“We believe the Bible to be the word of God as far as it is translated correctly; we also believe the Book of Mormon to be the word of God.” </a:t>
            </a:r>
          </a:p>
          <a:p>
            <a:pPr marL="509575" lvl="1" indent="-52387" eaLnBrk="1" hangingPunct="1">
              <a:buNone/>
              <a:defRPr/>
            </a:pPr>
            <a:endParaRPr lang="en-US" sz="1200" dirty="0">
              <a:latin typeface="Calibri" panose="020F0502020204030204" pitchFamily="34" charset="0"/>
              <a:cs typeface="Calibri" panose="020F0502020204030204" pitchFamily="34" charset="0"/>
            </a:endParaRPr>
          </a:p>
          <a:p>
            <a:pPr marL="509575" lvl="1" indent="-52387" algn="ctr" eaLnBrk="1" hangingPunct="1">
              <a:buNone/>
              <a:defRPr/>
            </a:pPr>
            <a:r>
              <a:rPr lang="en-US" sz="2400" dirty="0">
                <a:latin typeface="Calibri" panose="020F0502020204030204" pitchFamily="34" charset="0"/>
                <a:cs typeface="Calibri" panose="020F0502020204030204" pitchFamily="34" charset="0"/>
              </a:rPr>
              <a:t>                                                            </a:t>
            </a:r>
            <a:r>
              <a:rPr lang="en-US" sz="4000" dirty="0">
                <a:latin typeface="Calibri" panose="020F0502020204030204" pitchFamily="34" charset="0"/>
                <a:cs typeface="Calibri" panose="020F0502020204030204" pitchFamily="34" charset="0"/>
              </a:rPr>
              <a:t>The Articles of Faith 1:8 </a:t>
            </a:r>
          </a:p>
        </p:txBody>
      </p:sp>
      <p:sp>
        <p:nvSpPr>
          <p:cNvPr id="48132" name="Line 4">
            <a:extLst>
              <a:ext uri="{FF2B5EF4-FFF2-40B4-BE49-F238E27FC236}">
                <a16:creationId xmlns:a16="http://schemas.microsoft.com/office/drawing/2014/main" id="{79B5F6F8-0302-47D8-9FD0-4A0233594837}"/>
              </a:ext>
            </a:extLst>
          </p:cNvPr>
          <p:cNvSpPr>
            <a:spLocks noChangeShapeType="1"/>
          </p:cNvSpPr>
          <p:nvPr/>
        </p:nvSpPr>
        <p:spPr bwMode="auto">
          <a:xfrm>
            <a:off x="660400" y="1403555"/>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a:defRPr/>
            </a:pPr>
            <a:endParaRPr lang="en-US"/>
          </a:p>
        </p:txBody>
      </p:sp>
      <p:pic>
        <p:nvPicPr>
          <p:cNvPr id="6" name="Picture 5" descr="A close up of a logo&#10;&#10;Description automatically generated">
            <a:extLst>
              <a:ext uri="{FF2B5EF4-FFF2-40B4-BE49-F238E27FC236}">
                <a16:creationId xmlns:a16="http://schemas.microsoft.com/office/drawing/2014/main" id="{08664D22-B5FC-409D-A8E6-B7291C1BE325}"/>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E7E9B233-55EE-45A1-BA83-6CABED717EE6}"/>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1000"/>
                                        <p:tgtEl>
                                          <p:spTgt spid="48131">
                                            <p:txEl>
                                              <p:pRg st="0" end="0"/>
                                            </p:txEl>
                                          </p:spTgt>
                                        </p:tgtEl>
                                      </p:cBhvr>
                                    </p:animEffect>
                                    <p:anim calcmode="lin" valueType="num">
                                      <p:cBhvr>
                                        <p:cTn id="8" dur="1000" fill="hold"/>
                                        <p:tgtEl>
                                          <p:spTgt spid="481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813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48131">
                                            <p:txEl>
                                              <p:pRg st="2" end="2"/>
                                            </p:txEl>
                                          </p:spTgt>
                                        </p:tgtEl>
                                        <p:attrNameLst>
                                          <p:attrName>style.visibility</p:attrName>
                                        </p:attrNameLst>
                                      </p:cBhvr>
                                      <p:to>
                                        <p:strVal val="visible"/>
                                      </p:to>
                                    </p:set>
                                    <p:animEffect transition="in" filter="fade">
                                      <p:cBhvr>
                                        <p:cTn id="13" dur="1000"/>
                                        <p:tgtEl>
                                          <p:spTgt spid="48131">
                                            <p:txEl>
                                              <p:pRg st="2" end="2"/>
                                            </p:txEl>
                                          </p:spTgt>
                                        </p:tgtEl>
                                      </p:cBhvr>
                                    </p:animEffect>
                                    <p:anim calcmode="lin" valueType="num">
                                      <p:cBhvr>
                                        <p:cTn id="14" dur="1000" fill="hold"/>
                                        <p:tgtEl>
                                          <p:spTgt spid="48131">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48131">
                                            <p:txEl>
                                              <p:pRg st="2" end="2"/>
                                            </p:txEl>
                                          </p:spTgt>
                                        </p:tgtEl>
                                        <p:attrNameLst>
                                          <p:attrName>ppt_y</p:attrName>
                                        </p:attrNameLst>
                                      </p:cBhvr>
                                      <p:tavLst>
                                        <p:tav tm="0">
                                          <p:val>
                                            <p:strVal val="#ppt_y-.1"/>
                                          </p:val>
                                        </p:tav>
                                        <p:tav tm="100000">
                                          <p:val>
                                            <p:strVal val="#ppt_y"/>
                                          </p:val>
                                        </p:tav>
                                      </p:tavLst>
                                    </p:anim>
                                  </p:childTnLst>
                                </p:cTn>
                              </p:par>
                              <p:par>
                                <p:cTn id="16" presetID="47" presetClass="entr" presetSubtype="0" fill="hold" grpId="0" nodeType="withEffect">
                                  <p:stCondLst>
                                    <p:cond delay="500"/>
                                  </p:stCondLst>
                                  <p:childTnLst>
                                    <p:set>
                                      <p:cBhvr>
                                        <p:cTn id="17" dur="1" fill="hold">
                                          <p:stCondLst>
                                            <p:cond delay="0"/>
                                          </p:stCondLst>
                                        </p:cTn>
                                        <p:tgtEl>
                                          <p:spTgt spid="48131">
                                            <p:txEl>
                                              <p:pRg st="4" end="4"/>
                                            </p:txEl>
                                          </p:spTgt>
                                        </p:tgtEl>
                                        <p:attrNameLst>
                                          <p:attrName>style.visibility</p:attrName>
                                        </p:attrNameLst>
                                      </p:cBhvr>
                                      <p:to>
                                        <p:strVal val="visible"/>
                                      </p:to>
                                    </p:set>
                                    <p:animEffect transition="in" filter="fade">
                                      <p:cBhvr>
                                        <p:cTn id="18" dur="1000"/>
                                        <p:tgtEl>
                                          <p:spTgt spid="48131">
                                            <p:txEl>
                                              <p:pRg st="4" end="4"/>
                                            </p:txEl>
                                          </p:spTgt>
                                        </p:tgtEl>
                                      </p:cBhvr>
                                    </p:animEffect>
                                    <p:anim calcmode="lin" valueType="num">
                                      <p:cBhvr>
                                        <p:cTn id="19" dur="1000" fill="hold"/>
                                        <p:tgtEl>
                                          <p:spTgt spid="48131">
                                            <p:txEl>
                                              <p:pRg st="4" end="4"/>
                                            </p:txEl>
                                          </p:spTgt>
                                        </p:tgtEl>
                                        <p:attrNameLst>
                                          <p:attrName>ppt_x</p:attrName>
                                        </p:attrNameLst>
                                      </p:cBhvr>
                                      <p:tavLst>
                                        <p:tav tm="0">
                                          <p:val>
                                            <p:strVal val="#ppt_x"/>
                                          </p:val>
                                        </p:tav>
                                        <p:tav tm="100000">
                                          <p:val>
                                            <p:strVal val="#ppt_x"/>
                                          </p:val>
                                        </p:tav>
                                      </p:tavLst>
                                    </p:anim>
                                    <p:anim calcmode="lin" valueType="num">
                                      <p:cBhvr>
                                        <p:cTn id="20" dur="1000" fill="hold"/>
                                        <p:tgtEl>
                                          <p:spTgt spid="4813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9760ABF8-1218-40BD-A1BC-39918BEB053A}"/>
              </a:ext>
            </a:extLst>
          </p:cNvPr>
          <p:cNvSpPr>
            <a:spLocks noGrp="1"/>
          </p:cNvSpPr>
          <p:nvPr>
            <p:ph type="sldNum" sz="quarter" idx="12"/>
          </p:nvPr>
        </p:nvSpPr>
        <p:spPr>
          <a:xfrm>
            <a:off x="11594690" y="6453757"/>
            <a:ext cx="381000" cy="396872"/>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21AAC0F5-253A-4BBF-A37D-2DB9BE3CE8CE}" type="slidenum">
              <a:rPr lang="en-US" altLang="en-US" sz="1200">
                <a:latin typeface="Corbel" panose="020B0503020204020204" pitchFamily="34" charset="0"/>
              </a:rPr>
              <a:pPr eaLnBrk="1" hangingPunct="1"/>
              <a:t>13</a:t>
            </a:fld>
            <a:endParaRPr lang="en-US" altLang="en-US" sz="1200" dirty="0">
              <a:latin typeface="Corbel" panose="020B0503020204020204" pitchFamily="34" charset="0"/>
            </a:endParaRPr>
          </a:p>
        </p:txBody>
      </p:sp>
      <p:sp>
        <p:nvSpPr>
          <p:cNvPr id="49154" name="Rectangle 2">
            <a:extLst>
              <a:ext uri="{FF2B5EF4-FFF2-40B4-BE49-F238E27FC236}">
                <a16:creationId xmlns:a16="http://schemas.microsoft.com/office/drawing/2014/main" id="{D4A72E63-8B81-4615-9D91-078FF6745FA5}"/>
              </a:ext>
            </a:extLst>
          </p:cNvPr>
          <p:cNvSpPr>
            <a:spLocks noGrp="1" noChangeArrowheads="1"/>
          </p:cNvSpPr>
          <p:nvPr>
            <p:ph type="title"/>
          </p:nvPr>
        </p:nvSpPr>
        <p:spPr>
          <a:xfrm>
            <a:off x="762000" y="7372"/>
            <a:ext cx="9448800" cy="1669028"/>
          </a:xfrm>
        </p:spPr>
        <p:txBody>
          <a:bodyPr/>
          <a:lstStyle/>
          <a:p>
            <a:pPr algn="l" eaLnBrk="1" hangingPunct="1">
              <a:defRPr/>
            </a:pPr>
            <a:r>
              <a:rPr lang="en-US" sz="54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LDS Prophets and NT Prophets on the </a:t>
            </a:r>
            <a:r>
              <a:rPr lang="en-US" sz="5400" b="1" i="1" cap="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Nature</a:t>
            </a:r>
            <a:r>
              <a:rPr lang="en-US" sz="5400" b="1" i="1"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 </a:t>
            </a:r>
            <a:r>
              <a:rPr lang="en-US" sz="54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of God’s Word</a:t>
            </a:r>
          </a:p>
        </p:txBody>
      </p:sp>
      <p:sp>
        <p:nvSpPr>
          <p:cNvPr id="49155" name="Rectangle 3">
            <a:extLst>
              <a:ext uri="{FF2B5EF4-FFF2-40B4-BE49-F238E27FC236}">
                <a16:creationId xmlns:a16="http://schemas.microsoft.com/office/drawing/2014/main" id="{13DFEBD2-16E3-4275-984E-45B416AC2D74}"/>
              </a:ext>
            </a:extLst>
          </p:cNvPr>
          <p:cNvSpPr>
            <a:spLocks noGrp="1" noChangeArrowheads="1"/>
          </p:cNvSpPr>
          <p:nvPr>
            <p:ph type="body" idx="1"/>
          </p:nvPr>
        </p:nvSpPr>
        <p:spPr>
          <a:xfrm>
            <a:off x="609599" y="1897629"/>
            <a:ext cx="11004755" cy="4953000"/>
          </a:xfrm>
        </p:spPr>
        <p:txBody>
          <a:bodyPr/>
          <a:lstStyle/>
          <a:p>
            <a:pPr marL="225420" indent="-225420" eaLnBrk="1" hangingPunct="1">
              <a:defRPr/>
            </a:pPr>
            <a:r>
              <a:rPr lang="en-US" sz="4000" b="1" dirty="0">
                <a:latin typeface="Calibri" panose="020F0502020204030204" pitchFamily="34" charset="0"/>
                <a:cs typeface="Calibri" panose="020F0502020204030204" pitchFamily="34" charset="0"/>
              </a:rPr>
              <a:t>We must be in harmony with what was preached and received in first century</a:t>
            </a:r>
            <a:r>
              <a:rPr lang="en-US" dirty="0">
                <a:latin typeface="Calibri" panose="020F0502020204030204" pitchFamily="34" charset="0"/>
                <a:cs typeface="Calibri" panose="020F0502020204030204" pitchFamily="34" charset="0"/>
              </a:rPr>
              <a:t> </a:t>
            </a:r>
            <a:endParaRPr lang="en-US" sz="1800" b="1" dirty="0">
              <a:latin typeface="Calibri" panose="020F0502020204030204" pitchFamily="34" charset="0"/>
              <a:cs typeface="Calibri" panose="020F0502020204030204" pitchFamily="34" charset="0"/>
            </a:endParaRPr>
          </a:p>
          <a:p>
            <a:pPr marL="465127" lvl="1" indent="-7938" eaLnBrk="1" hangingPunct="1">
              <a:buNone/>
              <a:defRPr/>
            </a:pPr>
            <a:r>
              <a:rPr lang="en-US" sz="3600" dirty="0">
                <a:latin typeface="Calibri" panose="020F0502020204030204" pitchFamily="34" charset="0"/>
                <a:cs typeface="Calibri" panose="020F0502020204030204" pitchFamily="34" charset="0"/>
              </a:rPr>
              <a:t>“But even if we, or an angel from heaven, preach </a:t>
            </a:r>
            <a:r>
              <a:rPr lang="en-US" sz="3600" u="sng" dirty="0">
                <a:latin typeface="Calibri" panose="020F0502020204030204" pitchFamily="34" charset="0"/>
                <a:cs typeface="Calibri" panose="020F0502020204030204" pitchFamily="34" charset="0"/>
              </a:rPr>
              <a:t>any other gospel</a:t>
            </a:r>
            <a:r>
              <a:rPr lang="en-US" sz="3600" dirty="0">
                <a:latin typeface="Calibri" panose="020F0502020204030204" pitchFamily="34" charset="0"/>
                <a:cs typeface="Calibri" panose="020F0502020204030204" pitchFamily="34" charset="0"/>
              </a:rPr>
              <a:t> to you than what we have preached to you, let him be </a:t>
            </a:r>
            <a:r>
              <a:rPr lang="en-US" sz="3600" u="sng" dirty="0">
                <a:latin typeface="Calibri" panose="020F0502020204030204" pitchFamily="34" charset="0"/>
                <a:cs typeface="Calibri" panose="020F0502020204030204" pitchFamily="34" charset="0"/>
              </a:rPr>
              <a:t>accursed</a:t>
            </a:r>
            <a:r>
              <a:rPr lang="en-US" sz="3600" dirty="0">
                <a:latin typeface="Calibri" panose="020F0502020204030204" pitchFamily="34" charset="0"/>
                <a:cs typeface="Calibri" panose="020F0502020204030204" pitchFamily="34" charset="0"/>
              </a:rPr>
              <a:t>. As we have said before, so now I say again, if anyone preaches </a:t>
            </a:r>
            <a:r>
              <a:rPr lang="en-US" sz="3600" u="sng" dirty="0">
                <a:latin typeface="Calibri" panose="020F0502020204030204" pitchFamily="34" charset="0"/>
                <a:cs typeface="Calibri" panose="020F0502020204030204" pitchFamily="34" charset="0"/>
              </a:rPr>
              <a:t>any other gospel</a:t>
            </a:r>
            <a:r>
              <a:rPr lang="en-US" sz="3600" dirty="0">
                <a:latin typeface="Calibri" panose="020F0502020204030204" pitchFamily="34" charset="0"/>
                <a:cs typeface="Calibri" panose="020F0502020204030204" pitchFamily="34" charset="0"/>
              </a:rPr>
              <a:t> to you than what you have received, let him be </a:t>
            </a:r>
            <a:r>
              <a:rPr lang="en-US" sz="3600" u="sng" dirty="0">
                <a:latin typeface="Calibri" panose="020F0502020204030204" pitchFamily="34" charset="0"/>
                <a:cs typeface="Calibri" panose="020F0502020204030204" pitchFamily="34" charset="0"/>
              </a:rPr>
              <a:t>accursed</a:t>
            </a:r>
            <a:r>
              <a:rPr lang="en-US" sz="3600" dirty="0">
                <a:latin typeface="Calibri" panose="020F0502020204030204" pitchFamily="34" charset="0"/>
                <a:cs typeface="Calibri" panose="020F0502020204030204" pitchFamily="34" charset="0"/>
              </a:rPr>
              <a:t>.” </a:t>
            </a:r>
            <a:r>
              <a:rPr lang="en-US" sz="3600" i="1" dirty="0">
                <a:latin typeface="Calibri" panose="020F0502020204030204" pitchFamily="34" charset="0"/>
                <a:cs typeface="Calibri" panose="020F0502020204030204" pitchFamily="34" charset="0"/>
              </a:rPr>
              <a:t>(Galatians 1:8-9)</a:t>
            </a:r>
          </a:p>
        </p:txBody>
      </p:sp>
      <p:sp>
        <p:nvSpPr>
          <p:cNvPr id="49156" name="Line 4">
            <a:extLst>
              <a:ext uri="{FF2B5EF4-FFF2-40B4-BE49-F238E27FC236}">
                <a16:creationId xmlns:a16="http://schemas.microsoft.com/office/drawing/2014/main" id="{CB483F97-4DE4-4C7F-B1D9-D68F3C834E92}"/>
              </a:ext>
            </a:extLst>
          </p:cNvPr>
          <p:cNvSpPr>
            <a:spLocks noChangeShapeType="1"/>
          </p:cNvSpPr>
          <p:nvPr/>
        </p:nvSpPr>
        <p:spPr bwMode="auto">
          <a:xfrm>
            <a:off x="914400" y="16764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a:defRPr/>
            </a:pPr>
            <a:endParaRPr lang="en-US"/>
          </a:p>
        </p:txBody>
      </p:sp>
      <p:pic>
        <p:nvPicPr>
          <p:cNvPr id="6" name="Picture 5" descr="A close up of a logo&#10;&#10;Description automatically generated">
            <a:extLst>
              <a:ext uri="{FF2B5EF4-FFF2-40B4-BE49-F238E27FC236}">
                <a16:creationId xmlns:a16="http://schemas.microsoft.com/office/drawing/2014/main" id="{B3CDCC7B-4290-46B4-A225-07605704F6FA}"/>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E97D8B62-DFEF-4DC0-9508-F5989A17B348}"/>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fade">
                                      <p:cBhvr>
                                        <p:cTn id="7" dur="1000"/>
                                        <p:tgtEl>
                                          <p:spTgt spid="49155">
                                            <p:txEl>
                                              <p:pRg st="0" end="0"/>
                                            </p:txEl>
                                          </p:spTgt>
                                        </p:tgtEl>
                                      </p:cBhvr>
                                    </p:animEffect>
                                    <p:anim calcmode="lin" valueType="num">
                                      <p:cBhvr>
                                        <p:cTn id="8" dur="1000" fill="hold"/>
                                        <p:tgtEl>
                                          <p:spTgt spid="491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915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1000"/>
                                  </p:stCondLst>
                                  <p:childTnLst>
                                    <p:set>
                                      <p:cBhvr>
                                        <p:cTn id="12" dur="1" fill="hold">
                                          <p:stCondLst>
                                            <p:cond delay="0"/>
                                          </p:stCondLst>
                                        </p:cTn>
                                        <p:tgtEl>
                                          <p:spTgt spid="49155">
                                            <p:txEl>
                                              <p:pRg st="1" end="1"/>
                                            </p:txEl>
                                          </p:spTgt>
                                        </p:tgtEl>
                                        <p:attrNameLst>
                                          <p:attrName>style.visibility</p:attrName>
                                        </p:attrNameLst>
                                      </p:cBhvr>
                                      <p:to>
                                        <p:strVal val="visible"/>
                                      </p:to>
                                    </p:set>
                                    <p:animEffect transition="in" filter="fade">
                                      <p:cBhvr>
                                        <p:cTn id="13" dur="1000"/>
                                        <p:tgtEl>
                                          <p:spTgt spid="49155">
                                            <p:txEl>
                                              <p:pRg st="1" end="1"/>
                                            </p:txEl>
                                          </p:spTgt>
                                        </p:tgtEl>
                                      </p:cBhvr>
                                    </p:animEffect>
                                    <p:anim calcmode="lin" valueType="num">
                                      <p:cBhvr>
                                        <p:cTn id="14" dur="1000" fill="hold"/>
                                        <p:tgtEl>
                                          <p:spTgt spid="4915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915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592-9041-4E3A-B069-F250FD14CC1B}"/>
              </a:ext>
            </a:extLst>
          </p:cNvPr>
          <p:cNvSpPr>
            <a:spLocks noGrp="1"/>
          </p:cNvSpPr>
          <p:nvPr>
            <p:ph type="title"/>
          </p:nvPr>
        </p:nvSpPr>
        <p:spPr>
          <a:xfrm>
            <a:off x="609600" y="228600"/>
            <a:ext cx="10972800" cy="1077912"/>
          </a:xfrm>
        </p:spPr>
        <p:txBody>
          <a:bodyPr/>
          <a:lstStyle/>
          <a:p>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All Truth in First Century?</a:t>
            </a:r>
            <a:endParaRPr lang="en-US" sz="6600" cap="small" dirty="0">
              <a:latin typeface="Calibri" panose="020F0502020204030204" pitchFamily="34" charset="0"/>
              <a:cs typeface="Calibri" panose="020F0502020204030204" pitchFamily="34" charset="0"/>
            </a:endParaRPr>
          </a:p>
        </p:txBody>
      </p:sp>
      <p:sp>
        <p:nvSpPr>
          <p:cNvPr id="3" name="Text Placeholder 2">
            <a:extLst>
              <a:ext uri="{FF2B5EF4-FFF2-40B4-BE49-F238E27FC236}">
                <a16:creationId xmlns:a16="http://schemas.microsoft.com/office/drawing/2014/main" id="{CB0DA147-1D41-4A9E-907A-E4E2D4DFAE69}"/>
              </a:ext>
            </a:extLst>
          </p:cNvPr>
          <p:cNvSpPr>
            <a:spLocks noGrp="1"/>
          </p:cNvSpPr>
          <p:nvPr>
            <p:ph type="body" idx="1"/>
          </p:nvPr>
        </p:nvSpPr>
        <p:spPr>
          <a:xfrm>
            <a:off x="609600" y="1447800"/>
            <a:ext cx="5386917" cy="727075"/>
          </a:xfrm>
        </p:spPr>
        <p:txBody>
          <a:bodyPr/>
          <a:lstStyle/>
          <a:p>
            <a:r>
              <a:rPr lang="en-US" sz="4000" dirty="0">
                <a:latin typeface="Calibri" panose="020F0502020204030204" pitchFamily="34" charset="0"/>
                <a:cs typeface="Calibri" panose="020F0502020204030204" pitchFamily="34" charset="0"/>
              </a:rPr>
              <a:t>BIBLE</a:t>
            </a:r>
          </a:p>
        </p:txBody>
      </p:sp>
      <p:sp>
        <p:nvSpPr>
          <p:cNvPr id="4" name="Content Placeholder 3">
            <a:extLst>
              <a:ext uri="{FF2B5EF4-FFF2-40B4-BE49-F238E27FC236}">
                <a16:creationId xmlns:a16="http://schemas.microsoft.com/office/drawing/2014/main" id="{6146B647-1247-499A-B1E3-CF3DE73A6CB6}"/>
              </a:ext>
            </a:extLst>
          </p:cNvPr>
          <p:cNvSpPr>
            <a:spLocks noGrp="1"/>
          </p:cNvSpPr>
          <p:nvPr>
            <p:ph sz="half" idx="2"/>
          </p:nvPr>
        </p:nvSpPr>
        <p:spPr/>
        <p:txBody>
          <a:bodyPr/>
          <a:lstStyle/>
          <a:p>
            <a:pPr marL="225425" indent="-225425"/>
            <a:r>
              <a:rPr lang="en-US" sz="4000" dirty="0">
                <a:latin typeface="Calibri" panose="020F0502020204030204" pitchFamily="34" charset="0"/>
                <a:cs typeface="Calibri" panose="020F0502020204030204" pitchFamily="34" charset="0"/>
              </a:rPr>
              <a:t>YES</a:t>
            </a:r>
          </a:p>
          <a:p>
            <a:pPr marL="0" indent="0" algn="ctr">
              <a:buNone/>
            </a:pPr>
            <a:endParaRPr lang="en-US" sz="1000" dirty="0">
              <a:latin typeface="Calibri" panose="020F0502020204030204" pitchFamily="34" charset="0"/>
              <a:cs typeface="Calibri" panose="020F0502020204030204" pitchFamily="34" charset="0"/>
            </a:endParaRPr>
          </a:p>
          <a:p>
            <a:pPr marL="225425" indent="0">
              <a:buNone/>
            </a:pPr>
            <a:r>
              <a:rPr lang="en-US" sz="3600" dirty="0">
                <a:latin typeface="Calibri" panose="020F0502020204030204" pitchFamily="34" charset="0"/>
                <a:cs typeface="Calibri" panose="020F0502020204030204" pitchFamily="34" charset="0"/>
              </a:rPr>
              <a:t>“However, when He, the Spirit of truth, has come, He will guide you into all truth…” </a:t>
            </a:r>
            <a:r>
              <a:rPr lang="en-US" sz="3600" i="1" dirty="0">
                <a:latin typeface="Calibri" panose="020F0502020204030204" pitchFamily="34" charset="0"/>
                <a:cs typeface="Calibri" panose="020F0502020204030204" pitchFamily="34" charset="0"/>
              </a:rPr>
              <a:t>(John 16:13)</a:t>
            </a:r>
          </a:p>
          <a:p>
            <a:pPr marL="225425" indent="-225425"/>
            <a:endParaRPr lang="en-US" sz="3600" dirty="0">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8EFDA3D8-1993-473F-BF5E-28664252A5BA}"/>
              </a:ext>
            </a:extLst>
          </p:cNvPr>
          <p:cNvSpPr>
            <a:spLocks noGrp="1"/>
          </p:cNvSpPr>
          <p:nvPr>
            <p:ph type="body" sz="quarter" idx="3"/>
          </p:nvPr>
        </p:nvSpPr>
        <p:spPr>
          <a:xfrm>
            <a:off x="6193372" y="1447800"/>
            <a:ext cx="5389033" cy="727075"/>
          </a:xfrm>
        </p:spPr>
        <p:txBody>
          <a:bodyPr/>
          <a:lstStyle/>
          <a:p>
            <a:r>
              <a:rPr lang="en-US" sz="4000" dirty="0">
                <a:latin typeface="Calibri" panose="020F0502020204030204" pitchFamily="34" charset="0"/>
                <a:cs typeface="Calibri" panose="020F0502020204030204" pitchFamily="34" charset="0"/>
              </a:rPr>
              <a:t>LDS CHURCH</a:t>
            </a:r>
          </a:p>
        </p:txBody>
      </p:sp>
      <p:sp>
        <p:nvSpPr>
          <p:cNvPr id="6" name="Content Placeholder 5">
            <a:extLst>
              <a:ext uri="{FF2B5EF4-FFF2-40B4-BE49-F238E27FC236}">
                <a16:creationId xmlns:a16="http://schemas.microsoft.com/office/drawing/2014/main" id="{E4FD7848-B348-4920-B7C4-D1AC3DF85CF7}"/>
              </a:ext>
            </a:extLst>
          </p:cNvPr>
          <p:cNvSpPr>
            <a:spLocks noGrp="1"/>
          </p:cNvSpPr>
          <p:nvPr>
            <p:ph sz="quarter" idx="4"/>
          </p:nvPr>
        </p:nvSpPr>
        <p:spPr>
          <a:xfrm>
            <a:off x="6193372" y="2174874"/>
            <a:ext cx="5770028" cy="4302126"/>
          </a:xfrm>
        </p:spPr>
        <p:txBody>
          <a:bodyPr/>
          <a:lstStyle/>
          <a:p>
            <a:pPr marL="225425" indent="-225425"/>
            <a:r>
              <a:rPr lang="en-US" sz="4000" dirty="0">
                <a:latin typeface="Calibri" panose="020F0502020204030204" pitchFamily="34" charset="0"/>
                <a:cs typeface="Calibri" panose="020F0502020204030204" pitchFamily="34" charset="0"/>
              </a:rPr>
              <a:t>NO</a:t>
            </a:r>
          </a:p>
          <a:p>
            <a:pPr marL="225425" indent="0">
              <a:buNone/>
            </a:pPr>
            <a:r>
              <a:rPr lang="en-US" sz="3600" dirty="0">
                <a:latin typeface="Calibri" panose="020F0502020204030204" pitchFamily="34" charset="0"/>
                <a:cs typeface="Calibri" panose="020F0502020204030204" pitchFamily="34" charset="0"/>
              </a:rPr>
              <a:t>“And because my words shall hiss forth – many of the Gentiles shall say: A Bible! A Bible! We have got a Bible, and there cannot be any more Bible.” (2 Nephi 29:3)</a:t>
            </a:r>
          </a:p>
          <a:p>
            <a:pPr marL="0" indent="0" algn="ctr">
              <a:buNone/>
            </a:pPr>
            <a:endParaRPr lang="en-US" sz="3600" dirty="0">
              <a:latin typeface="Calibri" panose="020F0502020204030204" pitchFamily="34" charset="0"/>
              <a:cs typeface="Calibri" panose="020F0502020204030204" pitchFamily="34" charset="0"/>
            </a:endParaRPr>
          </a:p>
        </p:txBody>
      </p:sp>
      <p:sp>
        <p:nvSpPr>
          <p:cNvPr id="7" name="Slide Number Placeholder 6">
            <a:extLst>
              <a:ext uri="{FF2B5EF4-FFF2-40B4-BE49-F238E27FC236}">
                <a16:creationId xmlns:a16="http://schemas.microsoft.com/office/drawing/2014/main" id="{4DB8355E-EB54-47C4-8F29-25DFF480DEB2}"/>
              </a:ext>
            </a:extLst>
          </p:cNvPr>
          <p:cNvSpPr>
            <a:spLocks noGrp="1"/>
          </p:cNvSpPr>
          <p:nvPr>
            <p:ph type="sldNum" sz="quarter" idx="12"/>
          </p:nvPr>
        </p:nvSpPr>
        <p:spPr>
          <a:xfrm>
            <a:off x="11734800" y="6477000"/>
            <a:ext cx="381000" cy="381000"/>
          </a:xfrm>
        </p:spPr>
        <p:txBody>
          <a:bodyPr/>
          <a:lstStyle/>
          <a:p>
            <a:fld id="{56C577F8-8EBE-4C7D-A3AE-9B4A478DBB35}" type="slidenum">
              <a:rPr lang="en-US" altLang="en-US" sz="1200" smtClean="0">
                <a:latin typeface="Corbel" panose="020B0503020204020204" pitchFamily="34" charset="0"/>
              </a:rPr>
              <a:pPr/>
              <a:t>14</a:t>
            </a:fld>
            <a:endParaRPr lang="en-US" altLang="en-US" sz="1200" dirty="0">
              <a:latin typeface="Corbel" panose="020B0503020204020204" pitchFamily="34" charset="0"/>
            </a:endParaRPr>
          </a:p>
        </p:txBody>
      </p:sp>
      <p:pic>
        <p:nvPicPr>
          <p:cNvPr id="8" name="Picture 7" descr="A close up of a logo&#10;&#10;Description automatically generated">
            <a:extLst>
              <a:ext uri="{FF2B5EF4-FFF2-40B4-BE49-F238E27FC236}">
                <a16:creationId xmlns:a16="http://schemas.microsoft.com/office/drawing/2014/main" id="{3FC0C187-9D51-4C54-937F-BF925425E4D9}"/>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4952694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1000"/>
                                        <p:tgtEl>
                                          <p:spTgt spid="4">
                                            <p:txEl>
                                              <p:pRg st="2" end="2"/>
                                            </p:txEl>
                                          </p:spTgt>
                                        </p:tgtEl>
                                      </p:cBhvr>
                                    </p:animEffect>
                                    <p:anim calcmode="lin" valueType="num">
                                      <p:cBhvr>
                                        <p:cTn id="1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1000"/>
                                        <p:tgtEl>
                                          <p:spTgt spid="6">
                                            <p:txEl>
                                              <p:pRg st="0" end="0"/>
                                            </p:txEl>
                                          </p:spTgt>
                                        </p:tgtEl>
                                      </p:cBhvr>
                                    </p:animEffect>
                                    <p:anim calcmode="lin" valueType="num">
                                      <p:cBhvr>
                                        <p:cTn id="21"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7" presetClass="entr" presetSubtype="0" fill="hold" grpId="0" nodeType="after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1000"/>
                                        <p:tgtEl>
                                          <p:spTgt spid="6">
                                            <p:txEl>
                                              <p:pRg st="1" end="1"/>
                                            </p:txEl>
                                          </p:spTgt>
                                        </p:tgtEl>
                                      </p:cBhvr>
                                    </p:animEffect>
                                    <p:anim calcmode="lin" valueType="num">
                                      <p:cBhvr>
                                        <p:cTn id="2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592-9041-4E3A-B069-F250FD14CC1B}"/>
              </a:ext>
            </a:extLst>
          </p:cNvPr>
          <p:cNvSpPr>
            <a:spLocks noGrp="1"/>
          </p:cNvSpPr>
          <p:nvPr>
            <p:ph type="title"/>
          </p:nvPr>
        </p:nvSpPr>
        <p:spPr>
          <a:xfrm>
            <a:off x="609600" y="152400"/>
            <a:ext cx="10972800" cy="1127918"/>
          </a:xfrm>
        </p:spPr>
        <p:txBody>
          <a:bodyPr/>
          <a:lstStyle/>
          <a:p>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All Truth in First Century?</a:t>
            </a:r>
          </a:p>
        </p:txBody>
      </p:sp>
      <p:sp>
        <p:nvSpPr>
          <p:cNvPr id="3" name="Text Placeholder 2">
            <a:extLst>
              <a:ext uri="{FF2B5EF4-FFF2-40B4-BE49-F238E27FC236}">
                <a16:creationId xmlns:a16="http://schemas.microsoft.com/office/drawing/2014/main" id="{CB0DA147-1D41-4A9E-907A-E4E2D4DFAE69}"/>
              </a:ext>
            </a:extLst>
          </p:cNvPr>
          <p:cNvSpPr>
            <a:spLocks noGrp="1"/>
          </p:cNvSpPr>
          <p:nvPr>
            <p:ph type="body" idx="1"/>
          </p:nvPr>
        </p:nvSpPr>
        <p:spPr>
          <a:xfrm>
            <a:off x="609600" y="1447800"/>
            <a:ext cx="5386917" cy="727075"/>
          </a:xfrm>
        </p:spPr>
        <p:txBody>
          <a:bodyPr/>
          <a:lstStyle/>
          <a:p>
            <a:r>
              <a:rPr lang="en-US" sz="4000" dirty="0">
                <a:latin typeface="Calibri" panose="020F0502020204030204" pitchFamily="34" charset="0"/>
                <a:cs typeface="Calibri" panose="020F0502020204030204" pitchFamily="34" charset="0"/>
              </a:rPr>
              <a:t>BIBLE</a:t>
            </a:r>
          </a:p>
        </p:txBody>
      </p:sp>
      <p:sp>
        <p:nvSpPr>
          <p:cNvPr id="4" name="Content Placeholder 3">
            <a:extLst>
              <a:ext uri="{FF2B5EF4-FFF2-40B4-BE49-F238E27FC236}">
                <a16:creationId xmlns:a16="http://schemas.microsoft.com/office/drawing/2014/main" id="{6146B647-1247-499A-B1E3-CF3DE73A6CB6}"/>
              </a:ext>
            </a:extLst>
          </p:cNvPr>
          <p:cNvSpPr>
            <a:spLocks noGrp="1"/>
          </p:cNvSpPr>
          <p:nvPr>
            <p:ph sz="half" idx="2"/>
          </p:nvPr>
        </p:nvSpPr>
        <p:spPr/>
        <p:txBody>
          <a:bodyPr/>
          <a:lstStyle/>
          <a:p>
            <a:pPr marL="225425" indent="-225425"/>
            <a:r>
              <a:rPr lang="en-US" sz="4000" dirty="0">
                <a:latin typeface="Calibri" panose="020F0502020204030204" pitchFamily="34" charset="0"/>
                <a:cs typeface="Calibri" panose="020F0502020204030204" pitchFamily="34" charset="0"/>
              </a:rPr>
              <a:t>YES</a:t>
            </a:r>
          </a:p>
          <a:p>
            <a:pPr marL="0" indent="0" algn="ctr">
              <a:buNone/>
            </a:pPr>
            <a:endParaRPr lang="en-US" sz="1000" dirty="0">
              <a:latin typeface="Calibri" panose="020F0502020204030204" pitchFamily="34" charset="0"/>
              <a:cs typeface="Calibri" panose="020F0502020204030204" pitchFamily="34" charset="0"/>
            </a:endParaRPr>
          </a:p>
          <a:p>
            <a:pPr marL="225425" indent="0">
              <a:buNone/>
            </a:pPr>
            <a:r>
              <a:rPr lang="en-US" sz="3600" dirty="0">
                <a:latin typeface="Calibri" panose="020F0502020204030204" pitchFamily="34" charset="0"/>
                <a:cs typeface="Calibri" panose="020F0502020204030204" pitchFamily="34" charset="0"/>
              </a:rPr>
              <a:t>“However, when He, the Spirit of truth, has come, He will guide you into all truth…” </a:t>
            </a:r>
            <a:r>
              <a:rPr lang="en-US" sz="3600" i="1" dirty="0">
                <a:latin typeface="Calibri" panose="020F0502020204030204" pitchFamily="34" charset="0"/>
                <a:cs typeface="Calibri" panose="020F0502020204030204" pitchFamily="34" charset="0"/>
              </a:rPr>
              <a:t>(John 16:13)</a:t>
            </a:r>
          </a:p>
          <a:p>
            <a:pPr marL="225425" indent="-225425"/>
            <a:endParaRPr lang="en-US" sz="3600" dirty="0">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8EFDA3D8-1993-473F-BF5E-28664252A5BA}"/>
              </a:ext>
            </a:extLst>
          </p:cNvPr>
          <p:cNvSpPr>
            <a:spLocks noGrp="1"/>
          </p:cNvSpPr>
          <p:nvPr>
            <p:ph type="body" sz="quarter" idx="3"/>
          </p:nvPr>
        </p:nvSpPr>
        <p:spPr>
          <a:xfrm>
            <a:off x="6193372" y="1447800"/>
            <a:ext cx="5389033" cy="727075"/>
          </a:xfrm>
        </p:spPr>
        <p:txBody>
          <a:bodyPr/>
          <a:lstStyle/>
          <a:p>
            <a:r>
              <a:rPr lang="en-US" sz="4000" dirty="0">
                <a:latin typeface="Calibri" panose="020F0502020204030204" pitchFamily="34" charset="0"/>
                <a:cs typeface="Calibri" panose="020F0502020204030204" pitchFamily="34" charset="0"/>
              </a:rPr>
              <a:t>LDS CHURCH</a:t>
            </a:r>
          </a:p>
        </p:txBody>
      </p:sp>
      <p:sp>
        <p:nvSpPr>
          <p:cNvPr id="6" name="Content Placeholder 5">
            <a:extLst>
              <a:ext uri="{FF2B5EF4-FFF2-40B4-BE49-F238E27FC236}">
                <a16:creationId xmlns:a16="http://schemas.microsoft.com/office/drawing/2014/main" id="{E4FD7848-B348-4920-B7C4-D1AC3DF85CF7}"/>
              </a:ext>
            </a:extLst>
          </p:cNvPr>
          <p:cNvSpPr>
            <a:spLocks noGrp="1"/>
          </p:cNvSpPr>
          <p:nvPr>
            <p:ph sz="quarter" idx="4"/>
          </p:nvPr>
        </p:nvSpPr>
        <p:spPr>
          <a:xfrm>
            <a:off x="6193372" y="2174874"/>
            <a:ext cx="5770028" cy="4606926"/>
          </a:xfrm>
        </p:spPr>
        <p:txBody>
          <a:bodyPr/>
          <a:lstStyle/>
          <a:p>
            <a:pPr marL="225425" indent="-225425"/>
            <a:r>
              <a:rPr lang="en-US" sz="4000" dirty="0">
                <a:latin typeface="Calibri" panose="020F0502020204030204" pitchFamily="34" charset="0"/>
                <a:cs typeface="Calibri" panose="020F0502020204030204" pitchFamily="34" charset="0"/>
              </a:rPr>
              <a:t>NO</a:t>
            </a:r>
          </a:p>
          <a:p>
            <a:pPr marL="225425" indent="0">
              <a:buNone/>
            </a:pPr>
            <a:r>
              <a:rPr lang="en-US" sz="3500" dirty="0">
                <a:latin typeface="Calibri" panose="020F0502020204030204" pitchFamily="34" charset="0"/>
                <a:cs typeface="Calibri" panose="020F0502020204030204" pitchFamily="34" charset="0"/>
              </a:rPr>
              <a:t>“Wherefore, because that ye have a Bible ye need not suppose that it contains all my words; neither need ye suppose that I have not caused more to be written.”</a:t>
            </a:r>
            <a:br>
              <a:rPr lang="en-US" sz="35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(2 Nephi 29:10)</a:t>
            </a:r>
          </a:p>
        </p:txBody>
      </p:sp>
      <p:sp>
        <p:nvSpPr>
          <p:cNvPr id="7" name="Slide Number Placeholder 6">
            <a:extLst>
              <a:ext uri="{FF2B5EF4-FFF2-40B4-BE49-F238E27FC236}">
                <a16:creationId xmlns:a16="http://schemas.microsoft.com/office/drawing/2014/main" id="{4DB8355E-EB54-47C4-8F29-25DFF480DEB2}"/>
              </a:ext>
            </a:extLst>
          </p:cNvPr>
          <p:cNvSpPr>
            <a:spLocks noGrp="1"/>
          </p:cNvSpPr>
          <p:nvPr>
            <p:ph type="sldNum" sz="quarter" idx="12"/>
          </p:nvPr>
        </p:nvSpPr>
        <p:spPr>
          <a:xfrm>
            <a:off x="11734800" y="6477000"/>
            <a:ext cx="381000" cy="381000"/>
          </a:xfrm>
        </p:spPr>
        <p:txBody>
          <a:bodyPr/>
          <a:lstStyle/>
          <a:p>
            <a:fld id="{56C577F8-8EBE-4C7D-A3AE-9B4A478DBB35}" type="slidenum">
              <a:rPr lang="en-US" altLang="en-US" sz="1200" smtClean="0">
                <a:latin typeface="Corbel" panose="020B0503020204020204" pitchFamily="34" charset="0"/>
              </a:rPr>
              <a:pPr/>
              <a:t>15</a:t>
            </a:fld>
            <a:endParaRPr lang="en-US" altLang="en-US" sz="1200" dirty="0">
              <a:latin typeface="Corbel" panose="020B0503020204020204" pitchFamily="34" charset="0"/>
            </a:endParaRPr>
          </a:p>
        </p:txBody>
      </p:sp>
      <p:pic>
        <p:nvPicPr>
          <p:cNvPr id="8" name="Picture 7" descr="A close up of a logo&#10;&#10;Description automatically generated">
            <a:extLst>
              <a:ext uri="{FF2B5EF4-FFF2-40B4-BE49-F238E27FC236}">
                <a16:creationId xmlns:a16="http://schemas.microsoft.com/office/drawing/2014/main" id="{3FCD4048-3551-4002-92C3-6EE6AA762564}"/>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7276138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592-9041-4E3A-B069-F250FD14CC1B}"/>
              </a:ext>
            </a:extLst>
          </p:cNvPr>
          <p:cNvSpPr>
            <a:spLocks noGrp="1"/>
          </p:cNvSpPr>
          <p:nvPr>
            <p:ph type="title"/>
          </p:nvPr>
        </p:nvSpPr>
        <p:spPr>
          <a:xfrm>
            <a:off x="609605" y="151605"/>
            <a:ext cx="10972800" cy="1160463"/>
          </a:xfrm>
        </p:spPr>
        <p:txBody>
          <a:bodyPr/>
          <a:lstStyle/>
          <a:p>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First Century Truth Adequate?</a:t>
            </a:r>
          </a:p>
        </p:txBody>
      </p:sp>
      <p:sp>
        <p:nvSpPr>
          <p:cNvPr id="3" name="Text Placeholder 2">
            <a:extLst>
              <a:ext uri="{FF2B5EF4-FFF2-40B4-BE49-F238E27FC236}">
                <a16:creationId xmlns:a16="http://schemas.microsoft.com/office/drawing/2014/main" id="{CB0DA147-1D41-4A9E-907A-E4E2D4DFAE69}"/>
              </a:ext>
            </a:extLst>
          </p:cNvPr>
          <p:cNvSpPr>
            <a:spLocks noGrp="1"/>
          </p:cNvSpPr>
          <p:nvPr>
            <p:ph type="body" idx="1"/>
          </p:nvPr>
        </p:nvSpPr>
        <p:spPr>
          <a:xfrm>
            <a:off x="609600" y="1447800"/>
            <a:ext cx="5386917" cy="727075"/>
          </a:xfrm>
        </p:spPr>
        <p:txBody>
          <a:bodyPr/>
          <a:lstStyle/>
          <a:p>
            <a:r>
              <a:rPr lang="en-US" sz="4000" dirty="0">
                <a:latin typeface="Calibri" panose="020F0502020204030204" pitchFamily="34" charset="0"/>
                <a:cs typeface="Calibri" panose="020F0502020204030204" pitchFamily="34" charset="0"/>
              </a:rPr>
              <a:t>BIBLE</a:t>
            </a:r>
          </a:p>
        </p:txBody>
      </p:sp>
      <p:sp>
        <p:nvSpPr>
          <p:cNvPr id="4" name="Content Placeholder 3">
            <a:extLst>
              <a:ext uri="{FF2B5EF4-FFF2-40B4-BE49-F238E27FC236}">
                <a16:creationId xmlns:a16="http://schemas.microsoft.com/office/drawing/2014/main" id="{6146B647-1247-499A-B1E3-CF3DE73A6CB6}"/>
              </a:ext>
            </a:extLst>
          </p:cNvPr>
          <p:cNvSpPr>
            <a:spLocks noGrp="1"/>
          </p:cNvSpPr>
          <p:nvPr>
            <p:ph sz="half" idx="2"/>
          </p:nvPr>
        </p:nvSpPr>
        <p:spPr/>
        <p:txBody>
          <a:bodyPr/>
          <a:lstStyle/>
          <a:p>
            <a:pPr marL="225425" indent="-225425"/>
            <a:r>
              <a:rPr lang="en-US" sz="4000" dirty="0">
                <a:latin typeface="Calibri" panose="020F0502020204030204" pitchFamily="34" charset="0"/>
                <a:cs typeface="Calibri" panose="020F0502020204030204" pitchFamily="34" charset="0"/>
              </a:rPr>
              <a:t>YES</a:t>
            </a:r>
          </a:p>
          <a:p>
            <a:pPr marL="0" indent="0" algn="ctr">
              <a:buNone/>
            </a:pPr>
            <a:endParaRPr lang="en-US" sz="1000" dirty="0">
              <a:latin typeface="Calibri" panose="020F0502020204030204" pitchFamily="34" charset="0"/>
              <a:cs typeface="Calibri" panose="020F0502020204030204" pitchFamily="34" charset="0"/>
            </a:endParaRPr>
          </a:p>
          <a:p>
            <a:pPr marL="225425" indent="0">
              <a:buNone/>
            </a:pPr>
            <a:r>
              <a:rPr lang="en-US" sz="3600" dirty="0">
                <a:latin typeface="Calibri" panose="020F0502020204030204" pitchFamily="34" charset="0"/>
                <a:cs typeface="Calibri" panose="020F0502020204030204" pitchFamily="34" charset="0"/>
              </a:rPr>
              <a:t>“…that the man of God may be complete, thoroughly equipped for every good work.”</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	      </a:t>
            </a:r>
            <a:r>
              <a:rPr lang="en-US" sz="3600" i="1" dirty="0">
                <a:latin typeface="Calibri" panose="020F0502020204030204" pitchFamily="34" charset="0"/>
                <a:cs typeface="Calibri" panose="020F0502020204030204" pitchFamily="34" charset="0"/>
              </a:rPr>
              <a:t>(2 Timothy 3:16-17)</a:t>
            </a:r>
          </a:p>
        </p:txBody>
      </p:sp>
      <p:sp>
        <p:nvSpPr>
          <p:cNvPr id="5" name="Text Placeholder 4">
            <a:extLst>
              <a:ext uri="{FF2B5EF4-FFF2-40B4-BE49-F238E27FC236}">
                <a16:creationId xmlns:a16="http://schemas.microsoft.com/office/drawing/2014/main" id="{8EFDA3D8-1993-473F-BF5E-28664252A5BA}"/>
              </a:ext>
            </a:extLst>
          </p:cNvPr>
          <p:cNvSpPr>
            <a:spLocks noGrp="1"/>
          </p:cNvSpPr>
          <p:nvPr>
            <p:ph type="body" sz="quarter" idx="3"/>
          </p:nvPr>
        </p:nvSpPr>
        <p:spPr>
          <a:xfrm>
            <a:off x="6193372" y="1447800"/>
            <a:ext cx="5389033" cy="727075"/>
          </a:xfrm>
        </p:spPr>
        <p:txBody>
          <a:bodyPr/>
          <a:lstStyle/>
          <a:p>
            <a:r>
              <a:rPr lang="en-US" sz="4000" dirty="0">
                <a:latin typeface="Calibri" panose="020F0502020204030204" pitchFamily="34" charset="0"/>
                <a:cs typeface="Calibri" panose="020F0502020204030204" pitchFamily="34" charset="0"/>
              </a:rPr>
              <a:t>LDS CHURCH</a:t>
            </a:r>
          </a:p>
        </p:txBody>
      </p:sp>
      <p:sp>
        <p:nvSpPr>
          <p:cNvPr id="6" name="Content Placeholder 5">
            <a:extLst>
              <a:ext uri="{FF2B5EF4-FFF2-40B4-BE49-F238E27FC236}">
                <a16:creationId xmlns:a16="http://schemas.microsoft.com/office/drawing/2014/main" id="{E4FD7848-B348-4920-B7C4-D1AC3DF85CF7}"/>
              </a:ext>
            </a:extLst>
          </p:cNvPr>
          <p:cNvSpPr>
            <a:spLocks noGrp="1"/>
          </p:cNvSpPr>
          <p:nvPr>
            <p:ph sz="quarter" idx="4"/>
          </p:nvPr>
        </p:nvSpPr>
        <p:spPr>
          <a:xfrm>
            <a:off x="6193372" y="2174874"/>
            <a:ext cx="5770028" cy="3951288"/>
          </a:xfrm>
        </p:spPr>
        <p:txBody>
          <a:bodyPr/>
          <a:lstStyle/>
          <a:p>
            <a:pPr marL="225425" indent="-225425"/>
            <a:r>
              <a:rPr lang="en-US" sz="4000" dirty="0">
                <a:latin typeface="Calibri" panose="020F0502020204030204" pitchFamily="34" charset="0"/>
                <a:cs typeface="Calibri" panose="020F0502020204030204" pitchFamily="34" charset="0"/>
              </a:rPr>
              <a:t>NO</a:t>
            </a:r>
          </a:p>
          <a:p>
            <a:pPr marL="225425" indent="0" algn="ctr">
              <a:buNone/>
            </a:pPr>
            <a:endParaRPr lang="en-US" sz="1000" dirty="0">
              <a:latin typeface="Calibri" panose="020F0502020204030204" pitchFamily="34" charset="0"/>
              <a:cs typeface="Calibri" panose="020F0502020204030204" pitchFamily="34" charset="0"/>
            </a:endParaRPr>
          </a:p>
          <a:p>
            <a:pPr marL="225425" indent="0">
              <a:buNone/>
            </a:pPr>
            <a:r>
              <a:rPr lang="en-US" sz="3500" dirty="0">
                <a:latin typeface="Calibri" panose="020F0502020204030204" pitchFamily="34" charset="0"/>
                <a:cs typeface="Calibri" panose="020F0502020204030204" pitchFamily="34" charset="0"/>
              </a:rPr>
              <a:t>“Woe be unto him that shall say, we have received the word of God, and we need no more of God, for we have enough!” (2 Nephi 28:29)</a:t>
            </a:r>
          </a:p>
        </p:txBody>
      </p:sp>
      <p:sp>
        <p:nvSpPr>
          <p:cNvPr id="7" name="Slide Number Placeholder 6">
            <a:extLst>
              <a:ext uri="{FF2B5EF4-FFF2-40B4-BE49-F238E27FC236}">
                <a16:creationId xmlns:a16="http://schemas.microsoft.com/office/drawing/2014/main" id="{4DB8355E-EB54-47C4-8F29-25DFF480DEB2}"/>
              </a:ext>
            </a:extLst>
          </p:cNvPr>
          <p:cNvSpPr>
            <a:spLocks noGrp="1"/>
          </p:cNvSpPr>
          <p:nvPr>
            <p:ph type="sldNum" sz="quarter" idx="12"/>
          </p:nvPr>
        </p:nvSpPr>
        <p:spPr>
          <a:xfrm>
            <a:off x="11734800" y="6477000"/>
            <a:ext cx="381000" cy="381000"/>
          </a:xfrm>
        </p:spPr>
        <p:txBody>
          <a:bodyPr/>
          <a:lstStyle/>
          <a:p>
            <a:fld id="{56C577F8-8EBE-4C7D-A3AE-9B4A478DBB35}" type="slidenum">
              <a:rPr lang="en-US" altLang="en-US" sz="1200" smtClean="0">
                <a:latin typeface="Corbel" panose="020B0503020204020204" pitchFamily="34" charset="0"/>
              </a:rPr>
              <a:pPr/>
              <a:t>16</a:t>
            </a:fld>
            <a:endParaRPr lang="en-US" altLang="en-US" sz="1200" dirty="0">
              <a:latin typeface="Corbel" panose="020B0503020204020204" pitchFamily="34" charset="0"/>
            </a:endParaRPr>
          </a:p>
        </p:txBody>
      </p:sp>
      <p:pic>
        <p:nvPicPr>
          <p:cNvPr id="8" name="Picture 7" descr="A close up of a logo&#10;&#10;Description automatically generated">
            <a:extLst>
              <a:ext uri="{FF2B5EF4-FFF2-40B4-BE49-F238E27FC236}">
                <a16:creationId xmlns:a16="http://schemas.microsoft.com/office/drawing/2014/main" id="{0C1C4279-5CB1-4C9E-96B4-CFA68E96F50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6515534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7" presetClass="entr" presetSubtype="0" fill="hold" nodeType="afterEffect">
                                  <p:stCondLst>
                                    <p:cond delay="50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1000"/>
                                        <p:tgtEl>
                                          <p:spTgt spid="4">
                                            <p:txEl>
                                              <p:pRg st="2" end="2"/>
                                            </p:txEl>
                                          </p:spTgt>
                                        </p:tgtEl>
                                      </p:cBhvr>
                                    </p:animEffect>
                                    <p:anim calcmode="lin" valueType="num">
                                      <p:cBhvr>
                                        <p:cTn id="1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1000"/>
                                        <p:tgtEl>
                                          <p:spTgt spid="6">
                                            <p:txEl>
                                              <p:pRg st="0" end="0"/>
                                            </p:txEl>
                                          </p:spTgt>
                                        </p:tgtEl>
                                      </p:cBhvr>
                                    </p:animEffect>
                                    <p:anim calcmode="lin" valueType="num">
                                      <p:cBhvr>
                                        <p:cTn id="21"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7" presetClass="entr" presetSubtype="0" fill="hold" grpId="0" nodeType="after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Effect transition="in" filter="fade">
                                      <p:cBhvr>
                                        <p:cTn id="26" dur="1000"/>
                                        <p:tgtEl>
                                          <p:spTgt spid="6">
                                            <p:txEl>
                                              <p:pRg st="2" end="2"/>
                                            </p:txEl>
                                          </p:spTgt>
                                        </p:tgtEl>
                                      </p:cBhvr>
                                    </p:animEffect>
                                    <p:anim calcmode="lin" valueType="num">
                                      <p:cBhvr>
                                        <p:cTn id="27"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592-9041-4E3A-B069-F250FD14CC1B}"/>
              </a:ext>
            </a:extLst>
          </p:cNvPr>
          <p:cNvSpPr>
            <a:spLocks noGrp="1"/>
          </p:cNvSpPr>
          <p:nvPr>
            <p:ph type="title"/>
          </p:nvPr>
        </p:nvSpPr>
        <p:spPr>
          <a:xfrm>
            <a:off x="609605" y="230802"/>
            <a:ext cx="10972800" cy="1066800"/>
          </a:xfrm>
        </p:spPr>
        <p:txBody>
          <a:bodyPr/>
          <a:lstStyle/>
          <a:p>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First Century Truth Adequate?</a:t>
            </a:r>
          </a:p>
        </p:txBody>
      </p:sp>
      <p:sp>
        <p:nvSpPr>
          <p:cNvPr id="3" name="Text Placeholder 2">
            <a:extLst>
              <a:ext uri="{FF2B5EF4-FFF2-40B4-BE49-F238E27FC236}">
                <a16:creationId xmlns:a16="http://schemas.microsoft.com/office/drawing/2014/main" id="{CB0DA147-1D41-4A9E-907A-E4E2D4DFAE69}"/>
              </a:ext>
            </a:extLst>
          </p:cNvPr>
          <p:cNvSpPr>
            <a:spLocks noGrp="1"/>
          </p:cNvSpPr>
          <p:nvPr>
            <p:ph type="body" idx="1"/>
          </p:nvPr>
        </p:nvSpPr>
        <p:spPr>
          <a:xfrm>
            <a:off x="609600" y="1447800"/>
            <a:ext cx="5386917" cy="727075"/>
          </a:xfrm>
        </p:spPr>
        <p:txBody>
          <a:bodyPr/>
          <a:lstStyle/>
          <a:p>
            <a:r>
              <a:rPr lang="en-US" sz="4000" dirty="0">
                <a:latin typeface="Calibri" panose="020F0502020204030204" pitchFamily="34" charset="0"/>
                <a:cs typeface="Calibri" panose="020F0502020204030204" pitchFamily="34" charset="0"/>
              </a:rPr>
              <a:t>BIBLE</a:t>
            </a:r>
          </a:p>
        </p:txBody>
      </p:sp>
      <p:sp>
        <p:nvSpPr>
          <p:cNvPr id="4" name="Content Placeholder 3">
            <a:extLst>
              <a:ext uri="{FF2B5EF4-FFF2-40B4-BE49-F238E27FC236}">
                <a16:creationId xmlns:a16="http://schemas.microsoft.com/office/drawing/2014/main" id="{6146B647-1247-499A-B1E3-CF3DE73A6CB6}"/>
              </a:ext>
            </a:extLst>
          </p:cNvPr>
          <p:cNvSpPr>
            <a:spLocks noGrp="1"/>
          </p:cNvSpPr>
          <p:nvPr>
            <p:ph sz="half" idx="2"/>
          </p:nvPr>
        </p:nvSpPr>
        <p:spPr/>
        <p:txBody>
          <a:bodyPr/>
          <a:lstStyle/>
          <a:p>
            <a:pPr marL="225425" indent="-225425"/>
            <a:r>
              <a:rPr lang="en-US" sz="4000" dirty="0">
                <a:latin typeface="Calibri" panose="020F0502020204030204" pitchFamily="34" charset="0"/>
                <a:cs typeface="Calibri" panose="020F0502020204030204" pitchFamily="34" charset="0"/>
              </a:rPr>
              <a:t>YES</a:t>
            </a:r>
          </a:p>
          <a:p>
            <a:pPr marL="0" indent="0" algn="ctr">
              <a:buNone/>
            </a:pPr>
            <a:endParaRPr lang="en-US" sz="1000" dirty="0">
              <a:latin typeface="Calibri" panose="020F0502020204030204" pitchFamily="34" charset="0"/>
              <a:cs typeface="Calibri" panose="020F0502020204030204" pitchFamily="34" charset="0"/>
            </a:endParaRPr>
          </a:p>
          <a:p>
            <a:pPr marL="225425" indent="0">
              <a:buNone/>
            </a:pPr>
            <a:r>
              <a:rPr lang="en-US" sz="3600" dirty="0">
                <a:latin typeface="Calibri" panose="020F0502020204030204" pitchFamily="34" charset="0"/>
                <a:cs typeface="Calibri" panose="020F0502020204030204" pitchFamily="34" charset="0"/>
              </a:rPr>
              <a:t>“…that the man of God may be complete, thoroughly equipped for every good work.”</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	      </a:t>
            </a:r>
            <a:r>
              <a:rPr lang="en-US" sz="3600" i="1" dirty="0">
                <a:latin typeface="Calibri" panose="020F0502020204030204" pitchFamily="34" charset="0"/>
                <a:cs typeface="Calibri" panose="020F0502020204030204" pitchFamily="34" charset="0"/>
              </a:rPr>
              <a:t>(2 Timothy 3:16-17)</a:t>
            </a:r>
          </a:p>
        </p:txBody>
      </p:sp>
      <p:sp>
        <p:nvSpPr>
          <p:cNvPr id="5" name="Text Placeholder 4">
            <a:extLst>
              <a:ext uri="{FF2B5EF4-FFF2-40B4-BE49-F238E27FC236}">
                <a16:creationId xmlns:a16="http://schemas.microsoft.com/office/drawing/2014/main" id="{8EFDA3D8-1993-473F-BF5E-28664252A5BA}"/>
              </a:ext>
            </a:extLst>
          </p:cNvPr>
          <p:cNvSpPr>
            <a:spLocks noGrp="1"/>
          </p:cNvSpPr>
          <p:nvPr>
            <p:ph type="body" sz="quarter" idx="3"/>
          </p:nvPr>
        </p:nvSpPr>
        <p:spPr>
          <a:xfrm>
            <a:off x="6193372" y="1447800"/>
            <a:ext cx="5389033" cy="727075"/>
          </a:xfrm>
        </p:spPr>
        <p:txBody>
          <a:bodyPr/>
          <a:lstStyle/>
          <a:p>
            <a:r>
              <a:rPr lang="en-US" sz="4000" dirty="0">
                <a:latin typeface="Calibri" panose="020F0502020204030204" pitchFamily="34" charset="0"/>
                <a:cs typeface="Calibri" panose="020F0502020204030204" pitchFamily="34" charset="0"/>
              </a:rPr>
              <a:t>LDS CHURCH</a:t>
            </a:r>
          </a:p>
        </p:txBody>
      </p:sp>
      <p:sp>
        <p:nvSpPr>
          <p:cNvPr id="6" name="Content Placeholder 5">
            <a:extLst>
              <a:ext uri="{FF2B5EF4-FFF2-40B4-BE49-F238E27FC236}">
                <a16:creationId xmlns:a16="http://schemas.microsoft.com/office/drawing/2014/main" id="{E4FD7848-B348-4920-B7C4-D1AC3DF85CF7}"/>
              </a:ext>
            </a:extLst>
          </p:cNvPr>
          <p:cNvSpPr>
            <a:spLocks noGrp="1"/>
          </p:cNvSpPr>
          <p:nvPr>
            <p:ph sz="quarter" idx="4"/>
          </p:nvPr>
        </p:nvSpPr>
        <p:spPr>
          <a:xfrm>
            <a:off x="6193372" y="2174874"/>
            <a:ext cx="5770028" cy="3463926"/>
          </a:xfrm>
        </p:spPr>
        <p:txBody>
          <a:bodyPr/>
          <a:lstStyle/>
          <a:p>
            <a:pPr marL="225425" indent="-225425"/>
            <a:r>
              <a:rPr lang="en-US" sz="4000" dirty="0">
                <a:latin typeface="Calibri" panose="020F0502020204030204" pitchFamily="34" charset="0"/>
                <a:cs typeface="Calibri" panose="020F0502020204030204" pitchFamily="34" charset="0"/>
              </a:rPr>
              <a:t>NO</a:t>
            </a:r>
          </a:p>
          <a:p>
            <a:pPr marL="225425" indent="0" algn="ctr">
              <a:buNone/>
            </a:pPr>
            <a:endParaRPr lang="en-US" sz="1000" dirty="0">
              <a:latin typeface="Calibri" panose="020F0502020204030204" pitchFamily="34" charset="0"/>
              <a:cs typeface="Calibri" panose="020F0502020204030204" pitchFamily="34" charset="0"/>
            </a:endParaRPr>
          </a:p>
          <a:p>
            <a:pPr marL="225425" indent="0">
              <a:buNone/>
            </a:pPr>
            <a:r>
              <a:rPr lang="en-US" sz="3500" dirty="0">
                <a:latin typeface="Calibri" panose="020F0502020204030204" pitchFamily="34" charset="0"/>
                <a:cs typeface="Calibri" panose="020F0502020204030204" pitchFamily="34" charset="0"/>
              </a:rPr>
              <a:t>“Thou fool, that shall say: </a:t>
            </a:r>
            <a:br>
              <a:rPr lang="en-US" sz="3500" dirty="0">
                <a:latin typeface="Calibri" panose="020F0502020204030204" pitchFamily="34" charset="0"/>
                <a:cs typeface="Calibri" panose="020F0502020204030204" pitchFamily="34" charset="0"/>
              </a:rPr>
            </a:br>
            <a:r>
              <a:rPr lang="en-US" sz="3500" dirty="0">
                <a:latin typeface="Calibri" panose="020F0502020204030204" pitchFamily="34" charset="0"/>
                <a:cs typeface="Calibri" panose="020F0502020204030204" pitchFamily="34" charset="0"/>
              </a:rPr>
              <a:t>A Bible, we have got a Bible, and we need no more Bible.” 			(2 Nephi 29:6)</a:t>
            </a:r>
          </a:p>
        </p:txBody>
      </p:sp>
      <p:sp>
        <p:nvSpPr>
          <p:cNvPr id="7" name="Slide Number Placeholder 6">
            <a:extLst>
              <a:ext uri="{FF2B5EF4-FFF2-40B4-BE49-F238E27FC236}">
                <a16:creationId xmlns:a16="http://schemas.microsoft.com/office/drawing/2014/main" id="{4DB8355E-EB54-47C4-8F29-25DFF480DEB2}"/>
              </a:ext>
            </a:extLst>
          </p:cNvPr>
          <p:cNvSpPr>
            <a:spLocks noGrp="1"/>
          </p:cNvSpPr>
          <p:nvPr>
            <p:ph type="sldNum" sz="quarter" idx="12"/>
          </p:nvPr>
        </p:nvSpPr>
        <p:spPr>
          <a:xfrm>
            <a:off x="11734800" y="6477000"/>
            <a:ext cx="381000" cy="381000"/>
          </a:xfrm>
        </p:spPr>
        <p:txBody>
          <a:bodyPr/>
          <a:lstStyle/>
          <a:p>
            <a:fld id="{56C577F8-8EBE-4C7D-A3AE-9B4A478DBB35}" type="slidenum">
              <a:rPr lang="en-US" altLang="en-US" sz="1200" smtClean="0">
                <a:latin typeface="Corbel" panose="020B0503020204020204" pitchFamily="34" charset="0"/>
              </a:rPr>
              <a:pPr/>
              <a:t>17</a:t>
            </a:fld>
            <a:endParaRPr lang="en-US" altLang="en-US" sz="1200" dirty="0">
              <a:latin typeface="Corbel" panose="020B0503020204020204" pitchFamily="34" charset="0"/>
            </a:endParaRPr>
          </a:p>
        </p:txBody>
      </p:sp>
      <p:pic>
        <p:nvPicPr>
          <p:cNvPr id="9" name="Picture 8" descr="A close up of a logo&#10;&#10;Description automatically generated">
            <a:extLst>
              <a:ext uri="{FF2B5EF4-FFF2-40B4-BE49-F238E27FC236}">
                <a16:creationId xmlns:a16="http://schemas.microsoft.com/office/drawing/2014/main" id="{793152ED-E995-4ABD-977F-EF953405842A}"/>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885629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592-9041-4E3A-B069-F250FD14CC1B}"/>
              </a:ext>
            </a:extLst>
          </p:cNvPr>
          <p:cNvSpPr>
            <a:spLocks noGrp="1"/>
          </p:cNvSpPr>
          <p:nvPr>
            <p:ph type="title"/>
          </p:nvPr>
        </p:nvSpPr>
        <p:spPr>
          <a:xfrm>
            <a:off x="609600" y="176981"/>
            <a:ext cx="10972800" cy="1066800"/>
          </a:xfrm>
        </p:spPr>
        <p:txBody>
          <a:bodyPr/>
          <a:lstStyle/>
          <a:p>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Word of God Incorruptible?</a:t>
            </a:r>
          </a:p>
        </p:txBody>
      </p:sp>
      <p:sp>
        <p:nvSpPr>
          <p:cNvPr id="3" name="Text Placeholder 2">
            <a:extLst>
              <a:ext uri="{FF2B5EF4-FFF2-40B4-BE49-F238E27FC236}">
                <a16:creationId xmlns:a16="http://schemas.microsoft.com/office/drawing/2014/main" id="{CB0DA147-1D41-4A9E-907A-E4E2D4DFAE69}"/>
              </a:ext>
            </a:extLst>
          </p:cNvPr>
          <p:cNvSpPr>
            <a:spLocks noGrp="1"/>
          </p:cNvSpPr>
          <p:nvPr>
            <p:ph type="body" idx="1"/>
          </p:nvPr>
        </p:nvSpPr>
        <p:spPr>
          <a:xfrm>
            <a:off x="609600" y="1447800"/>
            <a:ext cx="5386917" cy="727075"/>
          </a:xfrm>
        </p:spPr>
        <p:txBody>
          <a:bodyPr/>
          <a:lstStyle/>
          <a:p>
            <a:r>
              <a:rPr lang="en-US" sz="4000" dirty="0">
                <a:latin typeface="Calibri" panose="020F0502020204030204" pitchFamily="34" charset="0"/>
                <a:cs typeface="Calibri" panose="020F0502020204030204" pitchFamily="34" charset="0"/>
              </a:rPr>
              <a:t>BIBLE</a:t>
            </a:r>
          </a:p>
        </p:txBody>
      </p:sp>
      <p:sp>
        <p:nvSpPr>
          <p:cNvPr id="4" name="Content Placeholder 3">
            <a:extLst>
              <a:ext uri="{FF2B5EF4-FFF2-40B4-BE49-F238E27FC236}">
                <a16:creationId xmlns:a16="http://schemas.microsoft.com/office/drawing/2014/main" id="{6146B647-1247-499A-B1E3-CF3DE73A6CB6}"/>
              </a:ext>
            </a:extLst>
          </p:cNvPr>
          <p:cNvSpPr>
            <a:spLocks noGrp="1"/>
          </p:cNvSpPr>
          <p:nvPr>
            <p:ph sz="half" idx="2"/>
          </p:nvPr>
        </p:nvSpPr>
        <p:spPr>
          <a:xfrm>
            <a:off x="609600" y="2174874"/>
            <a:ext cx="5386917" cy="4302125"/>
          </a:xfrm>
        </p:spPr>
        <p:txBody>
          <a:bodyPr/>
          <a:lstStyle/>
          <a:p>
            <a:pPr marL="225425" indent="-225425"/>
            <a:r>
              <a:rPr lang="en-US" sz="4000" dirty="0">
                <a:latin typeface="Calibri" panose="020F0502020204030204" pitchFamily="34" charset="0"/>
                <a:cs typeface="Calibri" panose="020F0502020204030204" pitchFamily="34" charset="0"/>
              </a:rPr>
              <a:t>YES</a:t>
            </a:r>
          </a:p>
          <a:p>
            <a:pPr marL="225425" indent="0">
              <a:buNone/>
            </a:pPr>
            <a:r>
              <a:rPr lang="en-US" sz="3600" dirty="0">
                <a:latin typeface="Calibri" panose="020F0502020204030204" pitchFamily="34" charset="0"/>
                <a:cs typeface="Calibri" panose="020F0502020204030204" pitchFamily="34" charset="0"/>
              </a:rPr>
              <a:t>“incorruptible…lives and abides forever…endures forever” </a:t>
            </a:r>
            <a:r>
              <a:rPr lang="en-US" sz="3600" i="1" dirty="0">
                <a:latin typeface="Calibri" panose="020F0502020204030204" pitchFamily="34" charset="0"/>
                <a:cs typeface="Calibri" panose="020F0502020204030204" pitchFamily="34" charset="0"/>
              </a:rPr>
              <a:t>(1 Peter 1:22-25)</a:t>
            </a:r>
          </a:p>
          <a:p>
            <a:pPr marL="225425" indent="0">
              <a:buNone/>
            </a:pPr>
            <a:r>
              <a:rPr lang="en-US" sz="3600" dirty="0">
                <a:latin typeface="Calibri" panose="020F0502020204030204" pitchFamily="34" charset="0"/>
                <a:cs typeface="Calibri" panose="020F0502020204030204" pitchFamily="34" charset="0"/>
              </a:rPr>
              <a:t>“truth that abides in us and will be with us forever” </a:t>
            </a:r>
            <a:r>
              <a:rPr lang="en-US" sz="3600" i="1" dirty="0">
                <a:latin typeface="Calibri" panose="020F0502020204030204" pitchFamily="34" charset="0"/>
                <a:cs typeface="Calibri" panose="020F0502020204030204" pitchFamily="34" charset="0"/>
              </a:rPr>
              <a:t>(2 John 2)</a:t>
            </a:r>
          </a:p>
          <a:p>
            <a:pPr marL="225425" indent="0">
              <a:buNone/>
            </a:pPr>
            <a:endParaRPr lang="en-US" sz="3600" dirty="0">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8EFDA3D8-1993-473F-BF5E-28664252A5BA}"/>
              </a:ext>
            </a:extLst>
          </p:cNvPr>
          <p:cNvSpPr>
            <a:spLocks noGrp="1"/>
          </p:cNvSpPr>
          <p:nvPr>
            <p:ph type="body" sz="quarter" idx="3"/>
          </p:nvPr>
        </p:nvSpPr>
        <p:spPr>
          <a:xfrm>
            <a:off x="6193372" y="1447800"/>
            <a:ext cx="5389033" cy="727075"/>
          </a:xfrm>
        </p:spPr>
        <p:txBody>
          <a:bodyPr/>
          <a:lstStyle/>
          <a:p>
            <a:r>
              <a:rPr lang="en-US" sz="4000" dirty="0">
                <a:latin typeface="Calibri" panose="020F0502020204030204" pitchFamily="34" charset="0"/>
                <a:cs typeface="Calibri" panose="020F0502020204030204" pitchFamily="34" charset="0"/>
              </a:rPr>
              <a:t>LDS CHURCH</a:t>
            </a:r>
          </a:p>
        </p:txBody>
      </p:sp>
      <p:sp>
        <p:nvSpPr>
          <p:cNvPr id="6" name="Content Placeholder 5">
            <a:extLst>
              <a:ext uri="{FF2B5EF4-FFF2-40B4-BE49-F238E27FC236}">
                <a16:creationId xmlns:a16="http://schemas.microsoft.com/office/drawing/2014/main" id="{E4FD7848-B348-4920-B7C4-D1AC3DF85CF7}"/>
              </a:ext>
            </a:extLst>
          </p:cNvPr>
          <p:cNvSpPr>
            <a:spLocks noGrp="1"/>
          </p:cNvSpPr>
          <p:nvPr>
            <p:ph sz="quarter" idx="4"/>
          </p:nvPr>
        </p:nvSpPr>
        <p:spPr>
          <a:xfrm>
            <a:off x="6193372" y="2174874"/>
            <a:ext cx="5770028" cy="3463926"/>
          </a:xfrm>
        </p:spPr>
        <p:txBody>
          <a:bodyPr/>
          <a:lstStyle/>
          <a:p>
            <a:pPr marL="225425" indent="-225425"/>
            <a:r>
              <a:rPr lang="en-US" sz="4000" dirty="0">
                <a:latin typeface="Calibri" panose="020F0502020204030204" pitchFamily="34" charset="0"/>
                <a:cs typeface="Calibri" panose="020F0502020204030204" pitchFamily="34" charset="0"/>
              </a:rPr>
              <a:t>NO</a:t>
            </a:r>
          </a:p>
          <a:p>
            <a:pPr marL="225425" indent="0" algn="ctr">
              <a:buNone/>
            </a:pPr>
            <a:endParaRPr lang="en-US" sz="1000" dirty="0">
              <a:latin typeface="Calibri" panose="020F0502020204030204" pitchFamily="34" charset="0"/>
              <a:cs typeface="Calibri" panose="020F0502020204030204" pitchFamily="34" charset="0"/>
            </a:endParaRPr>
          </a:p>
          <a:p>
            <a:pPr marL="225425" indent="0">
              <a:buNone/>
            </a:pPr>
            <a:r>
              <a:rPr lang="en-US" sz="3500" dirty="0">
                <a:latin typeface="Calibri" panose="020F0502020204030204" pitchFamily="34" charset="0"/>
                <a:cs typeface="Calibri" panose="020F0502020204030204" pitchFamily="34" charset="0"/>
              </a:rPr>
              <a:t>“Thou fool, that shall say: A Bible, we have got a Bible, and we need no more Bible.” 		          (2 Nephi 29:6)</a:t>
            </a:r>
          </a:p>
        </p:txBody>
      </p:sp>
      <p:sp>
        <p:nvSpPr>
          <p:cNvPr id="7" name="Slide Number Placeholder 6">
            <a:extLst>
              <a:ext uri="{FF2B5EF4-FFF2-40B4-BE49-F238E27FC236}">
                <a16:creationId xmlns:a16="http://schemas.microsoft.com/office/drawing/2014/main" id="{4DB8355E-EB54-47C4-8F29-25DFF480DEB2}"/>
              </a:ext>
            </a:extLst>
          </p:cNvPr>
          <p:cNvSpPr>
            <a:spLocks noGrp="1"/>
          </p:cNvSpPr>
          <p:nvPr>
            <p:ph type="sldNum" sz="quarter" idx="12"/>
          </p:nvPr>
        </p:nvSpPr>
        <p:spPr>
          <a:xfrm>
            <a:off x="11734800" y="6477000"/>
            <a:ext cx="381000" cy="381000"/>
          </a:xfrm>
        </p:spPr>
        <p:txBody>
          <a:bodyPr/>
          <a:lstStyle/>
          <a:p>
            <a:fld id="{56C577F8-8EBE-4C7D-A3AE-9B4A478DBB35}" type="slidenum">
              <a:rPr lang="en-US" altLang="en-US" sz="1200" smtClean="0">
                <a:latin typeface="Corbel" panose="020B0503020204020204" pitchFamily="34" charset="0"/>
              </a:rPr>
              <a:pPr/>
              <a:t>18</a:t>
            </a:fld>
            <a:endParaRPr lang="en-US" altLang="en-US" sz="1200" dirty="0">
              <a:latin typeface="Corbel" panose="020B0503020204020204" pitchFamily="34" charset="0"/>
            </a:endParaRPr>
          </a:p>
        </p:txBody>
      </p:sp>
      <p:pic>
        <p:nvPicPr>
          <p:cNvPr id="8" name="Picture 7" descr="A close up of a logo&#10;&#10;Description automatically generated">
            <a:extLst>
              <a:ext uri="{FF2B5EF4-FFF2-40B4-BE49-F238E27FC236}">
                <a16:creationId xmlns:a16="http://schemas.microsoft.com/office/drawing/2014/main" id="{F59DDD3C-407F-4EE7-8587-BBBB7BC53F1C}"/>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8652517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7" presetClass="entr" presetSubtype="0" fill="hold" nodeType="afterEffect">
                                  <p:stCondLst>
                                    <p:cond delay="50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7" presetClass="entr" presetSubtype="0" fill="hold" nodeType="afterEffect">
                                  <p:stCondLst>
                                    <p:cond delay="50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Effect transition="in" filter="fade">
                                      <p:cBhvr>
                                        <p:cTn id="26" dur="1000"/>
                                        <p:tgtEl>
                                          <p:spTgt spid="6">
                                            <p:txEl>
                                              <p:pRg st="0" end="0"/>
                                            </p:txEl>
                                          </p:spTgt>
                                        </p:tgtEl>
                                      </p:cBhvr>
                                    </p:animEffect>
                                    <p:anim calcmode="lin" valueType="num">
                                      <p:cBhvr>
                                        <p:cTn id="27"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7" presetClass="entr" presetSubtype="0" fill="hold" grpId="0" nodeType="after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fade">
                                      <p:cBhvr>
                                        <p:cTn id="32" dur="1000"/>
                                        <p:tgtEl>
                                          <p:spTgt spid="6">
                                            <p:txEl>
                                              <p:pRg st="2" end="2"/>
                                            </p:txEl>
                                          </p:spTgt>
                                        </p:tgtEl>
                                      </p:cBhvr>
                                    </p:animEffect>
                                    <p:anim calcmode="lin" valueType="num">
                                      <p:cBhvr>
                                        <p:cTn id="33"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592-9041-4E3A-B069-F250FD14CC1B}"/>
              </a:ext>
            </a:extLst>
          </p:cNvPr>
          <p:cNvSpPr>
            <a:spLocks noGrp="1"/>
          </p:cNvSpPr>
          <p:nvPr>
            <p:ph type="title"/>
          </p:nvPr>
        </p:nvSpPr>
        <p:spPr>
          <a:xfrm>
            <a:off x="609600" y="228600"/>
            <a:ext cx="10972800" cy="1066800"/>
          </a:xfrm>
        </p:spPr>
        <p:txBody>
          <a:bodyPr/>
          <a:lstStyle/>
          <a:p>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Word of God Incorruptible?</a:t>
            </a:r>
          </a:p>
        </p:txBody>
      </p:sp>
      <p:sp>
        <p:nvSpPr>
          <p:cNvPr id="3" name="Text Placeholder 2">
            <a:extLst>
              <a:ext uri="{FF2B5EF4-FFF2-40B4-BE49-F238E27FC236}">
                <a16:creationId xmlns:a16="http://schemas.microsoft.com/office/drawing/2014/main" id="{CB0DA147-1D41-4A9E-907A-E4E2D4DFAE69}"/>
              </a:ext>
            </a:extLst>
          </p:cNvPr>
          <p:cNvSpPr>
            <a:spLocks noGrp="1"/>
          </p:cNvSpPr>
          <p:nvPr>
            <p:ph type="body" idx="1"/>
          </p:nvPr>
        </p:nvSpPr>
        <p:spPr>
          <a:xfrm>
            <a:off x="511172" y="1447800"/>
            <a:ext cx="5386917" cy="727075"/>
          </a:xfrm>
        </p:spPr>
        <p:txBody>
          <a:bodyPr/>
          <a:lstStyle/>
          <a:p>
            <a:r>
              <a:rPr lang="en-US" sz="4000" dirty="0">
                <a:latin typeface="Calibri" panose="020F0502020204030204" pitchFamily="34" charset="0"/>
                <a:cs typeface="Calibri" panose="020F0502020204030204" pitchFamily="34" charset="0"/>
              </a:rPr>
              <a:t>BIBLE</a:t>
            </a:r>
          </a:p>
        </p:txBody>
      </p:sp>
      <p:sp>
        <p:nvSpPr>
          <p:cNvPr id="4" name="Content Placeholder 3">
            <a:extLst>
              <a:ext uri="{FF2B5EF4-FFF2-40B4-BE49-F238E27FC236}">
                <a16:creationId xmlns:a16="http://schemas.microsoft.com/office/drawing/2014/main" id="{6146B647-1247-499A-B1E3-CF3DE73A6CB6}"/>
              </a:ext>
            </a:extLst>
          </p:cNvPr>
          <p:cNvSpPr>
            <a:spLocks noGrp="1"/>
          </p:cNvSpPr>
          <p:nvPr>
            <p:ph sz="half" idx="2"/>
          </p:nvPr>
        </p:nvSpPr>
        <p:spPr>
          <a:xfrm>
            <a:off x="418228" y="2209427"/>
            <a:ext cx="5386917" cy="4302125"/>
          </a:xfrm>
        </p:spPr>
        <p:txBody>
          <a:bodyPr/>
          <a:lstStyle/>
          <a:p>
            <a:pPr marL="225425" indent="-225425"/>
            <a:r>
              <a:rPr lang="en-US" sz="4000" dirty="0">
                <a:latin typeface="Calibri" panose="020F0502020204030204" pitchFamily="34" charset="0"/>
                <a:cs typeface="Calibri" panose="020F0502020204030204" pitchFamily="34" charset="0"/>
              </a:rPr>
              <a:t>YES</a:t>
            </a:r>
          </a:p>
          <a:p>
            <a:pPr marL="225425" indent="0">
              <a:buNone/>
            </a:pPr>
            <a:r>
              <a:rPr lang="en-US" sz="3600" dirty="0">
                <a:latin typeface="Calibri" panose="020F0502020204030204" pitchFamily="34" charset="0"/>
                <a:cs typeface="Calibri" panose="020F0502020204030204" pitchFamily="34" charset="0"/>
              </a:rPr>
              <a:t>“incorruptible…lives and abides forever…endures forever” </a:t>
            </a:r>
            <a:r>
              <a:rPr lang="en-US" sz="3600" i="1" dirty="0">
                <a:latin typeface="Calibri" panose="020F0502020204030204" pitchFamily="34" charset="0"/>
                <a:cs typeface="Calibri" panose="020F0502020204030204" pitchFamily="34" charset="0"/>
              </a:rPr>
              <a:t>(1 Peter 1:22-25)</a:t>
            </a:r>
          </a:p>
          <a:p>
            <a:pPr marL="225425" indent="0">
              <a:buNone/>
            </a:pPr>
            <a:r>
              <a:rPr lang="en-US" sz="3600" dirty="0">
                <a:latin typeface="Calibri" panose="020F0502020204030204" pitchFamily="34" charset="0"/>
                <a:cs typeface="Calibri" panose="020F0502020204030204" pitchFamily="34" charset="0"/>
              </a:rPr>
              <a:t>“truth that abides in us and will be with us forever” </a:t>
            </a:r>
            <a:r>
              <a:rPr lang="en-US" sz="3600" i="1" dirty="0">
                <a:latin typeface="Calibri" panose="020F0502020204030204" pitchFamily="34" charset="0"/>
                <a:cs typeface="Calibri" panose="020F0502020204030204" pitchFamily="34" charset="0"/>
              </a:rPr>
              <a:t>(2 John 2)</a:t>
            </a:r>
          </a:p>
          <a:p>
            <a:pPr marL="225425" indent="0">
              <a:buNone/>
            </a:pPr>
            <a:endParaRPr lang="en-US" sz="3600" dirty="0">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8EFDA3D8-1993-473F-BF5E-28664252A5BA}"/>
              </a:ext>
            </a:extLst>
          </p:cNvPr>
          <p:cNvSpPr>
            <a:spLocks noGrp="1"/>
          </p:cNvSpPr>
          <p:nvPr>
            <p:ph type="body" sz="quarter" idx="3"/>
          </p:nvPr>
        </p:nvSpPr>
        <p:spPr>
          <a:xfrm>
            <a:off x="5898089" y="1482352"/>
            <a:ext cx="5389033" cy="727075"/>
          </a:xfrm>
        </p:spPr>
        <p:txBody>
          <a:bodyPr/>
          <a:lstStyle/>
          <a:p>
            <a:r>
              <a:rPr lang="en-US" sz="4000" dirty="0">
                <a:latin typeface="Calibri" panose="020F0502020204030204" pitchFamily="34" charset="0"/>
                <a:cs typeface="Calibri" panose="020F0502020204030204" pitchFamily="34" charset="0"/>
              </a:rPr>
              <a:t>LDS CHURCH</a:t>
            </a:r>
          </a:p>
        </p:txBody>
      </p:sp>
      <p:sp>
        <p:nvSpPr>
          <p:cNvPr id="6" name="Content Placeholder 5">
            <a:extLst>
              <a:ext uri="{FF2B5EF4-FFF2-40B4-BE49-F238E27FC236}">
                <a16:creationId xmlns:a16="http://schemas.microsoft.com/office/drawing/2014/main" id="{E4FD7848-B348-4920-B7C4-D1AC3DF85CF7}"/>
              </a:ext>
            </a:extLst>
          </p:cNvPr>
          <p:cNvSpPr>
            <a:spLocks noGrp="1"/>
          </p:cNvSpPr>
          <p:nvPr>
            <p:ph sz="quarter" idx="4"/>
          </p:nvPr>
        </p:nvSpPr>
        <p:spPr>
          <a:xfrm>
            <a:off x="5898089" y="2174874"/>
            <a:ext cx="6065311" cy="4336678"/>
          </a:xfrm>
        </p:spPr>
        <p:txBody>
          <a:bodyPr/>
          <a:lstStyle/>
          <a:p>
            <a:pPr marL="225425" indent="-225425"/>
            <a:r>
              <a:rPr lang="en-US" sz="4000" dirty="0">
                <a:latin typeface="Calibri" panose="020F0502020204030204" pitchFamily="34" charset="0"/>
                <a:cs typeface="Calibri" panose="020F0502020204030204" pitchFamily="34" charset="0"/>
              </a:rPr>
              <a:t>NO</a:t>
            </a:r>
          </a:p>
          <a:p>
            <a:pPr marL="225425" indent="0">
              <a:buNone/>
            </a:pPr>
            <a:r>
              <a:rPr lang="en-US" sz="3300" dirty="0">
                <a:latin typeface="Calibri" panose="020F0502020204030204" pitchFamily="34" charset="0"/>
                <a:cs typeface="Calibri" panose="020F0502020204030204" pitchFamily="34" charset="0"/>
              </a:rPr>
              <a:t>“…after the book hath gone forth through the hands of the great and abominable church, that there are many plain and precious things taken away from the book, which is the book of the Lamb of God.” </a:t>
            </a:r>
            <a:r>
              <a:rPr lang="en-US" sz="2800" dirty="0">
                <a:latin typeface="Calibri" panose="020F0502020204030204" pitchFamily="34" charset="0"/>
                <a:cs typeface="Calibri" panose="020F0502020204030204" pitchFamily="34" charset="0"/>
              </a:rPr>
              <a:t>(1 Nephi 13:28)</a:t>
            </a:r>
          </a:p>
          <a:p>
            <a:pPr marL="225425" indent="0">
              <a:buNone/>
            </a:pPr>
            <a:endParaRPr lang="en-US" sz="3500" dirty="0">
              <a:latin typeface="Calibri" panose="020F0502020204030204" pitchFamily="34" charset="0"/>
              <a:cs typeface="Calibri" panose="020F0502020204030204" pitchFamily="34" charset="0"/>
            </a:endParaRPr>
          </a:p>
        </p:txBody>
      </p:sp>
      <p:sp>
        <p:nvSpPr>
          <p:cNvPr id="7" name="Slide Number Placeholder 6">
            <a:extLst>
              <a:ext uri="{FF2B5EF4-FFF2-40B4-BE49-F238E27FC236}">
                <a16:creationId xmlns:a16="http://schemas.microsoft.com/office/drawing/2014/main" id="{4DB8355E-EB54-47C4-8F29-25DFF480DEB2}"/>
              </a:ext>
            </a:extLst>
          </p:cNvPr>
          <p:cNvSpPr>
            <a:spLocks noGrp="1"/>
          </p:cNvSpPr>
          <p:nvPr>
            <p:ph type="sldNum" sz="quarter" idx="12"/>
          </p:nvPr>
        </p:nvSpPr>
        <p:spPr>
          <a:xfrm>
            <a:off x="11734800" y="6477000"/>
            <a:ext cx="381000" cy="381000"/>
          </a:xfrm>
        </p:spPr>
        <p:txBody>
          <a:bodyPr/>
          <a:lstStyle/>
          <a:p>
            <a:fld id="{56C577F8-8EBE-4C7D-A3AE-9B4A478DBB35}" type="slidenum">
              <a:rPr lang="en-US" altLang="en-US" sz="1200" smtClean="0">
                <a:latin typeface="Corbel" panose="020B0503020204020204" pitchFamily="34" charset="0"/>
              </a:rPr>
              <a:pPr/>
              <a:t>19</a:t>
            </a:fld>
            <a:endParaRPr lang="en-US" altLang="en-US" sz="1200" dirty="0">
              <a:latin typeface="Corbel" panose="020B0503020204020204" pitchFamily="34" charset="0"/>
            </a:endParaRPr>
          </a:p>
        </p:txBody>
      </p:sp>
      <p:pic>
        <p:nvPicPr>
          <p:cNvPr id="8" name="Picture 7" descr="A close up of a logo&#10;&#10;Description automatically generated">
            <a:extLst>
              <a:ext uri="{FF2B5EF4-FFF2-40B4-BE49-F238E27FC236}">
                <a16:creationId xmlns:a16="http://schemas.microsoft.com/office/drawing/2014/main" id="{F59DDD3C-407F-4EE7-8587-BBBB7BC53F1C}"/>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41954131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B9363A-088D-4820-B917-67FA9A7DDBDC}"/>
              </a:ext>
            </a:extLst>
          </p:cNvPr>
          <p:cNvSpPr>
            <a:spLocks noGrp="1"/>
          </p:cNvSpPr>
          <p:nvPr>
            <p:ph type="sldNum" sz="quarter" idx="12"/>
          </p:nvPr>
        </p:nvSpPr>
        <p:spPr>
          <a:xfrm>
            <a:off x="10668000" y="6430962"/>
            <a:ext cx="1219200" cy="396875"/>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5A26D0A-FFF5-4587-9CB8-D39B53E50385}"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2290" name="Rectangle 2">
            <a:extLst>
              <a:ext uri="{FF2B5EF4-FFF2-40B4-BE49-F238E27FC236}">
                <a16:creationId xmlns:a16="http://schemas.microsoft.com/office/drawing/2014/main" id="{0F0103C1-49A8-41FA-9E44-D387828A8F7B}"/>
              </a:ext>
            </a:extLst>
          </p:cNvPr>
          <p:cNvSpPr>
            <a:spLocks noGrp="1" noChangeArrowheads="1"/>
          </p:cNvSpPr>
          <p:nvPr>
            <p:ph type="title"/>
          </p:nvPr>
        </p:nvSpPr>
        <p:spPr>
          <a:xfrm>
            <a:off x="1066800" y="228600"/>
            <a:ext cx="10058400" cy="1295400"/>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Test LDS Religion with the Bible</a:t>
            </a:r>
          </a:p>
        </p:txBody>
      </p:sp>
      <p:sp>
        <p:nvSpPr>
          <p:cNvPr id="12291" name="Rectangle 3">
            <a:extLst>
              <a:ext uri="{FF2B5EF4-FFF2-40B4-BE49-F238E27FC236}">
                <a16:creationId xmlns:a16="http://schemas.microsoft.com/office/drawing/2014/main" id="{DCD4CF5E-F111-4832-9737-41DEEE91C9B7}"/>
              </a:ext>
            </a:extLst>
          </p:cNvPr>
          <p:cNvSpPr>
            <a:spLocks noGrp="1" noChangeArrowheads="1"/>
          </p:cNvSpPr>
          <p:nvPr>
            <p:ph type="body" idx="1"/>
          </p:nvPr>
        </p:nvSpPr>
        <p:spPr>
          <a:xfrm>
            <a:off x="1066800" y="1676400"/>
            <a:ext cx="10058400" cy="5181600"/>
          </a:xfrm>
        </p:spPr>
        <p:txBody>
          <a:bodyPr/>
          <a:lstStyle/>
          <a:p>
            <a:pPr marL="0" indent="0" eaLnBrk="1" hangingPunct="1">
              <a:buNone/>
              <a:defRPr/>
            </a:pPr>
            <a:r>
              <a:rPr lang="en-US" sz="4000" dirty="0">
                <a:latin typeface="Calibri" panose="020F0502020204030204" pitchFamily="34" charset="0"/>
                <a:cs typeface="Calibri" panose="020F0502020204030204" pitchFamily="34" charset="0"/>
              </a:rPr>
              <a:t>“I say to the whole world, receive the truth, no matter who presents it to you.  </a:t>
            </a:r>
            <a:endParaRPr lang="en-US" sz="1000" dirty="0">
              <a:latin typeface="Calibri" panose="020F0502020204030204" pitchFamily="34" charset="0"/>
              <a:cs typeface="Calibri" panose="020F0502020204030204" pitchFamily="34" charset="0"/>
            </a:endParaRPr>
          </a:p>
          <a:p>
            <a:pPr marL="0" indent="0" eaLnBrk="1" hangingPunct="1">
              <a:buNone/>
              <a:defRPr/>
            </a:pPr>
            <a:endParaRPr lang="en-US" sz="1000" dirty="0">
              <a:latin typeface="Calibri" panose="020F0502020204030204" pitchFamily="34" charset="0"/>
              <a:cs typeface="Calibri" panose="020F0502020204030204" pitchFamily="34" charset="0"/>
            </a:endParaRPr>
          </a:p>
          <a:p>
            <a:pPr marL="0" indent="0" eaLnBrk="1" hangingPunct="1">
              <a:buNone/>
              <a:defRPr/>
            </a:pPr>
            <a:r>
              <a:rPr lang="en-US" sz="4000" dirty="0">
                <a:latin typeface="Calibri" panose="020F0502020204030204" pitchFamily="34" charset="0"/>
                <a:cs typeface="Calibri" panose="020F0502020204030204" pitchFamily="34" charset="0"/>
              </a:rPr>
              <a:t>“Take up the Bible, compare the religion of the Latter-day Saints with it, and see if it will pass the test.”</a:t>
            </a:r>
            <a:endParaRPr lang="en-US" sz="1000" dirty="0">
              <a:latin typeface="Calibri" panose="020F0502020204030204" pitchFamily="34" charset="0"/>
              <a:cs typeface="Calibri" panose="020F0502020204030204" pitchFamily="34" charset="0"/>
            </a:endParaRPr>
          </a:p>
          <a:p>
            <a:pPr marL="0" indent="0" algn="r" eaLnBrk="1" hangingPunct="1">
              <a:buNone/>
              <a:defRPr/>
            </a:pPr>
            <a:r>
              <a:rPr lang="en-US" sz="3600" dirty="0">
                <a:latin typeface="Calibri" panose="020F0502020204030204" pitchFamily="34" charset="0"/>
                <a:cs typeface="Calibri" panose="020F0502020204030204" pitchFamily="34" charset="0"/>
              </a:rPr>
              <a:t>President Brigham Young</a:t>
            </a:r>
            <a:br>
              <a:rPr lang="en-US" sz="3600" dirty="0">
                <a:latin typeface="Calibri" panose="020F0502020204030204" pitchFamily="34" charset="0"/>
                <a:cs typeface="Calibri" panose="020F0502020204030204" pitchFamily="34" charset="0"/>
              </a:rPr>
            </a:br>
            <a:r>
              <a:rPr lang="en-US" sz="3600" i="1" dirty="0">
                <a:latin typeface="Calibri" panose="020F0502020204030204" pitchFamily="34" charset="0"/>
                <a:cs typeface="Calibri" panose="020F0502020204030204" pitchFamily="34" charset="0"/>
              </a:rPr>
              <a:t>Journal of Discourses</a:t>
            </a:r>
            <a:r>
              <a:rPr lang="en-US" sz="3600" dirty="0">
                <a:latin typeface="Calibri" panose="020F0502020204030204" pitchFamily="34" charset="0"/>
                <a:cs typeface="Calibri" panose="020F0502020204030204" pitchFamily="34" charset="0"/>
              </a:rPr>
              <a:t>, XVI:46, May 18, 1873</a:t>
            </a:r>
          </a:p>
        </p:txBody>
      </p:sp>
      <p:pic>
        <p:nvPicPr>
          <p:cNvPr id="5" name="Picture 4" descr="A close up of a logo&#10;&#10;Description automatically generated">
            <a:extLst>
              <a:ext uri="{FF2B5EF4-FFF2-40B4-BE49-F238E27FC236}">
                <a16:creationId xmlns:a16="http://schemas.microsoft.com/office/drawing/2014/main" id="{5EF8EE1C-9E3E-476F-862A-8C736720B27C}"/>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50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fade">
                                      <p:cBhvr>
                                        <p:cTn id="12" dur="1000"/>
                                        <p:tgtEl>
                                          <p:spTgt spid="12291">
                                            <p:txEl>
                                              <p:pRg st="2" end="2"/>
                                            </p:txEl>
                                          </p:spTgt>
                                        </p:tgtEl>
                                      </p:cBhvr>
                                    </p:animEffect>
                                    <p:anim calcmode="lin" valueType="num">
                                      <p:cBhvr>
                                        <p:cTn id="13"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2291">
                                            <p:txEl>
                                              <p:pRg st="2" end="2"/>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50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fade">
                                      <p:cBhvr>
                                        <p:cTn id="17" dur="1000"/>
                                        <p:tgtEl>
                                          <p:spTgt spid="12291">
                                            <p:txEl>
                                              <p:pRg st="3" end="3"/>
                                            </p:txEl>
                                          </p:spTgt>
                                        </p:tgtEl>
                                      </p:cBhvr>
                                    </p:animEffect>
                                    <p:anim calcmode="lin" valueType="num">
                                      <p:cBhvr>
                                        <p:cTn id="18"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592-9041-4E3A-B069-F250FD14CC1B}"/>
              </a:ext>
            </a:extLst>
          </p:cNvPr>
          <p:cNvSpPr>
            <a:spLocks noGrp="1"/>
          </p:cNvSpPr>
          <p:nvPr>
            <p:ph type="title"/>
          </p:nvPr>
        </p:nvSpPr>
        <p:spPr>
          <a:xfrm>
            <a:off x="609600" y="152400"/>
            <a:ext cx="10972800" cy="1091381"/>
          </a:xfrm>
        </p:spPr>
        <p:txBody>
          <a:bodyPr/>
          <a:lstStyle/>
          <a:p>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Once For All Delivered?</a:t>
            </a:r>
          </a:p>
        </p:txBody>
      </p:sp>
      <p:sp>
        <p:nvSpPr>
          <p:cNvPr id="3" name="Text Placeholder 2">
            <a:extLst>
              <a:ext uri="{FF2B5EF4-FFF2-40B4-BE49-F238E27FC236}">
                <a16:creationId xmlns:a16="http://schemas.microsoft.com/office/drawing/2014/main" id="{CB0DA147-1D41-4A9E-907A-E4E2D4DFAE69}"/>
              </a:ext>
            </a:extLst>
          </p:cNvPr>
          <p:cNvSpPr>
            <a:spLocks noGrp="1"/>
          </p:cNvSpPr>
          <p:nvPr>
            <p:ph type="body" idx="1"/>
          </p:nvPr>
        </p:nvSpPr>
        <p:spPr>
          <a:xfrm>
            <a:off x="609600" y="1447800"/>
            <a:ext cx="5386917" cy="727075"/>
          </a:xfrm>
        </p:spPr>
        <p:txBody>
          <a:bodyPr/>
          <a:lstStyle/>
          <a:p>
            <a:r>
              <a:rPr lang="en-US" sz="4000" dirty="0">
                <a:latin typeface="Calibri" panose="020F0502020204030204" pitchFamily="34" charset="0"/>
                <a:cs typeface="Calibri" panose="020F0502020204030204" pitchFamily="34" charset="0"/>
              </a:rPr>
              <a:t>BIBLE</a:t>
            </a:r>
          </a:p>
        </p:txBody>
      </p:sp>
      <p:sp>
        <p:nvSpPr>
          <p:cNvPr id="4" name="Content Placeholder 3">
            <a:extLst>
              <a:ext uri="{FF2B5EF4-FFF2-40B4-BE49-F238E27FC236}">
                <a16:creationId xmlns:a16="http://schemas.microsoft.com/office/drawing/2014/main" id="{6146B647-1247-499A-B1E3-CF3DE73A6CB6}"/>
              </a:ext>
            </a:extLst>
          </p:cNvPr>
          <p:cNvSpPr>
            <a:spLocks noGrp="1"/>
          </p:cNvSpPr>
          <p:nvPr>
            <p:ph sz="half" idx="2"/>
          </p:nvPr>
        </p:nvSpPr>
        <p:spPr>
          <a:xfrm>
            <a:off x="609600" y="2174874"/>
            <a:ext cx="5386917" cy="4302125"/>
          </a:xfrm>
        </p:spPr>
        <p:txBody>
          <a:bodyPr/>
          <a:lstStyle/>
          <a:p>
            <a:pPr marL="225425" indent="-225425"/>
            <a:r>
              <a:rPr lang="en-US" sz="4000" dirty="0">
                <a:latin typeface="Calibri" panose="020F0502020204030204" pitchFamily="34" charset="0"/>
                <a:cs typeface="Calibri" panose="020F0502020204030204" pitchFamily="34" charset="0"/>
              </a:rPr>
              <a:t>YES</a:t>
            </a:r>
          </a:p>
          <a:p>
            <a:pPr marL="225425" indent="0">
              <a:buNone/>
            </a:pPr>
            <a:r>
              <a:rPr lang="en-US" sz="4000" dirty="0">
                <a:latin typeface="Calibri" panose="020F0502020204030204" pitchFamily="34" charset="0"/>
                <a:cs typeface="Calibri" panose="020F0502020204030204" pitchFamily="34" charset="0"/>
              </a:rPr>
              <a:t>“…contend earnestly for the faith which was once for all delivered  to the saints” </a:t>
            </a:r>
            <a:r>
              <a:rPr lang="en-US" sz="4000" i="1" dirty="0">
                <a:latin typeface="Calibri" panose="020F0502020204030204" pitchFamily="34" charset="0"/>
                <a:cs typeface="Calibri" panose="020F0502020204030204" pitchFamily="34" charset="0"/>
              </a:rPr>
              <a:t>(Jude 3)</a:t>
            </a:r>
          </a:p>
        </p:txBody>
      </p:sp>
      <p:sp>
        <p:nvSpPr>
          <p:cNvPr id="5" name="Text Placeholder 4">
            <a:extLst>
              <a:ext uri="{FF2B5EF4-FFF2-40B4-BE49-F238E27FC236}">
                <a16:creationId xmlns:a16="http://schemas.microsoft.com/office/drawing/2014/main" id="{8EFDA3D8-1993-473F-BF5E-28664252A5BA}"/>
              </a:ext>
            </a:extLst>
          </p:cNvPr>
          <p:cNvSpPr>
            <a:spLocks noGrp="1"/>
          </p:cNvSpPr>
          <p:nvPr>
            <p:ph type="body" sz="quarter" idx="3"/>
          </p:nvPr>
        </p:nvSpPr>
        <p:spPr>
          <a:xfrm>
            <a:off x="6193372" y="1447800"/>
            <a:ext cx="5389033" cy="727075"/>
          </a:xfrm>
        </p:spPr>
        <p:txBody>
          <a:bodyPr/>
          <a:lstStyle/>
          <a:p>
            <a:r>
              <a:rPr lang="en-US" sz="4000" dirty="0">
                <a:latin typeface="Calibri" panose="020F0502020204030204" pitchFamily="34" charset="0"/>
                <a:cs typeface="Calibri" panose="020F0502020204030204" pitchFamily="34" charset="0"/>
              </a:rPr>
              <a:t>LDS CHURCH</a:t>
            </a:r>
          </a:p>
        </p:txBody>
      </p:sp>
      <p:sp>
        <p:nvSpPr>
          <p:cNvPr id="6" name="Content Placeholder 5">
            <a:extLst>
              <a:ext uri="{FF2B5EF4-FFF2-40B4-BE49-F238E27FC236}">
                <a16:creationId xmlns:a16="http://schemas.microsoft.com/office/drawing/2014/main" id="{E4FD7848-B348-4920-B7C4-D1AC3DF85CF7}"/>
              </a:ext>
            </a:extLst>
          </p:cNvPr>
          <p:cNvSpPr>
            <a:spLocks noGrp="1"/>
          </p:cNvSpPr>
          <p:nvPr>
            <p:ph sz="quarter" idx="4"/>
          </p:nvPr>
        </p:nvSpPr>
        <p:spPr>
          <a:xfrm>
            <a:off x="6096000" y="2174874"/>
            <a:ext cx="5867400" cy="4454526"/>
          </a:xfrm>
        </p:spPr>
        <p:txBody>
          <a:bodyPr/>
          <a:lstStyle/>
          <a:p>
            <a:pPr marL="225425" indent="-225425"/>
            <a:r>
              <a:rPr lang="en-US" sz="4000" dirty="0">
                <a:latin typeface="Calibri" panose="020F0502020204030204" pitchFamily="34" charset="0"/>
                <a:cs typeface="Calibri" panose="020F0502020204030204" pitchFamily="34" charset="0"/>
              </a:rPr>
              <a:t>NO</a:t>
            </a:r>
          </a:p>
          <a:p>
            <a:pPr marL="225425" indent="0">
              <a:buNone/>
            </a:pPr>
            <a:r>
              <a:rPr lang="en-US" sz="3500" dirty="0">
                <a:latin typeface="Calibri" panose="020F0502020204030204" pitchFamily="34" charset="0"/>
                <a:cs typeface="Calibri" panose="020F0502020204030204" pitchFamily="34" charset="0"/>
              </a:rPr>
              <a:t>“We believe all that God has revealed, all that He does now reveal, and we believe that He will yet reveal many great and important things pertaining to the kingdom of God.” </a:t>
            </a:r>
            <a:r>
              <a:rPr lang="en-US" sz="3200" dirty="0">
                <a:latin typeface="Calibri" panose="020F0502020204030204" pitchFamily="34" charset="0"/>
                <a:cs typeface="Calibri" panose="020F0502020204030204" pitchFamily="34" charset="0"/>
              </a:rPr>
              <a:t>(</a:t>
            </a:r>
            <a:r>
              <a:rPr lang="en-US" sz="3200" i="1" dirty="0">
                <a:latin typeface="Calibri" panose="020F0502020204030204" pitchFamily="34" charset="0"/>
                <a:cs typeface="Calibri" panose="020F0502020204030204" pitchFamily="34" charset="0"/>
              </a:rPr>
              <a:t>The Articles of Faith </a:t>
            </a:r>
            <a:r>
              <a:rPr lang="en-US" sz="3200" dirty="0">
                <a:latin typeface="Calibri" panose="020F0502020204030204" pitchFamily="34" charset="0"/>
                <a:cs typeface="Calibri" panose="020F0502020204030204" pitchFamily="34" charset="0"/>
              </a:rPr>
              <a:t>1:9)</a:t>
            </a:r>
          </a:p>
          <a:p>
            <a:pPr marL="225425" indent="0">
              <a:buNone/>
            </a:pPr>
            <a:endParaRPr lang="en-US" sz="3500" dirty="0">
              <a:latin typeface="Calibri" panose="020F0502020204030204" pitchFamily="34" charset="0"/>
              <a:cs typeface="Calibri" panose="020F0502020204030204" pitchFamily="34" charset="0"/>
            </a:endParaRPr>
          </a:p>
        </p:txBody>
      </p:sp>
      <p:sp>
        <p:nvSpPr>
          <p:cNvPr id="7" name="Slide Number Placeholder 6">
            <a:extLst>
              <a:ext uri="{FF2B5EF4-FFF2-40B4-BE49-F238E27FC236}">
                <a16:creationId xmlns:a16="http://schemas.microsoft.com/office/drawing/2014/main" id="{4DB8355E-EB54-47C4-8F29-25DFF480DEB2}"/>
              </a:ext>
            </a:extLst>
          </p:cNvPr>
          <p:cNvSpPr>
            <a:spLocks noGrp="1"/>
          </p:cNvSpPr>
          <p:nvPr>
            <p:ph type="sldNum" sz="quarter" idx="12"/>
          </p:nvPr>
        </p:nvSpPr>
        <p:spPr>
          <a:xfrm>
            <a:off x="11773772" y="6553200"/>
            <a:ext cx="342028" cy="304800"/>
          </a:xfrm>
        </p:spPr>
        <p:txBody>
          <a:bodyPr/>
          <a:lstStyle/>
          <a:p>
            <a:fld id="{56C577F8-8EBE-4C7D-A3AE-9B4A478DBB35}" type="slidenum">
              <a:rPr lang="en-US" altLang="en-US" sz="1200" smtClean="0">
                <a:latin typeface="Corbel" panose="020B0503020204020204" pitchFamily="34" charset="0"/>
              </a:rPr>
              <a:pPr/>
              <a:t>20</a:t>
            </a:fld>
            <a:endParaRPr lang="en-US" altLang="en-US" sz="1200" dirty="0">
              <a:latin typeface="Corbel" panose="020B0503020204020204" pitchFamily="34" charset="0"/>
            </a:endParaRPr>
          </a:p>
        </p:txBody>
      </p:sp>
      <p:pic>
        <p:nvPicPr>
          <p:cNvPr id="8" name="Picture 7" descr="A close up of a logo&#10;&#10;Description automatically generated">
            <a:extLst>
              <a:ext uri="{FF2B5EF4-FFF2-40B4-BE49-F238E27FC236}">
                <a16:creationId xmlns:a16="http://schemas.microsoft.com/office/drawing/2014/main" id="{F59DDD3C-407F-4EE7-8587-BBBB7BC53F1C}"/>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7949288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7" presetClass="entr" presetSubtype="0" fill="hold" nodeType="afterEffect">
                                  <p:stCondLst>
                                    <p:cond delay="50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6">
                                            <p:txEl>
                                              <p:pRg st="0" end="0"/>
                                            </p:txEl>
                                          </p:spTgt>
                                        </p:tgtEl>
                                        <p:attrNameLst>
                                          <p:attrName>style.visibility</p:attrName>
                                        </p:attrNameLst>
                                      </p:cBhvr>
                                      <p:to>
                                        <p:strVal val="visible"/>
                                      </p:to>
                                    </p:set>
                                    <p:animEffect transition="in" filter="fade">
                                      <p:cBhvr>
                                        <p:cTn id="20" dur="1000"/>
                                        <p:tgtEl>
                                          <p:spTgt spid="6">
                                            <p:txEl>
                                              <p:pRg st="0" end="0"/>
                                            </p:txEl>
                                          </p:spTgt>
                                        </p:tgtEl>
                                      </p:cBhvr>
                                    </p:animEffect>
                                    <p:anim calcmode="lin" valueType="num">
                                      <p:cBhvr>
                                        <p:cTn id="21"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47" presetClass="entr" presetSubtype="0" fill="hold" grpId="0" nodeType="after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1000"/>
                                        <p:tgtEl>
                                          <p:spTgt spid="6">
                                            <p:txEl>
                                              <p:pRg st="1" end="1"/>
                                            </p:txEl>
                                          </p:spTgt>
                                        </p:tgtEl>
                                      </p:cBhvr>
                                    </p:animEffect>
                                    <p:anim calcmode="lin" valueType="num">
                                      <p:cBhvr>
                                        <p:cTn id="2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592-9041-4E3A-B069-F250FD14CC1B}"/>
              </a:ext>
            </a:extLst>
          </p:cNvPr>
          <p:cNvSpPr>
            <a:spLocks noGrp="1"/>
          </p:cNvSpPr>
          <p:nvPr>
            <p:ph type="title"/>
          </p:nvPr>
        </p:nvSpPr>
        <p:spPr>
          <a:xfrm>
            <a:off x="609600" y="176981"/>
            <a:ext cx="10972800" cy="1066800"/>
          </a:xfrm>
        </p:spPr>
        <p:txBody>
          <a:bodyPr/>
          <a:lstStyle/>
          <a:p>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Final Authority?</a:t>
            </a:r>
          </a:p>
        </p:txBody>
      </p:sp>
      <p:sp>
        <p:nvSpPr>
          <p:cNvPr id="3" name="Text Placeholder 2">
            <a:extLst>
              <a:ext uri="{FF2B5EF4-FFF2-40B4-BE49-F238E27FC236}">
                <a16:creationId xmlns:a16="http://schemas.microsoft.com/office/drawing/2014/main" id="{CB0DA147-1D41-4A9E-907A-E4E2D4DFAE69}"/>
              </a:ext>
            </a:extLst>
          </p:cNvPr>
          <p:cNvSpPr>
            <a:spLocks noGrp="1"/>
          </p:cNvSpPr>
          <p:nvPr>
            <p:ph type="body" idx="1"/>
          </p:nvPr>
        </p:nvSpPr>
        <p:spPr>
          <a:xfrm>
            <a:off x="418228" y="1447800"/>
            <a:ext cx="5578289" cy="727075"/>
          </a:xfrm>
        </p:spPr>
        <p:txBody>
          <a:bodyPr/>
          <a:lstStyle/>
          <a:p>
            <a:r>
              <a:rPr lang="en-US" sz="4000" dirty="0">
                <a:latin typeface="Calibri" panose="020F0502020204030204" pitchFamily="34" charset="0"/>
                <a:cs typeface="Calibri" panose="020F0502020204030204" pitchFamily="34" charset="0"/>
              </a:rPr>
              <a:t>BIBLE</a:t>
            </a:r>
          </a:p>
        </p:txBody>
      </p:sp>
      <p:sp>
        <p:nvSpPr>
          <p:cNvPr id="4" name="Content Placeholder 3">
            <a:extLst>
              <a:ext uri="{FF2B5EF4-FFF2-40B4-BE49-F238E27FC236}">
                <a16:creationId xmlns:a16="http://schemas.microsoft.com/office/drawing/2014/main" id="{6146B647-1247-499A-B1E3-CF3DE73A6CB6}"/>
              </a:ext>
            </a:extLst>
          </p:cNvPr>
          <p:cNvSpPr>
            <a:spLocks noGrp="1"/>
          </p:cNvSpPr>
          <p:nvPr>
            <p:ph sz="half" idx="2"/>
          </p:nvPr>
        </p:nvSpPr>
        <p:spPr>
          <a:xfrm>
            <a:off x="418228" y="2174874"/>
            <a:ext cx="5578289" cy="4302125"/>
          </a:xfrm>
        </p:spPr>
        <p:txBody>
          <a:bodyPr/>
          <a:lstStyle/>
          <a:p>
            <a:pPr marL="225425" indent="-225425"/>
            <a:r>
              <a:rPr lang="en-US" sz="4000" dirty="0">
                <a:latin typeface="Calibri" panose="020F0502020204030204" pitchFamily="34" charset="0"/>
                <a:cs typeface="Calibri" panose="020F0502020204030204" pitchFamily="34" charset="0"/>
              </a:rPr>
              <a:t>YES</a:t>
            </a:r>
          </a:p>
          <a:p>
            <a:pPr marL="225425" indent="0">
              <a:buNone/>
            </a:pPr>
            <a:r>
              <a:rPr lang="en-US" sz="3600" dirty="0">
                <a:latin typeface="Calibri" panose="020F0502020204030204" pitchFamily="34" charset="0"/>
                <a:cs typeface="Calibri" panose="020F0502020204030204" pitchFamily="34" charset="0"/>
              </a:rPr>
              <a:t>“…he who receives whomever I send receives me” </a:t>
            </a:r>
            <a:r>
              <a:rPr lang="en-US" sz="3600" i="1" dirty="0">
                <a:latin typeface="Calibri" panose="020F0502020204030204" pitchFamily="34" charset="0"/>
                <a:cs typeface="Calibri" panose="020F0502020204030204" pitchFamily="34" charset="0"/>
              </a:rPr>
              <a:t>(John 13:20)</a:t>
            </a:r>
          </a:p>
          <a:p>
            <a:pPr marL="225425" indent="0">
              <a:buNone/>
            </a:pPr>
            <a:r>
              <a:rPr lang="en-US" sz="3600" dirty="0">
                <a:latin typeface="Calibri" panose="020F0502020204030204" pitchFamily="34" charset="0"/>
                <a:cs typeface="Calibri" panose="020F0502020204030204" pitchFamily="34" charset="0"/>
              </a:rPr>
              <a:t>“…the things which I write …are the commandments of the Lord.” </a:t>
            </a:r>
            <a:r>
              <a:rPr lang="en-US" sz="3600" i="1" dirty="0">
                <a:latin typeface="Calibri" panose="020F0502020204030204" pitchFamily="34" charset="0"/>
                <a:cs typeface="Calibri" panose="020F0502020204030204" pitchFamily="34" charset="0"/>
              </a:rPr>
              <a:t>(1 Cor. 14:37)</a:t>
            </a:r>
          </a:p>
          <a:p>
            <a:pPr marL="225425" indent="0">
              <a:buNone/>
            </a:pPr>
            <a:endParaRPr lang="en-US" sz="3800" i="1" dirty="0">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8EFDA3D8-1993-473F-BF5E-28664252A5BA}"/>
              </a:ext>
            </a:extLst>
          </p:cNvPr>
          <p:cNvSpPr>
            <a:spLocks noGrp="1"/>
          </p:cNvSpPr>
          <p:nvPr>
            <p:ph type="body" sz="quarter" idx="3"/>
          </p:nvPr>
        </p:nvSpPr>
        <p:spPr>
          <a:xfrm>
            <a:off x="6193372" y="1447800"/>
            <a:ext cx="5389033" cy="727075"/>
          </a:xfrm>
        </p:spPr>
        <p:txBody>
          <a:bodyPr/>
          <a:lstStyle/>
          <a:p>
            <a:r>
              <a:rPr lang="en-US" sz="4000" dirty="0">
                <a:latin typeface="Calibri" panose="020F0502020204030204" pitchFamily="34" charset="0"/>
                <a:cs typeface="Calibri" panose="020F0502020204030204" pitchFamily="34" charset="0"/>
              </a:rPr>
              <a:t>LDS CHURCH</a:t>
            </a:r>
          </a:p>
        </p:txBody>
      </p:sp>
      <p:sp>
        <p:nvSpPr>
          <p:cNvPr id="6" name="Content Placeholder 5">
            <a:extLst>
              <a:ext uri="{FF2B5EF4-FFF2-40B4-BE49-F238E27FC236}">
                <a16:creationId xmlns:a16="http://schemas.microsoft.com/office/drawing/2014/main" id="{E4FD7848-B348-4920-B7C4-D1AC3DF85CF7}"/>
              </a:ext>
            </a:extLst>
          </p:cNvPr>
          <p:cNvSpPr>
            <a:spLocks noGrp="1"/>
          </p:cNvSpPr>
          <p:nvPr>
            <p:ph sz="quarter" idx="4"/>
          </p:nvPr>
        </p:nvSpPr>
        <p:spPr>
          <a:xfrm>
            <a:off x="6096000" y="2174874"/>
            <a:ext cx="6019800" cy="4302125"/>
          </a:xfrm>
        </p:spPr>
        <p:txBody>
          <a:bodyPr/>
          <a:lstStyle/>
          <a:p>
            <a:pPr marL="225425" indent="-225425"/>
            <a:r>
              <a:rPr lang="en-US" sz="4000" dirty="0">
                <a:latin typeface="Calibri" panose="020F0502020204030204" pitchFamily="34" charset="0"/>
                <a:cs typeface="Calibri" panose="020F0502020204030204" pitchFamily="34" charset="0"/>
              </a:rPr>
              <a:t>NO</a:t>
            </a:r>
          </a:p>
          <a:p>
            <a:pPr marL="225425" indent="0">
              <a:buNone/>
            </a:pPr>
            <a:r>
              <a:rPr lang="en-US" sz="3500" dirty="0">
                <a:latin typeface="Calibri" panose="020F0502020204030204" pitchFamily="34" charset="0"/>
                <a:cs typeface="Calibri" panose="020F0502020204030204" pitchFamily="34" charset="0"/>
              </a:rPr>
              <a:t>Living prophet is more vital than standard works and more important than dead prophet</a:t>
            </a:r>
          </a:p>
          <a:p>
            <a:pPr marL="225425" indent="0" algn="r">
              <a:buNone/>
            </a:pPr>
            <a:r>
              <a:rPr lang="en-US" sz="3500" dirty="0">
                <a:latin typeface="Calibri" panose="020F0502020204030204" pitchFamily="34" charset="0"/>
                <a:cs typeface="Calibri" panose="020F0502020204030204" pitchFamily="34" charset="0"/>
              </a:rPr>
              <a:t>-</a:t>
            </a:r>
            <a:r>
              <a:rPr lang="en-US" sz="3200" dirty="0">
                <a:latin typeface="Calibri" panose="020F0502020204030204" pitchFamily="34" charset="0"/>
                <a:cs typeface="Calibri" panose="020F0502020204030204" pitchFamily="34" charset="0"/>
              </a:rPr>
              <a:t>Ezra Taft Benson speech</a:t>
            </a: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at BYU, 1980 (later 13th Prophet and President of the LDS Church)</a:t>
            </a:r>
          </a:p>
        </p:txBody>
      </p:sp>
      <p:sp>
        <p:nvSpPr>
          <p:cNvPr id="7" name="Slide Number Placeholder 6">
            <a:extLst>
              <a:ext uri="{FF2B5EF4-FFF2-40B4-BE49-F238E27FC236}">
                <a16:creationId xmlns:a16="http://schemas.microsoft.com/office/drawing/2014/main" id="{4DB8355E-EB54-47C4-8F29-25DFF480DEB2}"/>
              </a:ext>
            </a:extLst>
          </p:cNvPr>
          <p:cNvSpPr>
            <a:spLocks noGrp="1"/>
          </p:cNvSpPr>
          <p:nvPr>
            <p:ph type="sldNum" sz="quarter" idx="12"/>
          </p:nvPr>
        </p:nvSpPr>
        <p:spPr>
          <a:xfrm>
            <a:off x="11773772" y="6553200"/>
            <a:ext cx="342028" cy="304800"/>
          </a:xfrm>
        </p:spPr>
        <p:txBody>
          <a:bodyPr/>
          <a:lstStyle/>
          <a:p>
            <a:fld id="{56C577F8-8EBE-4C7D-A3AE-9B4A478DBB35}" type="slidenum">
              <a:rPr lang="en-US" altLang="en-US" sz="1200" smtClean="0">
                <a:latin typeface="Corbel" panose="020B0503020204020204" pitchFamily="34" charset="0"/>
              </a:rPr>
              <a:pPr/>
              <a:t>21</a:t>
            </a:fld>
            <a:endParaRPr lang="en-US" altLang="en-US" sz="1200" dirty="0">
              <a:latin typeface="Corbel" panose="020B0503020204020204" pitchFamily="34" charset="0"/>
            </a:endParaRPr>
          </a:p>
        </p:txBody>
      </p:sp>
      <p:pic>
        <p:nvPicPr>
          <p:cNvPr id="8" name="Picture 7" descr="A close up of a logo&#10;&#10;Description automatically generated">
            <a:extLst>
              <a:ext uri="{FF2B5EF4-FFF2-40B4-BE49-F238E27FC236}">
                <a16:creationId xmlns:a16="http://schemas.microsoft.com/office/drawing/2014/main" id="{F59DDD3C-407F-4EE7-8587-BBBB7BC53F1C}"/>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8129897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7" presetClass="entr" presetSubtype="0" fill="hold" nodeType="afterEffect">
                                  <p:stCondLst>
                                    <p:cond delay="50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7" presetClass="entr" presetSubtype="0" fill="hold" nodeType="afterEffect">
                                  <p:stCondLst>
                                    <p:cond delay="50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Effect transition="in" filter="fade">
                                      <p:cBhvr>
                                        <p:cTn id="26" dur="1000"/>
                                        <p:tgtEl>
                                          <p:spTgt spid="6">
                                            <p:txEl>
                                              <p:pRg st="0" end="0"/>
                                            </p:txEl>
                                          </p:spTgt>
                                        </p:tgtEl>
                                      </p:cBhvr>
                                    </p:animEffect>
                                    <p:anim calcmode="lin" valueType="num">
                                      <p:cBhvr>
                                        <p:cTn id="27"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7" presetClass="entr" presetSubtype="0" fill="hold" grpId="0" nodeType="after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1000"/>
                                        <p:tgtEl>
                                          <p:spTgt spid="6">
                                            <p:txEl>
                                              <p:pRg st="1" end="1"/>
                                            </p:txEl>
                                          </p:spTgt>
                                        </p:tgtEl>
                                      </p:cBhvr>
                                    </p:animEffect>
                                    <p:anim calcmode="lin" valueType="num">
                                      <p:cBhvr>
                                        <p:cTn id="3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Effect transition="in" filter="fade">
                                      <p:cBhvr>
                                        <p:cTn id="37" dur="1000"/>
                                        <p:tgtEl>
                                          <p:spTgt spid="6">
                                            <p:txEl>
                                              <p:pRg st="2" end="2"/>
                                            </p:txEl>
                                          </p:spTgt>
                                        </p:tgtEl>
                                      </p:cBhvr>
                                    </p:animEffect>
                                    <p:anim calcmode="lin" valueType="num">
                                      <p:cBhvr>
                                        <p:cTn id="3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08C00FA4-6A8F-421A-953C-94E589F62200}"/>
              </a:ext>
            </a:extLst>
          </p:cNvPr>
          <p:cNvSpPr>
            <a:spLocks noGrp="1" noChangeArrowheads="1"/>
          </p:cNvSpPr>
          <p:nvPr>
            <p:ph type="title"/>
          </p:nvPr>
        </p:nvSpPr>
        <p:spPr>
          <a:xfrm>
            <a:off x="304800" y="105418"/>
            <a:ext cx="11658600" cy="961382"/>
          </a:xfrm>
        </p:spPr>
        <p:txBody>
          <a:bodyPr/>
          <a:lstStyle/>
          <a:p>
            <a:pPr eaLnBrk="1" hangingPunct="1">
              <a:defRPr/>
            </a:pPr>
            <a:r>
              <a:rPr lang="en-US" sz="5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Fundamentals in Following the Prophets</a:t>
            </a:r>
          </a:p>
        </p:txBody>
      </p:sp>
      <p:sp>
        <p:nvSpPr>
          <p:cNvPr id="58371" name="Rectangle 3">
            <a:extLst>
              <a:ext uri="{FF2B5EF4-FFF2-40B4-BE49-F238E27FC236}">
                <a16:creationId xmlns:a16="http://schemas.microsoft.com/office/drawing/2014/main" id="{D1B91D92-61E5-4541-800E-8F158BB224D9}"/>
              </a:ext>
            </a:extLst>
          </p:cNvPr>
          <p:cNvSpPr>
            <a:spLocks noGrp="1" noChangeArrowheads="1"/>
          </p:cNvSpPr>
          <p:nvPr>
            <p:ph type="body" idx="1"/>
          </p:nvPr>
        </p:nvSpPr>
        <p:spPr>
          <a:xfrm>
            <a:off x="533400" y="1143000"/>
            <a:ext cx="11201400" cy="5609582"/>
          </a:xfrm>
        </p:spPr>
        <p:txBody>
          <a:bodyPr/>
          <a:lstStyle/>
          <a:p>
            <a:pPr eaLnBrk="1" hangingPunct="1">
              <a:spcBef>
                <a:spcPts val="0"/>
              </a:spcBef>
              <a:defRPr/>
            </a:pPr>
            <a:r>
              <a:rPr lang="en-US" sz="3600" dirty="0">
                <a:latin typeface="Calibri" panose="020F0502020204030204" pitchFamily="34" charset="0"/>
                <a:cs typeface="Calibri" panose="020F0502020204030204" pitchFamily="34" charset="0"/>
              </a:rPr>
              <a:t>The prophet is the ONLY MAN who speaks for the Lord in EVERYTHING.</a:t>
            </a:r>
          </a:p>
          <a:p>
            <a:pPr eaLnBrk="1" hangingPunct="1">
              <a:spcBef>
                <a:spcPts val="0"/>
              </a:spcBef>
              <a:defRPr/>
            </a:pPr>
            <a:r>
              <a:rPr lang="en-US" sz="3600" dirty="0">
                <a:latin typeface="Calibri" panose="020F0502020204030204" pitchFamily="34" charset="0"/>
                <a:cs typeface="Calibri" panose="020F0502020204030204" pitchFamily="34" charset="0"/>
              </a:rPr>
              <a:t>The LIVING prophet is MORE VITAL than the STANDARD WORKS.</a:t>
            </a:r>
          </a:p>
          <a:p>
            <a:pPr eaLnBrk="1" hangingPunct="1">
              <a:spcBef>
                <a:spcPts val="0"/>
              </a:spcBef>
              <a:defRPr/>
            </a:pPr>
            <a:r>
              <a:rPr lang="en-US" sz="3600" dirty="0">
                <a:latin typeface="Calibri" panose="020F0502020204030204" pitchFamily="34" charset="0"/>
                <a:cs typeface="Calibri" panose="020F0502020204030204" pitchFamily="34" charset="0"/>
              </a:rPr>
              <a:t>The LIVING prophet is MORE IMPORTANT than a DEAD prophet.</a:t>
            </a:r>
          </a:p>
          <a:p>
            <a:pPr eaLnBrk="1" hangingPunct="1">
              <a:spcBef>
                <a:spcPts val="0"/>
              </a:spcBef>
              <a:defRPr/>
            </a:pPr>
            <a:r>
              <a:rPr lang="en-US" sz="3600" dirty="0">
                <a:latin typeface="Calibri" panose="020F0502020204030204" pitchFamily="34" charset="0"/>
                <a:cs typeface="Calibri" panose="020F0502020204030204" pitchFamily="34" charset="0"/>
              </a:rPr>
              <a:t>The prophet will NEVER lead the church astray.</a:t>
            </a:r>
          </a:p>
          <a:p>
            <a:pPr eaLnBrk="1" hangingPunct="1">
              <a:spcBef>
                <a:spcPts val="0"/>
              </a:spcBef>
              <a:defRPr/>
            </a:pPr>
            <a:r>
              <a:rPr lang="en-US" sz="3600" dirty="0">
                <a:latin typeface="Calibri" panose="020F0502020204030204" pitchFamily="34" charset="0"/>
                <a:cs typeface="Calibri" panose="020F0502020204030204" pitchFamily="34" charset="0"/>
              </a:rPr>
              <a:t>The prophet does NOT have to say “thus saith the Lord” in order TO GIVE SCRIPTURE (D&amp;C 21:4) </a:t>
            </a:r>
          </a:p>
          <a:p>
            <a:pPr marL="0" indent="0" eaLnBrk="1" hangingPunct="1">
              <a:spcBef>
                <a:spcPts val="0"/>
              </a:spcBef>
              <a:buNone/>
              <a:defRPr/>
            </a:pPr>
            <a:endParaRPr lang="en-US" sz="800" dirty="0">
              <a:latin typeface="Calibri" panose="020F0502020204030204" pitchFamily="34" charset="0"/>
              <a:cs typeface="Calibri" panose="020F0502020204030204" pitchFamily="34" charset="0"/>
            </a:endParaRPr>
          </a:p>
          <a:p>
            <a:pPr marL="0" indent="0" eaLnBrk="1" hangingPunct="1">
              <a:spcBef>
                <a:spcPts val="0"/>
              </a:spcBef>
              <a:buNone/>
              <a:defRPr/>
            </a:pPr>
            <a:r>
              <a:rPr lang="en-US" sz="2400" dirty="0">
                <a:latin typeface="Calibri" panose="020F0502020204030204" pitchFamily="34" charset="0"/>
                <a:cs typeface="Calibri" panose="020F0502020204030204" pitchFamily="34" charset="0"/>
              </a:rPr>
              <a:t>							Ezra Taft Benson, BYU speech, 1980</a:t>
            </a:r>
          </a:p>
        </p:txBody>
      </p:sp>
      <p:pic>
        <p:nvPicPr>
          <p:cNvPr id="4" name="Picture 3" descr="A close up of a logo&#10;&#10;Description automatically generated">
            <a:extLst>
              <a:ext uri="{FF2B5EF4-FFF2-40B4-BE49-F238E27FC236}">
                <a16:creationId xmlns:a16="http://schemas.microsoft.com/office/drawing/2014/main" id="{5858C0F7-B091-48BC-A39B-EF2DDF23EFA4}"/>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5" name="Picture 4" descr="A close up of a logo&#10;&#10;Description automatically generated">
            <a:extLst>
              <a:ext uri="{FF2B5EF4-FFF2-40B4-BE49-F238E27FC236}">
                <a16:creationId xmlns:a16="http://schemas.microsoft.com/office/drawing/2014/main" id="{20DD831B-824C-49BC-A102-773519B4F48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6">
            <a:extLst>
              <a:ext uri="{FF2B5EF4-FFF2-40B4-BE49-F238E27FC236}">
                <a16:creationId xmlns:a16="http://schemas.microsoft.com/office/drawing/2014/main" id="{3823058C-D822-4F75-9F0A-2463FAEA2859}"/>
              </a:ext>
            </a:extLst>
          </p:cNvPr>
          <p:cNvSpPr>
            <a:spLocks noGrp="1"/>
          </p:cNvSpPr>
          <p:nvPr>
            <p:ph type="sldNum" sz="quarter" idx="12"/>
          </p:nvPr>
        </p:nvSpPr>
        <p:spPr>
          <a:xfrm>
            <a:off x="11773772" y="6553200"/>
            <a:ext cx="342028" cy="304800"/>
          </a:xfrm>
        </p:spPr>
        <p:txBody>
          <a:bodyPr/>
          <a:lstStyle/>
          <a:p>
            <a:fld id="{56C577F8-8EBE-4C7D-A3AE-9B4A478DBB35}" type="slidenum">
              <a:rPr lang="en-US" altLang="en-US" sz="1200" smtClean="0">
                <a:latin typeface="Corbel" panose="020B0503020204020204" pitchFamily="34" charset="0"/>
              </a:rPr>
              <a:pPr/>
              <a:t>22</a:t>
            </a:fld>
            <a:endParaRPr lang="en-US" altLang="en-US" sz="1200" dirty="0">
              <a:latin typeface="Corbel" panose="020B0503020204020204" pitchFamily="34" charset="0"/>
            </a:endParaRPr>
          </a:p>
        </p:txBody>
      </p:sp>
    </p:spTree>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05592-9041-4E3A-B069-F250FD14CC1B}"/>
              </a:ext>
            </a:extLst>
          </p:cNvPr>
          <p:cNvSpPr>
            <a:spLocks noGrp="1"/>
          </p:cNvSpPr>
          <p:nvPr>
            <p:ph type="title"/>
          </p:nvPr>
        </p:nvSpPr>
        <p:spPr>
          <a:xfrm>
            <a:off x="609600" y="176981"/>
            <a:ext cx="10972800" cy="1066800"/>
          </a:xfrm>
        </p:spPr>
        <p:txBody>
          <a:bodyPr/>
          <a:lstStyle/>
          <a:p>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Understandable?</a:t>
            </a:r>
          </a:p>
        </p:txBody>
      </p:sp>
      <p:sp>
        <p:nvSpPr>
          <p:cNvPr id="3" name="Text Placeholder 2">
            <a:extLst>
              <a:ext uri="{FF2B5EF4-FFF2-40B4-BE49-F238E27FC236}">
                <a16:creationId xmlns:a16="http://schemas.microsoft.com/office/drawing/2014/main" id="{CB0DA147-1D41-4A9E-907A-E4E2D4DFAE69}"/>
              </a:ext>
            </a:extLst>
          </p:cNvPr>
          <p:cNvSpPr>
            <a:spLocks noGrp="1"/>
          </p:cNvSpPr>
          <p:nvPr>
            <p:ph type="body" idx="1"/>
          </p:nvPr>
        </p:nvSpPr>
        <p:spPr>
          <a:xfrm>
            <a:off x="515600" y="1447800"/>
            <a:ext cx="5480917" cy="727075"/>
          </a:xfrm>
        </p:spPr>
        <p:txBody>
          <a:bodyPr/>
          <a:lstStyle/>
          <a:p>
            <a:r>
              <a:rPr lang="en-US" sz="3600" dirty="0">
                <a:latin typeface="Calibri" panose="020F0502020204030204" pitchFamily="34" charset="0"/>
                <a:cs typeface="Calibri" panose="020F0502020204030204" pitchFamily="34" charset="0"/>
              </a:rPr>
              <a:t>BIBLE</a:t>
            </a:r>
          </a:p>
        </p:txBody>
      </p:sp>
      <p:sp>
        <p:nvSpPr>
          <p:cNvPr id="4" name="Content Placeholder 3">
            <a:extLst>
              <a:ext uri="{FF2B5EF4-FFF2-40B4-BE49-F238E27FC236}">
                <a16:creationId xmlns:a16="http://schemas.microsoft.com/office/drawing/2014/main" id="{6146B647-1247-499A-B1E3-CF3DE73A6CB6}"/>
              </a:ext>
            </a:extLst>
          </p:cNvPr>
          <p:cNvSpPr>
            <a:spLocks noGrp="1"/>
          </p:cNvSpPr>
          <p:nvPr>
            <p:ph sz="half" idx="2"/>
          </p:nvPr>
        </p:nvSpPr>
        <p:spPr>
          <a:xfrm>
            <a:off x="609595" y="2174874"/>
            <a:ext cx="5386922" cy="4378326"/>
          </a:xfrm>
        </p:spPr>
        <p:txBody>
          <a:bodyPr/>
          <a:lstStyle/>
          <a:p>
            <a:pPr marL="225425" indent="-225425"/>
            <a:r>
              <a:rPr lang="en-US" sz="4000" dirty="0">
                <a:latin typeface="Calibri" panose="020F0502020204030204" pitchFamily="34" charset="0"/>
                <a:cs typeface="Calibri" panose="020F0502020204030204" pitchFamily="34" charset="0"/>
              </a:rPr>
              <a:t>YES</a:t>
            </a:r>
          </a:p>
          <a:p>
            <a:pPr marL="225425" indent="0">
              <a:buNone/>
            </a:pPr>
            <a:r>
              <a:rPr lang="en-US" sz="3700" dirty="0">
                <a:latin typeface="Calibri" panose="020F0502020204030204" pitchFamily="34" charset="0"/>
                <a:cs typeface="Calibri" panose="020F0502020204030204" pitchFamily="34" charset="0"/>
              </a:rPr>
              <a:t>“…when you read, </a:t>
            </a:r>
            <a:br>
              <a:rPr lang="en-US" sz="3700" dirty="0">
                <a:latin typeface="Calibri" panose="020F0502020204030204" pitchFamily="34" charset="0"/>
                <a:cs typeface="Calibri" panose="020F0502020204030204" pitchFamily="34" charset="0"/>
              </a:rPr>
            </a:br>
            <a:r>
              <a:rPr lang="en-US" sz="3700" dirty="0">
                <a:latin typeface="Calibri" panose="020F0502020204030204" pitchFamily="34" charset="0"/>
                <a:cs typeface="Calibri" panose="020F0502020204030204" pitchFamily="34" charset="0"/>
              </a:rPr>
              <a:t>you may understand…” </a:t>
            </a:r>
            <a:br>
              <a:rPr lang="en-US" sz="3700" dirty="0">
                <a:latin typeface="Calibri" panose="020F0502020204030204" pitchFamily="34" charset="0"/>
                <a:cs typeface="Calibri" panose="020F0502020204030204" pitchFamily="34" charset="0"/>
              </a:rPr>
            </a:br>
            <a:r>
              <a:rPr lang="en-US" sz="3700" i="1" dirty="0">
                <a:latin typeface="Calibri" panose="020F0502020204030204" pitchFamily="34" charset="0"/>
                <a:cs typeface="Calibri" panose="020F0502020204030204" pitchFamily="34" charset="0"/>
              </a:rPr>
              <a:t>(Ephesians 3:3-4)</a:t>
            </a:r>
          </a:p>
          <a:p>
            <a:pPr marL="225425" indent="0">
              <a:buNone/>
            </a:pPr>
            <a:r>
              <a:rPr lang="en-US" sz="3700" dirty="0">
                <a:latin typeface="Calibri" panose="020F0502020204030204" pitchFamily="34" charset="0"/>
                <a:cs typeface="Calibri" panose="020F0502020204030204" pitchFamily="34" charset="0"/>
              </a:rPr>
              <a:t>“…he shall know concerning the doctrine”                       </a:t>
            </a:r>
            <a:r>
              <a:rPr lang="en-US" sz="3700" i="1" dirty="0">
                <a:latin typeface="Calibri" panose="020F0502020204030204" pitchFamily="34" charset="0"/>
                <a:cs typeface="Calibri" panose="020F0502020204030204" pitchFamily="34" charset="0"/>
              </a:rPr>
              <a:t>(John 7:17)</a:t>
            </a:r>
          </a:p>
          <a:p>
            <a:pPr marL="225425" indent="0">
              <a:buNone/>
            </a:pPr>
            <a:endParaRPr lang="en-US" sz="3800" i="1" dirty="0">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8EFDA3D8-1993-473F-BF5E-28664252A5BA}"/>
              </a:ext>
            </a:extLst>
          </p:cNvPr>
          <p:cNvSpPr>
            <a:spLocks noGrp="1"/>
          </p:cNvSpPr>
          <p:nvPr>
            <p:ph type="body" sz="quarter" idx="3"/>
          </p:nvPr>
        </p:nvSpPr>
        <p:spPr>
          <a:xfrm>
            <a:off x="6324600" y="1447800"/>
            <a:ext cx="5257805" cy="727075"/>
          </a:xfrm>
        </p:spPr>
        <p:txBody>
          <a:bodyPr/>
          <a:lstStyle/>
          <a:p>
            <a:r>
              <a:rPr lang="en-US" sz="3600" dirty="0">
                <a:latin typeface="Calibri" panose="020F0502020204030204" pitchFamily="34" charset="0"/>
                <a:cs typeface="Calibri" panose="020F0502020204030204" pitchFamily="34" charset="0"/>
              </a:rPr>
              <a:t>LDS CHURCH</a:t>
            </a:r>
          </a:p>
        </p:txBody>
      </p:sp>
      <p:sp>
        <p:nvSpPr>
          <p:cNvPr id="6" name="Content Placeholder 5">
            <a:extLst>
              <a:ext uri="{FF2B5EF4-FFF2-40B4-BE49-F238E27FC236}">
                <a16:creationId xmlns:a16="http://schemas.microsoft.com/office/drawing/2014/main" id="{E4FD7848-B348-4920-B7C4-D1AC3DF85CF7}"/>
              </a:ext>
            </a:extLst>
          </p:cNvPr>
          <p:cNvSpPr>
            <a:spLocks noGrp="1"/>
          </p:cNvSpPr>
          <p:nvPr>
            <p:ph sz="quarter" idx="4"/>
          </p:nvPr>
        </p:nvSpPr>
        <p:spPr>
          <a:xfrm>
            <a:off x="6416484" y="2174874"/>
            <a:ext cx="5257805" cy="4302125"/>
          </a:xfrm>
        </p:spPr>
        <p:txBody>
          <a:bodyPr/>
          <a:lstStyle/>
          <a:p>
            <a:pPr marL="225425" indent="-225425"/>
            <a:r>
              <a:rPr lang="en-US" sz="4000" dirty="0">
                <a:latin typeface="Calibri" panose="020F0502020204030204" pitchFamily="34" charset="0"/>
                <a:cs typeface="Calibri" panose="020F0502020204030204" pitchFamily="34" charset="0"/>
              </a:rPr>
              <a:t>NO</a:t>
            </a:r>
          </a:p>
          <a:p>
            <a:pPr marL="225425" indent="0">
              <a:buNone/>
            </a:pPr>
            <a:r>
              <a:rPr lang="en-US" sz="4000" dirty="0">
                <a:latin typeface="Calibri" panose="020F0502020204030204" pitchFamily="34" charset="0"/>
                <a:cs typeface="Calibri" panose="020F0502020204030204" pitchFamily="34" charset="0"/>
              </a:rPr>
              <a:t>Bible is difficult to understand…</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Book of Mormon is not</a:t>
            </a:r>
          </a:p>
          <a:p>
            <a:pPr marL="225425" indent="0">
              <a:buNone/>
            </a:pPr>
            <a:endParaRPr lang="en-US" sz="1000" dirty="0">
              <a:latin typeface="Calibri" panose="020F0502020204030204" pitchFamily="34" charset="0"/>
              <a:cs typeface="Calibri" panose="020F0502020204030204" pitchFamily="34" charset="0"/>
            </a:endParaRPr>
          </a:p>
          <a:p>
            <a:pPr marL="225425" indent="0" algn="r">
              <a:buNone/>
            </a:pPr>
            <a:r>
              <a:rPr lang="en-US" sz="3700" dirty="0">
                <a:latin typeface="Calibri" panose="020F0502020204030204" pitchFamily="34" charset="0"/>
                <a:cs typeface="Calibri" panose="020F0502020204030204" pitchFamily="34" charset="0"/>
              </a:rPr>
              <a:t>Apostle</a:t>
            </a:r>
            <a:br>
              <a:rPr lang="en-US" sz="3700" dirty="0">
                <a:latin typeface="Calibri" panose="020F0502020204030204" pitchFamily="34" charset="0"/>
                <a:cs typeface="Calibri" panose="020F0502020204030204" pitchFamily="34" charset="0"/>
              </a:rPr>
            </a:br>
            <a:r>
              <a:rPr lang="en-US" sz="3700" dirty="0">
                <a:latin typeface="Calibri" panose="020F0502020204030204" pitchFamily="34" charset="0"/>
                <a:cs typeface="Calibri" panose="020F0502020204030204" pitchFamily="34" charset="0"/>
              </a:rPr>
              <a:t>Bruce R. McConkie</a:t>
            </a:r>
          </a:p>
        </p:txBody>
      </p:sp>
      <p:sp>
        <p:nvSpPr>
          <p:cNvPr id="7" name="Slide Number Placeholder 6">
            <a:extLst>
              <a:ext uri="{FF2B5EF4-FFF2-40B4-BE49-F238E27FC236}">
                <a16:creationId xmlns:a16="http://schemas.microsoft.com/office/drawing/2014/main" id="{4DB8355E-EB54-47C4-8F29-25DFF480DEB2}"/>
              </a:ext>
            </a:extLst>
          </p:cNvPr>
          <p:cNvSpPr>
            <a:spLocks noGrp="1"/>
          </p:cNvSpPr>
          <p:nvPr>
            <p:ph type="sldNum" sz="quarter" idx="12"/>
          </p:nvPr>
        </p:nvSpPr>
        <p:spPr>
          <a:xfrm>
            <a:off x="11773772" y="6553200"/>
            <a:ext cx="342028" cy="304800"/>
          </a:xfrm>
        </p:spPr>
        <p:txBody>
          <a:bodyPr/>
          <a:lstStyle/>
          <a:p>
            <a:fld id="{56C577F8-8EBE-4C7D-A3AE-9B4A478DBB35}" type="slidenum">
              <a:rPr lang="en-US" altLang="en-US" sz="1200" smtClean="0">
                <a:latin typeface="Corbel" panose="020B0503020204020204" pitchFamily="34" charset="0"/>
              </a:rPr>
              <a:pPr/>
              <a:t>23</a:t>
            </a:fld>
            <a:endParaRPr lang="en-US" altLang="en-US" sz="1200" dirty="0">
              <a:latin typeface="Corbel" panose="020B0503020204020204" pitchFamily="34" charset="0"/>
            </a:endParaRPr>
          </a:p>
        </p:txBody>
      </p:sp>
      <p:pic>
        <p:nvPicPr>
          <p:cNvPr id="8" name="Picture 7" descr="A close up of a logo&#10;&#10;Description automatically generated">
            <a:extLst>
              <a:ext uri="{FF2B5EF4-FFF2-40B4-BE49-F238E27FC236}">
                <a16:creationId xmlns:a16="http://schemas.microsoft.com/office/drawing/2014/main" id="{F59DDD3C-407F-4EE7-8587-BBBB7BC53F1C}"/>
              </a:ext>
            </a:extLst>
          </p:cNvPr>
          <p:cNvPicPr>
            <a:picLocks noChangeAspect="1" noChangeArrowheads="1"/>
          </p:cNvPicPr>
          <p:nvPr/>
        </p:nvPicPr>
        <p:blipFill>
          <a:blip r:embed="rId2"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7467439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1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7" presetClass="entr" presetSubtype="0" fill="hold" nodeType="afterEffect">
                                  <p:stCondLst>
                                    <p:cond delay="50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7" presetClass="entr" presetSubtype="0" fill="hold" nodeType="afterEffect">
                                  <p:stCondLst>
                                    <p:cond delay="50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nodeType="clickEffect">
                                  <p:stCondLst>
                                    <p:cond delay="0"/>
                                  </p:stCondLst>
                                  <p:childTnLst>
                                    <p:set>
                                      <p:cBhvr>
                                        <p:cTn id="25" dur="1" fill="hold">
                                          <p:stCondLst>
                                            <p:cond delay="0"/>
                                          </p:stCondLst>
                                        </p:cTn>
                                        <p:tgtEl>
                                          <p:spTgt spid="6">
                                            <p:txEl>
                                              <p:pRg st="0" end="0"/>
                                            </p:txEl>
                                          </p:spTgt>
                                        </p:tgtEl>
                                        <p:attrNameLst>
                                          <p:attrName>style.visibility</p:attrName>
                                        </p:attrNameLst>
                                      </p:cBhvr>
                                      <p:to>
                                        <p:strVal val="visible"/>
                                      </p:to>
                                    </p:set>
                                    <p:animEffect transition="in" filter="fade">
                                      <p:cBhvr>
                                        <p:cTn id="26" dur="1000"/>
                                        <p:tgtEl>
                                          <p:spTgt spid="6">
                                            <p:txEl>
                                              <p:pRg st="0" end="0"/>
                                            </p:txEl>
                                          </p:spTgt>
                                        </p:tgtEl>
                                      </p:cBhvr>
                                    </p:animEffect>
                                    <p:anim calcmode="lin" valueType="num">
                                      <p:cBhvr>
                                        <p:cTn id="27"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47" presetClass="entr" presetSubtype="0" fill="hold" grpId="0" nodeType="after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1000"/>
                                        <p:tgtEl>
                                          <p:spTgt spid="6">
                                            <p:txEl>
                                              <p:pRg st="1" end="1"/>
                                            </p:txEl>
                                          </p:spTgt>
                                        </p:tgtEl>
                                      </p:cBhvr>
                                    </p:animEffect>
                                    <p:anim calcmode="lin" valueType="num">
                                      <p:cBhvr>
                                        <p:cTn id="3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animEffect transition="in" filter="fade">
                                      <p:cBhvr>
                                        <p:cTn id="37" dur="1000"/>
                                        <p:tgtEl>
                                          <p:spTgt spid="6">
                                            <p:txEl>
                                              <p:pRg st="3" end="3"/>
                                            </p:txEl>
                                          </p:spTgt>
                                        </p:tgtEl>
                                      </p:cBhvr>
                                    </p:animEffect>
                                    <p:anim calcmode="lin" valueType="num">
                                      <p:cBhvr>
                                        <p:cTn id="38"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1B04492-1AAD-4AB3-8E95-92553304DADB}"/>
              </a:ext>
            </a:extLst>
          </p:cNvPr>
          <p:cNvSpPr>
            <a:spLocks noGrp="1" noChangeArrowheads="1"/>
          </p:cNvSpPr>
          <p:nvPr>
            <p:ph type="title"/>
          </p:nvPr>
        </p:nvSpPr>
        <p:spPr>
          <a:xfrm>
            <a:off x="1485900" y="228600"/>
            <a:ext cx="9220200" cy="1828800"/>
          </a:xfrm>
        </p:spPr>
        <p:txBody>
          <a:bodyPr/>
          <a:lstStyle/>
          <a:p>
            <a:pPr eaLnBrk="1" hangingPunct="1">
              <a:defRPr/>
            </a:pPr>
            <a:r>
              <a:rPr lang="en-US" sz="54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LDS: Bible is Difficult, But the Book of Mormon is Clear</a:t>
            </a:r>
          </a:p>
        </p:txBody>
      </p:sp>
      <p:sp>
        <p:nvSpPr>
          <p:cNvPr id="60419" name="Rectangle 3">
            <a:extLst>
              <a:ext uri="{FF2B5EF4-FFF2-40B4-BE49-F238E27FC236}">
                <a16:creationId xmlns:a16="http://schemas.microsoft.com/office/drawing/2014/main" id="{95088467-5844-4966-909F-C9AAC63F4EFD}"/>
              </a:ext>
            </a:extLst>
          </p:cNvPr>
          <p:cNvSpPr>
            <a:spLocks noGrp="1" noChangeArrowheads="1"/>
          </p:cNvSpPr>
          <p:nvPr>
            <p:ph type="body" idx="1"/>
          </p:nvPr>
        </p:nvSpPr>
        <p:spPr>
          <a:xfrm>
            <a:off x="723900" y="2286000"/>
            <a:ext cx="10744200" cy="4038600"/>
          </a:xfrm>
        </p:spPr>
        <p:txBody>
          <a:bodyPr/>
          <a:lstStyle/>
          <a:p>
            <a:pPr marL="0" indent="0" eaLnBrk="1" hangingPunct="1">
              <a:buNone/>
              <a:defRPr/>
            </a:pPr>
            <a:r>
              <a:rPr lang="en-US" sz="4000" dirty="0">
                <a:latin typeface="Calibri" panose="020F0502020204030204" pitchFamily="34" charset="0"/>
                <a:cs typeface="Calibri" panose="020F0502020204030204" pitchFamily="34" charset="0"/>
              </a:rPr>
              <a:t>“Further, the Bible is </a:t>
            </a:r>
            <a:r>
              <a:rPr lang="en-US" sz="4000" b="1" dirty="0">
                <a:latin typeface="Calibri" panose="020F0502020204030204" pitchFamily="34" charset="0"/>
                <a:cs typeface="Calibri" panose="020F0502020204030204" pitchFamily="34" charset="0"/>
              </a:rPr>
              <a:t>difficult to interpret </a:t>
            </a:r>
            <a:r>
              <a:rPr lang="en-US" sz="4000" dirty="0">
                <a:latin typeface="Calibri" panose="020F0502020204030204" pitchFamily="34" charset="0"/>
                <a:cs typeface="Calibri" panose="020F0502020204030204" pitchFamily="34" charset="0"/>
              </a:rPr>
              <a:t>and understand, and reasonable men, approaching it wholly from an intellectual standpoint, can reach divergent conclusions on almost all doctrines.  Hence, the many contending sects in Christendom …but the </a:t>
            </a:r>
            <a:r>
              <a:rPr lang="en-US" sz="4000" b="1" dirty="0">
                <a:latin typeface="Calibri" panose="020F0502020204030204" pitchFamily="34" charset="0"/>
                <a:cs typeface="Calibri" panose="020F0502020204030204" pitchFamily="34" charset="0"/>
              </a:rPr>
              <a:t>Book of Mormon is otherwise</a:t>
            </a:r>
            <a:r>
              <a:rPr lang="en-US" sz="4000" dirty="0">
                <a:latin typeface="Calibri" panose="020F0502020204030204" pitchFamily="34" charset="0"/>
                <a:cs typeface="Calibri" panose="020F0502020204030204" pitchFamily="34" charset="0"/>
              </a:rPr>
              <a:t>…”</a:t>
            </a:r>
          </a:p>
        </p:txBody>
      </p:sp>
      <p:pic>
        <p:nvPicPr>
          <p:cNvPr id="4" name="Picture 3" descr="A close up of a logo&#10;&#10;Description automatically generated">
            <a:extLst>
              <a:ext uri="{FF2B5EF4-FFF2-40B4-BE49-F238E27FC236}">
                <a16:creationId xmlns:a16="http://schemas.microsoft.com/office/drawing/2014/main" id="{A022482E-E50A-42D1-984B-6B41332E23D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5" name="Picture 4" descr="A close up of a logo&#10;&#10;Description automatically generated">
            <a:extLst>
              <a:ext uri="{FF2B5EF4-FFF2-40B4-BE49-F238E27FC236}">
                <a16:creationId xmlns:a16="http://schemas.microsoft.com/office/drawing/2014/main" id="{E8DF3040-C4DE-4E86-B531-1A4162860D0A}"/>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6">
            <a:extLst>
              <a:ext uri="{FF2B5EF4-FFF2-40B4-BE49-F238E27FC236}">
                <a16:creationId xmlns:a16="http://schemas.microsoft.com/office/drawing/2014/main" id="{69EBD7DD-D8BC-4BE8-9666-25E6AFF174AD}"/>
              </a:ext>
            </a:extLst>
          </p:cNvPr>
          <p:cNvSpPr>
            <a:spLocks noGrp="1"/>
          </p:cNvSpPr>
          <p:nvPr>
            <p:ph type="sldNum" sz="quarter" idx="12"/>
          </p:nvPr>
        </p:nvSpPr>
        <p:spPr>
          <a:xfrm>
            <a:off x="11773772" y="6553200"/>
            <a:ext cx="342028" cy="304800"/>
          </a:xfrm>
        </p:spPr>
        <p:txBody>
          <a:bodyPr/>
          <a:lstStyle/>
          <a:p>
            <a:fld id="{56C577F8-8EBE-4C7D-A3AE-9B4A478DBB35}" type="slidenum">
              <a:rPr lang="en-US" altLang="en-US" sz="1200" smtClean="0">
                <a:latin typeface="Corbel" panose="020B0503020204020204" pitchFamily="34" charset="0"/>
              </a:rPr>
              <a:pPr/>
              <a:t>24</a:t>
            </a:fld>
            <a:endParaRPr lang="en-US" altLang="en-US" sz="1200" dirty="0">
              <a:latin typeface="Corbel" panose="020B0503020204020204"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fade">
                                      <p:cBhvr>
                                        <p:cTn id="7" dur="1000"/>
                                        <p:tgtEl>
                                          <p:spTgt spid="60419">
                                            <p:txEl>
                                              <p:pRg st="0" end="0"/>
                                            </p:txEl>
                                          </p:spTgt>
                                        </p:tgtEl>
                                      </p:cBhvr>
                                    </p:animEffect>
                                    <p:anim calcmode="lin" valueType="num">
                                      <p:cBhvr>
                                        <p:cTn id="8" dur="1000" fill="hold"/>
                                        <p:tgtEl>
                                          <p:spTgt spid="604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041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a:extLst>
              <a:ext uri="{FF2B5EF4-FFF2-40B4-BE49-F238E27FC236}">
                <a16:creationId xmlns:a16="http://schemas.microsoft.com/office/drawing/2014/main" id="{95088467-5844-4966-909F-C9AAC63F4EFD}"/>
              </a:ext>
            </a:extLst>
          </p:cNvPr>
          <p:cNvSpPr>
            <a:spLocks noGrp="1" noChangeArrowheads="1"/>
          </p:cNvSpPr>
          <p:nvPr>
            <p:ph type="body" idx="1"/>
          </p:nvPr>
        </p:nvSpPr>
        <p:spPr>
          <a:xfrm>
            <a:off x="609600" y="2514600"/>
            <a:ext cx="10972800" cy="3505200"/>
          </a:xfrm>
        </p:spPr>
        <p:txBody>
          <a:bodyPr/>
          <a:lstStyle/>
          <a:p>
            <a:pPr marL="0" indent="0" eaLnBrk="1" hangingPunct="1">
              <a:buNone/>
              <a:defRPr/>
            </a:pPr>
            <a:r>
              <a:rPr lang="en-US" sz="4000" dirty="0">
                <a:latin typeface="Calibri" panose="020F0502020204030204" pitchFamily="34" charset="0"/>
                <a:cs typeface="Calibri" panose="020F0502020204030204" pitchFamily="34" charset="0"/>
              </a:rPr>
              <a:t>“…in ninety-five of the one hundred cases the </a:t>
            </a:r>
            <a:r>
              <a:rPr lang="en-US" sz="4000" b="1" dirty="0">
                <a:latin typeface="Calibri" panose="020F0502020204030204" pitchFamily="34" charset="0"/>
                <a:cs typeface="Calibri" panose="020F0502020204030204" pitchFamily="34" charset="0"/>
              </a:rPr>
              <a:t>Book of Mormon is clearer, plainer, more expansive, and better</a:t>
            </a:r>
            <a:r>
              <a:rPr lang="en-US" sz="4000" dirty="0">
                <a:latin typeface="Calibri" panose="020F0502020204030204" pitchFamily="34" charset="0"/>
                <a:cs typeface="Calibri" panose="020F0502020204030204" pitchFamily="34" charset="0"/>
              </a:rPr>
              <a:t> than the </a:t>
            </a:r>
            <a:r>
              <a:rPr lang="en-US" sz="4000" b="1" dirty="0">
                <a:latin typeface="Calibri" panose="020F0502020204030204" pitchFamily="34" charset="0"/>
                <a:cs typeface="Calibri" panose="020F0502020204030204" pitchFamily="34" charset="0"/>
              </a:rPr>
              <a:t>Biblical word</a:t>
            </a:r>
            <a:r>
              <a:rPr lang="en-US" sz="4000" dirty="0">
                <a:latin typeface="Calibri" panose="020F0502020204030204" pitchFamily="34" charset="0"/>
                <a:cs typeface="Calibri" panose="020F0502020204030204" pitchFamily="34" charset="0"/>
              </a:rPr>
              <a:t>.”</a:t>
            </a:r>
          </a:p>
          <a:p>
            <a:pPr marL="225420" indent="-225420" algn="r" eaLnBrk="1" hangingPunct="1">
              <a:buNone/>
              <a:defRPr/>
            </a:pPr>
            <a:r>
              <a:rPr lang="en-US" sz="800" dirty="0">
                <a:latin typeface="Calibri" panose="020F0502020204030204" pitchFamily="34" charset="0"/>
                <a:cs typeface="Calibri" panose="020F0502020204030204" pitchFamily="34" charset="0"/>
              </a:rPr>
              <a:t>	</a:t>
            </a:r>
          </a:p>
          <a:p>
            <a:pPr marL="225420" indent="-225420" algn="r" eaLnBrk="1" hangingPunct="1">
              <a:buNone/>
              <a:defRPr/>
            </a:pPr>
            <a:r>
              <a:rPr lang="en-US" dirty="0">
                <a:latin typeface="Calibri" panose="020F0502020204030204" pitchFamily="34" charset="0"/>
                <a:cs typeface="Calibri" panose="020F0502020204030204" pitchFamily="34" charset="0"/>
              </a:rPr>
              <a:t>Apostle Bruce R. McConkie</a:t>
            </a:r>
            <a:br>
              <a:rPr lang="en-US" dirty="0">
                <a:latin typeface="Calibri" panose="020F0502020204030204" pitchFamily="34" charset="0"/>
                <a:cs typeface="Calibri" panose="020F0502020204030204" pitchFamily="34" charset="0"/>
              </a:rPr>
            </a:br>
            <a:r>
              <a:rPr lang="en-US" i="1" dirty="0">
                <a:latin typeface="Calibri" panose="020F0502020204030204" pitchFamily="34" charset="0"/>
                <a:cs typeface="Calibri" panose="020F0502020204030204" pitchFamily="34" charset="0"/>
              </a:rPr>
              <a:t>A New Witness for the Articles of Faith</a:t>
            </a:r>
            <a:r>
              <a:rPr lang="en-US" dirty="0">
                <a:latin typeface="Calibri" panose="020F0502020204030204" pitchFamily="34" charset="0"/>
                <a:cs typeface="Calibri" panose="020F0502020204030204" pitchFamily="34" charset="0"/>
              </a:rPr>
              <a:t>, pp. 460, 467</a:t>
            </a:r>
          </a:p>
        </p:txBody>
      </p:sp>
      <p:pic>
        <p:nvPicPr>
          <p:cNvPr id="4" name="Picture 3" descr="A close up of a logo&#10;&#10;Description automatically generated">
            <a:extLst>
              <a:ext uri="{FF2B5EF4-FFF2-40B4-BE49-F238E27FC236}">
                <a16:creationId xmlns:a16="http://schemas.microsoft.com/office/drawing/2014/main" id="{A022482E-E50A-42D1-984B-6B41332E23D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5" name="Picture 4" descr="A close up of a logo&#10;&#10;Description automatically generated">
            <a:extLst>
              <a:ext uri="{FF2B5EF4-FFF2-40B4-BE49-F238E27FC236}">
                <a16:creationId xmlns:a16="http://schemas.microsoft.com/office/drawing/2014/main" id="{E8DF3040-C4DE-4E86-B531-1A4162860D0A}"/>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6">
            <a:extLst>
              <a:ext uri="{FF2B5EF4-FFF2-40B4-BE49-F238E27FC236}">
                <a16:creationId xmlns:a16="http://schemas.microsoft.com/office/drawing/2014/main" id="{69EBD7DD-D8BC-4BE8-9666-25E6AFF174AD}"/>
              </a:ext>
            </a:extLst>
          </p:cNvPr>
          <p:cNvSpPr>
            <a:spLocks noGrp="1"/>
          </p:cNvSpPr>
          <p:nvPr>
            <p:ph type="sldNum" sz="quarter" idx="12"/>
          </p:nvPr>
        </p:nvSpPr>
        <p:spPr>
          <a:xfrm>
            <a:off x="11773772" y="6553200"/>
            <a:ext cx="342028" cy="304800"/>
          </a:xfrm>
        </p:spPr>
        <p:txBody>
          <a:bodyPr/>
          <a:lstStyle/>
          <a:p>
            <a:fld id="{56C577F8-8EBE-4C7D-A3AE-9B4A478DBB35}" type="slidenum">
              <a:rPr lang="en-US" altLang="en-US" sz="1200" smtClean="0">
                <a:latin typeface="Corbel" panose="020B0503020204020204" pitchFamily="34" charset="0"/>
              </a:rPr>
              <a:pPr/>
              <a:t>25</a:t>
            </a:fld>
            <a:endParaRPr lang="en-US" altLang="en-US" sz="1200" dirty="0">
              <a:latin typeface="Corbel" panose="020B0503020204020204" pitchFamily="34" charset="0"/>
            </a:endParaRPr>
          </a:p>
        </p:txBody>
      </p:sp>
      <p:sp>
        <p:nvSpPr>
          <p:cNvPr id="8" name="Rectangle 2">
            <a:extLst>
              <a:ext uri="{FF2B5EF4-FFF2-40B4-BE49-F238E27FC236}">
                <a16:creationId xmlns:a16="http://schemas.microsoft.com/office/drawing/2014/main" id="{4E608B33-7296-459B-9F64-DD790D5FBB1F}"/>
              </a:ext>
            </a:extLst>
          </p:cNvPr>
          <p:cNvSpPr>
            <a:spLocks noGrp="1" noChangeArrowheads="1"/>
          </p:cNvSpPr>
          <p:nvPr>
            <p:ph type="title"/>
          </p:nvPr>
        </p:nvSpPr>
        <p:spPr>
          <a:xfrm>
            <a:off x="1485900" y="381000"/>
            <a:ext cx="9220200" cy="1828800"/>
          </a:xfrm>
        </p:spPr>
        <p:txBody>
          <a:bodyPr/>
          <a:lstStyle/>
          <a:p>
            <a:pPr eaLnBrk="1" hangingPunct="1">
              <a:defRPr/>
            </a:pPr>
            <a:r>
              <a:rPr lang="en-US" sz="54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LDS: Bible is Difficult, But the Book of Mormon is Clear</a:t>
            </a:r>
          </a:p>
        </p:txBody>
      </p:sp>
    </p:spTree>
    <p:extLst>
      <p:ext uri="{BB962C8B-B14F-4D97-AF65-F5344CB8AC3E}">
        <p14:creationId xmlns:p14="http://schemas.microsoft.com/office/powerpoint/2010/main" val="1000298313"/>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39">
            <a:extLst>
              <a:ext uri="{FF2B5EF4-FFF2-40B4-BE49-F238E27FC236}">
                <a16:creationId xmlns:a16="http://schemas.microsoft.com/office/drawing/2014/main" id="{B8D81283-23D6-4FAB-9F64-6F2075DFD7EE}"/>
              </a:ext>
            </a:extLst>
          </p:cNvPr>
          <p:cNvGraphicFramePr>
            <a:graphicFrameLocks noGrp="1"/>
          </p:cNvGraphicFramePr>
          <p:nvPr>
            <p:extLst>
              <p:ext uri="{D42A27DB-BD31-4B8C-83A1-F6EECF244321}">
                <p14:modId xmlns:p14="http://schemas.microsoft.com/office/powerpoint/2010/main" val="739358990"/>
              </p:ext>
            </p:extLst>
          </p:nvPr>
        </p:nvGraphicFramePr>
        <p:xfrm>
          <a:off x="418229" y="1752600"/>
          <a:ext cx="11355543" cy="4751244"/>
        </p:xfrm>
        <a:graphic>
          <a:graphicData uri="http://schemas.openxmlformats.org/drawingml/2006/table">
            <a:tbl>
              <a:tblPr/>
              <a:tblGrid>
                <a:gridCol w="3706323">
                  <a:extLst>
                    <a:ext uri="{9D8B030D-6E8A-4147-A177-3AD203B41FA5}">
                      <a16:colId xmlns:a16="http://schemas.microsoft.com/office/drawing/2014/main" val="20000"/>
                    </a:ext>
                  </a:extLst>
                </a:gridCol>
                <a:gridCol w="3942897">
                  <a:extLst>
                    <a:ext uri="{9D8B030D-6E8A-4147-A177-3AD203B41FA5}">
                      <a16:colId xmlns:a16="http://schemas.microsoft.com/office/drawing/2014/main" val="20001"/>
                    </a:ext>
                  </a:extLst>
                </a:gridCol>
                <a:gridCol w="3706323">
                  <a:extLst>
                    <a:ext uri="{9D8B030D-6E8A-4147-A177-3AD203B41FA5}">
                      <a16:colId xmlns:a16="http://schemas.microsoft.com/office/drawing/2014/main" val="20002"/>
                    </a:ext>
                  </a:extLst>
                </a:gridCol>
              </a:tblGrid>
              <a:tr h="8141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NATURE OF THE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WORD OF GOD</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NT APOSTLES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AND PROPHETS</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LDS APOSTLES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AND PROPHETS</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A"/>
                    </a:solidFill>
                  </a:tcPr>
                </a:tc>
                <a:extLst>
                  <a:ext uri="{0D108BD9-81ED-4DB2-BD59-A6C34878D82A}">
                    <a16:rowId xmlns:a16="http://schemas.microsoft.com/office/drawing/2014/main" val="10000"/>
                  </a:ext>
                </a:extLst>
              </a:tr>
              <a:tr h="52666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All Truth in First Century?</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YES</a:t>
                      </a:r>
                      <a:r>
                        <a:rPr kumimoji="0" lang="en-US" sz="2400" b="0" i="0" u="none" strike="noStrike" cap="none" normalizeH="0" baseline="0" dirty="0">
                          <a:ln>
                            <a:noFill/>
                          </a:ln>
                          <a:solidFill>
                            <a:srgbClr val="000099"/>
                          </a:solidFill>
                          <a:effectLst/>
                          <a:latin typeface="Calibri" panose="020F0502020204030204" pitchFamily="34" charset="0"/>
                          <a:cs typeface="Calibri" panose="020F0502020204030204" pitchFamily="34" charset="0"/>
                        </a:rPr>
                        <a:t> </a:t>
                      </a:r>
                      <a:r>
                        <a:rPr kumimoji="0" lang="en-US" sz="24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(John 16:13)</a:t>
                      </a:r>
                      <a:endParaRPr kumimoji="0" 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FF0000"/>
                          </a:solidFill>
                          <a:effectLst/>
                          <a:latin typeface="Calibri" panose="020F0502020204030204" pitchFamily="34" charset="0"/>
                          <a:cs typeface="Calibri" panose="020F0502020204030204" pitchFamily="34" charset="0"/>
                        </a:rPr>
                        <a:t>NO </a:t>
                      </a:r>
                      <a:r>
                        <a:rPr kumimoji="0" lang="en-US" sz="24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(2 Nephi 29:3, 10)</a:t>
                      </a:r>
                      <a:endParaRPr kumimoji="0" 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411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First Century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Scriptures Adequate?</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YES</a:t>
                      </a:r>
                      <a:r>
                        <a:rPr kumimoji="0" lang="en-US" sz="2400" b="0" i="0" u="none" strike="noStrike" kern="1200" cap="none" normalizeH="0" baseline="0" dirty="0">
                          <a:ln>
                            <a:noFill/>
                          </a:ln>
                          <a:solidFill>
                            <a:srgbClr val="000099"/>
                          </a:solidFill>
                          <a:effectLst/>
                          <a:latin typeface="Calibri" panose="020F0502020204030204" pitchFamily="34" charset="0"/>
                          <a:ea typeface="+mn-ea"/>
                          <a:cs typeface="Calibri" panose="020F0502020204030204" pitchFamily="34" charset="0"/>
                        </a:rPr>
                        <a:t>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(2 Timothy 3:16-17)</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FF0000"/>
                          </a:solidFill>
                          <a:effectLst/>
                          <a:latin typeface="Calibri" panose="020F0502020204030204" pitchFamily="34" charset="0"/>
                          <a:ea typeface="+mn-ea"/>
                          <a:cs typeface="Calibri" panose="020F0502020204030204" pitchFamily="34" charset="0"/>
                        </a:rPr>
                        <a:t>NO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(2 Nephi 28:29; 29:6)</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2666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Incorruptible?</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YES</a:t>
                      </a:r>
                      <a:r>
                        <a:rPr kumimoji="0" lang="en-US" sz="2400" b="0" i="0" u="none" strike="noStrike" kern="1200" cap="none" normalizeH="0" baseline="0" dirty="0">
                          <a:ln>
                            <a:noFill/>
                          </a:ln>
                          <a:solidFill>
                            <a:srgbClr val="000099"/>
                          </a:solidFill>
                          <a:effectLst/>
                          <a:latin typeface="Calibri" panose="020F0502020204030204" pitchFamily="34" charset="0"/>
                          <a:ea typeface="+mn-ea"/>
                          <a:cs typeface="Calibri" panose="020F0502020204030204" pitchFamily="34" charset="0"/>
                        </a:rPr>
                        <a:t>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(1 Pet. 1:22-25; 2 John 2)</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FF0000"/>
                          </a:solidFill>
                          <a:effectLst/>
                          <a:latin typeface="Calibri" panose="020F0502020204030204" pitchFamily="34" charset="0"/>
                          <a:ea typeface="+mn-ea"/>
                          <a:cs typeface="Calibri" panose="020F0502020204030204" pitchFamily="34" charset="0"/>
                        </a:rPr>
                        <a:t>NO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(1 Nephi 13:28)</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203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Once for all Delivered?</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YES</a:t>
                      </a:r>
                      <a:r>
                        <a:rPr kumimoji="0" lang="en-US" sz="2400" b="0" i="0" u="none" strike="noStrike" kern="1200" cap="none" normalizeH="0" baseline="0" dirty="0">
                          <a:ln>
                            <a:noFill/>
                          </a:ln>
                          <a:solidFill>
                            <a:srgbClr val="000099"/>
                          </a:solidFill>
                          <a:effectLst/>
                          <a:latin typeface="Calibri" panose="020F0502020204030204" pitchFamily="34" charset="0"/>
                          <a:ea typeface="+mn-ea"/>
                          <a:cs typeface="Calibri" panose="020F0502020204030204" pitchFamily="34" charset="0"/>
                        </a:rPr>
                        <a:t>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(Jude 3)</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FF0000"/>
                          </a:solidFill>
                          <a:effectLst/>
                          <a:latin typeface="Calibri" panose="020F0502020204030204" pitchFamily="34" charset="0"/>
                          <a:ea typeface="+mn-ea"/>
                          <a:cs typeface="Calibri" panose="020F0502020204030204" pitchFamily="34" charset="0"/>
                        </a:rPr>
                        <a:t>NO</a:t>
                      </a:r>
                      <a:r>
                        <a:rPr kumimoji="0" 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(Article of Faith, 1:9)</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51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The Final Authority?</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YES</a:t>
                      </a:r>
                      <a:r>
                        <a:rPr kumimoji="0" lang="en-US" sz="2400" b="0" i="0" u="none" strike="noStrike" kern="1200" cap="none" normalizeH="0" baseline="0" dirty="0">
                          <a:ln>
                            <a:noFill/>
                          </a:ln>
                          <a:solidFill>
                            <a:srgbClr val="000099"/>
                          </a:solidFill>
                          <a:effectLst/>
                          <a:latin typeface="Calibri" panose="020F0502020204030204" pitchFamily="34" charset="0"/>
                          <a:ea typeface="+mn-ea"/>
                          <a:cs typeface="Calibri" panose="020F0502020204030204" pitchFamily="34" charset="0"/>
                        </a:rPr>
                        <a:t>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(John 13:20; 1 Cor. 14:37)</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FF0000"/>
                          </a:solidFill>
                          <a:effectLst/>
                          <a:latin typeface="Calibri" panose="020F0502020204030204" pitchFamily="34" charset="0"/>
                          <a:ea typeface="+mn-ea"/>
                          <a:cs typeface="Calibri" panose="020F0502020204030204" pitchFamily="34" charset="0"/>
                        </a:rPr>
                        <a:t>NO</a:t>
                      </a:r>
                      <a:r>
                        <a:rPr kumimoji="0" 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(President Benson, 1980)</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1701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Understandable?</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YES</a:t>
                      </a:r>
                      <a:r>
                        <a:rPr kumimoji="0" lang="en-US" sz="2400" b="0" i="0" u="none" strike="noStrike" kern="1200" cap="none" normalizeH="0" baseline="0" dirty="0">
                          <a:ln>
                            <a:noFill/>
                          </a:ln>
                          <a:solidFill>
                            <a:srgbClr val="000099"/>
                          </a:solidFill>
                          <a:effectLst/>
                          <a:latin typeface="Calibri" panose="020F0502020204030204" pitchFamily="34" charset="0"/>
                          <a:ea typeface="+mn-ea"/>
                          <a:cs typeface="Calibri" panose="020F0502020204030204" pitchFamily="34" charset="0"/>
                        </a:rPr>
                        <a:t>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(Eph. 3:3-4; John 7:17)</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a:ln>
                            <a:noFill/>
                          </a:ln>
                          <a:solidFill>
                            <a:srgbClr val="FF0000"/>
                          </a:solidFill>
                          <a:effectLst/>
                          <a:latin typeface="Calibri" panose="020F0502020204030204" pitchFamily="34" charset="0"/>
                          <a:ea typeface="+mn-ea"/>
                          <a:cs typeface="Calibri" panose="020F0502020204030204" pitchFamily="34" charset="0"/>
                        </a:rPr>
                        <a:t>NO</a:t>
                      </a:r>
                      <a:r>
                        <a:rPr kumimoji="0" lang="en-US" sz="2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sz="2400" b="0" i="1" u="none"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(Apostle McConkie)</a:t>
                      </a:r>
                    </a:p>
                  </a:txBody>
                  <a:tcPr marT="45717" marB="4571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pic>
        <p:nvPicPr>
          <p:cNvPr id="6" name="Picture 5" descr="A close up of a logo&#10;&#10;Description automatically generated">
            <a:extLst>
              <a:ext uri="{FF2B5EF4-FFF2-40B4-BE49-F238E27FC236}">
                <a16:creationId xmlns:a16="http://schemas.microsoft.com/office/drawing/2014/main" id="{6AE986F3-A3C3-48F4-8A82-1A3C7963731A}"/>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68DD78AE-7C89-4F8A-9F6F-EE507075E14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Slide Number Placeholder 6">
            <a:extLst>
              <a:ext uri="{FF2B5EF4-FFF2-40B4-BE49-F238E27FC236}">
                <a16:creationId xmlns:a16="http://schemas.microsoft.com/office/drawing/2014/main" id="{97B33787-D559-4B40-8B16-3D3926E600CF}"/>
              </a:ext>
            </a:extLst>
          </p:cNvPr>
          <p:cNvSpPr>
            <a:spLocks noGrp="1"/>
          </p:cNvSpPr>
          <p:nvPr>
            <p:ph type="sldNum" sz="quarter" idx="12"/>
          </p:nvPr>
        </p:nvSpPr>
        <p:spPr>
          <a:xfrm>
            <a:off x="11773772" y="6553200"/>
            <a:ext cx="342028" cy="304800"/>
          </a:xfrm>
        </p:spPr>
        <p:txBody>
          <a:bodyPr/>
          <a:lstStyle/>
          <a:p>
            <a:fld id="{56C577F8-8EBE-4C7D-A3AE-9B4A478DBB35}" type="slidenum">
              <a:rPr lang="en-US" altLang="en-US" sz="1200" smtClean="0">
                <a:latin typeface="Corbel" panose="020B0503020204020204" pitchFamily="34" charset="0"/>
              </a:rPr>
              <a:pPr/>
              <a:t>26</a:t>
            </a:fld>
            <a:endParaRPr lang="en-US" altLang="en-US" sz="1200" dirty="0">
              <a:latin typeface="Corbel" panose="020B0503020204020204" pitchFamily="34" charset="0"/>
            </a:endParaRPr>
          </a:p>
        </p:txBody>
      </p:sp>
      <p:sp>
        <p:nvSpPr>
          <p:cNvPr id="9" name="Title 1">
            <a:extLst>
              <a:ext uri="{FF2B5EF4-FFF2-40B4-BE49-F238E27FC236}">
                <a16:creationId xmlns:a16="http://schemas.microsoft.com/office/drawing/2014/main" id="{3B6619EB-D635-4FB3-8E6E-7D574EEB1ADE}"/>
              </a:ext>
            </a:extLst>
          </p:cNvPr>
          <p:cNvSpPr txBox="1">
            <a:spLocks/>
          </p:cNvSpPr>
          <p:nvPr/>
        </p:nvSpPr>
        <p:spPr>
          <a:xfrm>
            <a:off x="609600" y="66460"/>
            <a:ext cx="10972800" cy="1399009"/>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89" algn="ctr" rtl="0" fontAlgn="base">
              <a:spcBef>
                <a:spcPct val="0"/>
              </a:spcBef>
              <a:spcAft>
                <a:spcPct val="0"/>
              </a:spcAft>
              <a:defRPr sz="4400">
                <a:solidFill>
                  <a:schemeClr val="tx2"/>
                </a:solidFill>
                <a:latin typeface="Arial" charset="0"/>
              </a:defRPr>
            </a:lvl6pPr>
            <a:lvl7pPr marL="914377" algn="ctr" rtl="0" fontAlgn="base">
              <a:spcBef>
                <a:spcPct val="0"/>
              </a:spcBef>
              <a:spcAft>
                <a:spcPct val="0"/>
              </a:spcAft>
              <a:defRPr sz="4400">
                <a:solidFill>
                  <a:schemeClr val="tx2"/>
                </a:solidFill>
                <a:latin typeface="Arial" charset="0"/>
              </a:defRPr>
            </a:lvl7pPr>
            <a:lvl8pPr marL="1371566" algn="ctr" rtl="0" fontAlgn="base">
              <a:spcBef>
                <a:spcPct val="0"/>
              </a:spcBef>
              <a:spcAft>
                <a:spcPct val="0"/>
              </a:spcAft>
              <a:defRPr sz="4400">
                <a:solidFill>
                  <a:schemeClr val="tx2"/>
                </a:solidFill>
                <a:latin typeface="Arial" charset="0"/>
              </a:defRPr>
            </a:lvl8pPr>
            <a:lvl9pPr marL="1828754" algn="ctr" rtl="0" fontAlgn="base">
              <a:spcBef>
                <a:spcPct val="0"/>
              </a:spcBef>
              <a:spcAft>
                <a:spcPct val="0"/>
              </a:spcAft>
              <a:defRPr sz="4400">
                <a:solidFill>
                  <a:schemeClr val="tx2"/>
                </a:solidFill>
                <a:latin typeface="Arial" charset="0"/>
              </a:defRPr>
            </a:lvl9pPr>
          </a:lstStyle>
          <a:p>
            <a:r>
              <a:rPr lang="en-US" sz="5400" b="1" kern="0" cap="small" dirty="0">
                <a:solidFill>
                  <a:srgbClr val="A50021"/>
                </a:solidFill>
                <a:effectLst>
                  <a:outerShdw blurRad="38100" dist="38100" dir="2700000" algn="tl">
                    <a:srgbClr val="000000"/>
                  </a:outerShdw>
                </a:effectLst>
                <a:latin typeface="Corbel" panose="020B0503020204020204" pitchFamily="34" charset="0"/>
              </a:rPr>
              <a:t>Any Other Gospel Accursed</a:t>
            </a:r>
            <a:br>
              <a:rPr lang="en-US" sz="4000" b="1" kern="0" cap="small" dirty="0">
                <a:solidFill>
                  <a:srgbClr val="A50021"/>
                </a:solidFill>
                <a:effectLst>
                  <a:outerShdw blurRad="38100" dist="38100" dir="2700000" algn="tl">
                    <a:srgbClr val="000000"/>
                  </a:outerShdw>
                </a:effectLst>
                <a:latin typeface="Corbel" panose="020B0503020204020204" pitchFamily="34" charset="0"/>
              </a:rPr>
            </a:br>
            <a:r>
              <a:rPr lang="en-US" sz="4000" b="1" i="1" kern="0" dirty="0">
                <a:solidFill>
                  <a:srgbClr val="A50021"/>
                </a:solidFill>
                <a:effectLst>
                  <a:outerShdw blurRad="38100" dist="38100" dir="2700000" algn="tl">
                    <a:srgbClr val="000000"/>
                  </a:outerShdw>
                </a:effectLst>
                <a:latin typeface="Corbel" panose="020B0503020204020204" pitchFamily="34" charset="0"/>
              </a:rPr>
              <a:t>Galatians 1:8-9</a:t>
            </a:r>
            <a:endParaRPr lang="en-US" sz="6000" b="1" kern="0" dirty="0">
              <a:solidFill>
                <a:srgbClr val="A50021"/>
              </a:solidFill>
              <a:effectLst>
                <a:outerShdw blurRad="38100" dist="38100" dir="2700000" algn="tl">
                  <a:srgbClr val="000000"/>
                </a:outerShdw>
              </a:effectLst>
              <a:latin typeface="Corbel" panose="020B0503020204020204" pitchFamily="34" charset="0"/>
            </a:endParaRPr>
          </a:p>
        </p:txBody>
      </p:sp>
    </p:spTree>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D091BC3E-1B12-47BA-AE94-9537010D703C}"/>
              </a:ext>
            </a:extLst>
          </p:cNvPr>
          <p:cNvSpPr>
            <a:spLocks noGrp="1"/>
          </p:cNvSpPr>
          <p:nvPr>
            <p:ph type="sldNum" sz="quarter" idx="12"/>
          </p:nvPr>
        </p:nvSpPr>
        <p:spPr>
          <a:xfrm>
            <a:off x="11582400" y="6477000"/>
            <a:ext cx="419972" cy="3238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6B64803-3285-4D44-A4EE-330719E59936}" type="slidenum">
              <a:rPr lang="en-US" altLang="en-US" sz="1200">
                <a:latin typeface="Corbel" panose="020B0503020204020204" pitchFamily="34" charset="0"/>
              </a:rPr>
              <a:pPr eaLnBrk="1" hangingPunct="1"/>
              <a:t>27</a:t>
            </a:fld>
            <a:endParaRPr lang="en-US" altLang="en-US" sz="1200" dirty="0">
              <a:latin typeface="Corbel" panose="020B0503020204020204" pitchFamily="34" charset="0"/>
            </a:endParaRPr>
          </a:p>
        </p:txBody>
      </p:sp>
      <p:sp>
        <p:nvSpPr>
          <p:cNvPr id="65538" name="Rectangle 2">
            <a:extLst>
              <a:ext uri="{FF2B5EF4-FFF2-40B4-BE49-F238E27FC236}">
                <a16:creationId xmlns:a16="http://schemas.microsoft.com/office/drawing/2014/main" id="{138C8E82-61A3-4810-B8F4-B6F089570143}"/>
              </a:ext>
            </a:extLst>
          </p:cNvPr>
          <p:cNvSpPr>
            <a:spLocks noGrp="1" noChangeArrowheads="1"/>
          </p:cNvSpPr>
          <p:nvPr>
            <p:ph type="title"/>
          </p:nvPr>
        </p:nvSpPr>
        <p:spPr>
          <a:xfrm>
            <a:off x="1524000" y="0"/>
            <a:ext cx="9144000" cy="1371600"/>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Concerning the Scriptures</a:t>
            </a:r>
          </a:p>
        </p:txBody>
      </p:sp>
      <p:sp>
        <p:nvSpPr>
          <p:cNvPr id="65539" name="Rectangle 3">
            <a:extLst>
              <a:ext uri="{FF2B5EF4-FFF2-40B4-BE49-F238E27FC236}">
                <a16:creationId xmlns:a16="http://schemas.microsoft.com/office/drawing/2014/main" id="{EAAB5D3A-368F-44AE-8DBA-244B608DF7B5}"/>
              </a:ext>
            </a:extLst>
          </p:cNvPr>
          <p:cNvSpPr>
            <a:spLocks noGrp="1" noChangeArrowheads="1"/>
          </p:cNvSpPr>
          <p:nvPr>
            <p:ph type="body" idx="1"/>
          </p:nvPr>
        </p:nvSpPr>
        <p:spPr>
          <a:xfrm>
            <a:off x="609600" y="1447800"/>
            <a:ext cx="10972800" cy="5029200"/>
          </a:xfrm>
        </p:spPr>
        <p:txBody>
          <a:bodyPr/>
          <a:lstStyle/>
          <a:p>
            <a:pPr marL="225420" indent="-225420" eaLnBrk="1" hangingPunct="1">
              <a:defRPr/>
            </a:pPr>
            <a:r>
              <a:rPr lang="en-US" sz="4400" dirty="0">
                <a:latin typeface="Calibri" panose="020F0502020204030204" pitchFamily="34" charset="0"/>
                <a:cs typeface="Calibri" panose="020F0502020204030204" pitchFamily="34" charset="0"/>
              </a:rPr>
              <a:t>The </a:t>
            </a:r>
            <a:r>
              <a:rPr lang="en-US" sz="4400" u="sng" dirty="0">
                <a:latin typeface="Calibri" panose="020F0502020204030204" pitchFamily="34" charset="0"/>
                <a:cs typeface="Calibri" panose="020F0502020204030204" pitchFamily="34" charset="0"/>
              </a:rPr>
              <a:t>Scriptures</a:t>
            </a:r>
            <a:r>
              <a:rPr lang="en-US" sz="4400" dirty="0">
                <a:latin typeface="Calibri" panose="020F0502020204030204" pitchFamily="34" charset="0"/>
                <a:cs typeface="Calibri" panose="020F0502020204030204" pitchFamily="34" charset="0"/>
              </a:rPr>
              <a:t> of Mormonism are </a:t>
            </a:r>
            <a:r>
              <a:rPr lang="en-US" sz="4400" b="1" i="1" dirty="0">
                <a:solidFill>
                  <a:srgbClr val="A50021"/>
                </a:solidFill>
                <a:latin typeface="Calibri" panose="020F0502020204030204" pitchFamily="34" charset="0"/>
                <a:cs typeface="Calibri" panose="020F0502020204030204" pitchFamily="34" charset="0"/>
              </a:rPr>
              <a:t>NOT</a:t>
            </a:r>
            <a:r>
              <a:rPr lang="en-US" sz="4400" dirty="0">
                <a:latin typeface="Calibri" panose="020F0502020204030204" pitchFamily="34" charset="0"/>
                <a:cs typeface="Calibri" panose="020F0502020204030204" pitchFamily="34" charset="0"/>
              </a:rPr>
              <a:t> the </a:t>
            </a:r>
            <a:r>
              <a:rPr lang="en-US" sz="4400" u="sng" dirty="0">
                <a:latin typeface="Calibri" panose="020F0502020204030204" pitchFamily="34" charset="0"/>
                <a:cs typeface="Calibri" panose="020F0502020204030204" pitchFamily="34" charset="0"/>
              </a:rPr>
              <a:t>Scriptures</a:t>
            </a:r>
            <a:r>
              <a:rPr lang="en-US" sz="4400" dirty="0">
                <a:latin typeface="Calibri" panose="020F0502020204030204" pitchFamily="34" charset="0"/>
                <a:cs typeface="Calibri" panose="020F0502020204030204" pitchFamily="34" charset="0"/>
              </a:rPr>
              <a:t> of the Bible</a:t>
            </a:r>
          </a:p>
          <a:p>
            <a:pPr lvl="1" eaLnBrk="1" hangingPunct="1">
              <a:defRPr/>
            </a:pPr>
            <a:r>
              <a:rPr lang="en-US" sz="4000" dirty="0">
                <a:latin typeface="Calibri" panose="020F0502020204030204" pitchFamily="34" charset="0"/>
                <a:cs typeface="Calibri" panose="020F0502020204030204" pitchFamily="34" charset="0"/>
              </a:rPr>
              <a:t>Bible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Mormon doctrine, and Mormon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Bible doctrine</a:t>
            </a:r>
          </a:p>
          <a:p>
            <a:pPr lvl="1" eaLnBrk="1" hangingPunct="1">
              <a:tabLst>
                <a:tab pos="1258888" algn="l"/>
              </a:tabLst>
              <a:defRPr/>
            </a:pPr>
            <a:r>
              <a:rPr lang="en-US" sz="4000" dirty="0">
                <a:latin typeface="Calibri" panose="020F0502020204030204" pitchFamily="34" charset="0"/>
                <a:cs typeface="Calibri" panose="020F0502020204030204" pitchFamily="34" charset="0"/>
              </a:rPr>
              <a:t>They are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one and the same</a:t>
            </a:r>
          </a:p>
          <a:p>
            <a:pPr lvl="1" eaLnBrk="1" hangingPunct="1">
              <a:defRPr/>
            </a:pPr>
            <a:r>
              <a:rPr lang="en-US" sz="4000" b="1" i="1" dirty="0">
                <a:solidFill>
                  <a:srgbClr val="0000FF"/>
                </a:solidFill>
                <a:latin typeface="Calibri" panose="020F0502020204030204" pitchFamily="34" charset="0"/>
                <a:cs typeface="Calibri" panose="020F0502020204030204" pitchFamily="34" charset="0"/>
              </a:rPr>
              <a:t>No Mormon truly believes the Bible, and a </a:t>
            </a:r>
            <a:br>
              <a:rPr lang="en-US" sz="4000" b="1" i="1" dirty="0">
                <a:solidFill>
                  <a:srgbClr val="0000FF"/>
                </a:solidFill>
                <a:latin typeface="Calibri" panose="020F0502020204030204" pitchFamily="34" charset="0"/>
                <a:cs typeface="Calibri" panose="020F0502020204030204" pitchFamily="34" charset="0"/>
              </a:rPr>
            </a:br>
            <a:r>
              <a:rPr lang="en-US" sz="4000" b="1" i="1" dirty="0">
                <a:solidFill>
                  <a:srgbClr val="0000FF"/>
                </a:solidFill>
                <a:latin typeface="Calibri" panose="020F0502020204030204" pitchFamily="34" charset="0"/>
                <a:cs typeface="Calibri" panose="020F0502020204030204" pitchFamily="34" charset="0"/>
              </a:rPr>
              <a:t>true Bible believer cannot be a Mormon!</a:t>
            </a:r>
          </a:p>
        </p:txBody>
      </p:sp>
      <p:pic>
        <p:nvPicPr>
          <p:cNvPr id="5" name="Picture 4" descr="A close up of a logo&#10;&#10;Description automatically generated">
            <a:extLst>
              <a:ext uri="{FF2B5EF4-FFF2-40B4-BE49-F238E27FC236}">
                <a16:creationId xmlns:a16="http://schemas.microsoft.com/office/drawing/2014/main" id="{A6E9266A-6888-4566-84E6-F5E107FEABA2}"/>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2BA0D42A-F121-48D3-B098-3A62B5ADCD7A}"/>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fade">
                                      <p:cBhvr>
                                        <p:cTn id="7" dur="1000"/>
                                        <p:tgtEl>
                                          <p:spTgt spid="65539">
                                            <p:txEl>
                                              <p:pRg st="0" end="0"/>
                                            </p:txEl>
                                          </p:spTgt>
                                        </p:tgtEl>
                                      </p:cBhvr>
                                    </p:animEffect>
                                    <p:anim calcmode="lin" valueType="num">
                                      <p:cBhvr>
                                        <p:cTn id="8" dur="10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553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7" presetClass="entr" presetSubtype="0" fill="hold" grpId="0" nodeType="afterEffect">
                                  <p:stCondLst>
                                    <p:cond delay="500"/>
                                  </p:stCondLst>
                                  <p:childTnLst>
                                    <p:set>
                                      <p:cBhvr>
                                        <p:cTn id="12" dur="1" fill="hold">
                                          <p:stCondLst>
                                            <p:cond delay="0"/>
                                          </p:stCondLst>
                                        </p:cTn>
                                        <p:tgtEl>
                                          <p:spTgt spid="65539">
                                            <p:txEl>
                                              <p:pRg st="1" end="1"/>
                                            </p:txEl>
                                          </p:spTgt>
                                        </p:tgtEl>
                                        <p:attrNameLst>
                                          <p:attrName>style.visibility</p:attrName>
                                        </p:attrNameLst>
                                      </p:cBhvr>
                                      <p:to>
                                        <p:strVal val="visible"/>
                                      </p:to>
                                    </p:set>
                                    <p:animEffect transition="in" filter="fade">
                                      <p:cBhvr>
                                        <p:cTn id="13" dur="1000"/>
                                        <p:tgtEl>
                                          <p:spTgt spid="65539">
                                            <p:txEl>
                                              <p:pRg st="1" end="1"/>
                                            </p:txEl>
                                          </p:spTgt>
                                        </p:tgtEl>
                                      </p:cBhvr>
                                    </p:animEffect>
                                    <p:anim calcmode="lin" valueType="num">
                                      <p:cBhvr>
                                        <p:cTn id="14" dur="10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6553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7" presetClass="entr" presetSubtype="0" fill="hold" grpId="0" nodeType="afterEffect">
                                  <p:stCondLst>
                                    <p:cond delay="500"/>
                                  </p:stCondLst>
                                  <p:childTnLst>
                                    <p:set>
                                      <p:cBhvr>
                                        <p:cTn id="18" dur="1" fill="hold">
                                          <p:stCondLst>
                                            <p:cond delay="0"/>
                                          </p:stCondLst>
                                        </p:cTn>
                                        <p:tgtEl>
                                          <p:spTgt spid="65539">
                                            <p:txEl>
                                              <p:pRg st="2" end="2"/>
                                            </p:txEl>
                                          </p:spTgt>
                                        </p:tgtEl>
                                        <p:attrNameLst>
                                          <p:attrName>style.visibility</p:attrName>
                                        </p:attrNameLst>
                                      </p:cBhvr>
                                      <p:to>
                                        <p:strVal val="visible"/>
                                      </p:to>
                                    </p:set>
                                    <p:animEffect transition="in" filter="fade">
                                      <p:cBhvr>
                                        <p:cTn id="19" dur="1000"/>
                                        <p:tgtEl>
                                          <p:spTgt spid="65539">
                                            <p:txEl>
                                              <p:pRg st="2" end="2"/>
                                            </p:txEl>
                                          </p:spTgt>
                                        </p:tgtEl>
                                      </p:cBhvr>
                                    </p:animEffect>
                                    <p:anim calcmode="lin" valueType="num">
                                      <p:cBhvr>
                                        <p:cTn id="20" dur="1000" fill="hold"/>
                                        <p:tgtEl>
                                          <p:spTgt spid="6553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5539">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500"/>
                            </p:stCondLst>
                            <p:childTnLst>
                              <p:par>
                                <p:cTn id="23" presetID="47" presetClass="entr" presetSubtype="0" fill="hold" grpId="0" nodeType="afterEffect">
                                  <p:stCondLst>
                                    <p:cond delay="1000"/>
                                  </p:stCondLst>
                                  <p:childTnLst>
                                    <p:set>
                                      <p:cBhvr>
                                        <p:cTn id="24" dur="1" fill="hold">
                                          <p:stCondLst>
                                            <p:cond delay="0"/>
                                          </p:stCondLst>
                                        </p:cTn>
                                        <p:tgtEl>
                                          <p:spTgt spid="65539">
                                            <p:txEl>
                                              <p:pRg st="3" end="3"/>
                                            </p:txEl>
                                          </p:spTgt>
                                        </p:tgtEl>
                                        <p:attrNameLst>
                                          <p:attrName>style.visibility</p:attrName>
                                        </p:attrNameLst>
                                      </p:cBhvr>
                                      <p:to>
                                        <p:strVal val="visible"/>
                                      </p:to>
                                    </p:set>
                                    <p:animEffect transition="in" filter="fade">
                                      <p:cBhvr>
                                        <p:cTn id="25" dur="1000"/>
                                        <p:tgtEl>
                                          <p:spTgt spid="65539">
                                            <p:txEl>
                                              <p:pRg st="3" end="3"/>
                                            </p:txEl>
                                          </p:spTgt>
                                        </p:tgtEl>
                                      </p:cBhvr>
                                    </p:animEffect>
                                    <p:anim calcmode="lin" valueType="num">
                                      <p:cBhvr>
                                        <p:cTn id="26" dur="1000" fill="hold"/>
                                        <p:tgtEl>
                                          <p:spTgt spid="65539">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655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a:extLst>
              <a:ext uri="{FF2B5EF4-FFF2-40B4-BE49-F238E27FC236}">
                <a16:creationId xmlns:a16="http://schemas.microsoft.com/office/drawing/2014/main" id="{F28612C8-818C-44AB-8DA4-A6946B4E62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128" y="4"/>
            <a:ext cx="3638551" cy="329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3" name="Picture 3">
            <a:extLst>
              <a:ext uri="{FF2B5EF4-FFF2-40B4-BE49-F238E27FC236}">
                <a16:creationId xmlns:a16="http://schemas.microsoft.com/office/drawing/2014/main" id="{43F7355B-9650-420B-8FA7-25A99312B0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5765" y="228606"/>
            <a:ext cx="2479675"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Rectangle 4">
            <a:extLst>
              <a:ext uri="{FF2B5EF4-FFF2-40B4-BE49-F238E27FC236}">
                <a16:creationId xmlns:a16="http://schemas.microsoft.com/office/drawing/2014/main" id="{21181B6D-761B-437F-B1FA-0A0BACE55846}"/>
              </a:ext>
            </a:extLst>
          </p:cNvPr>
          <p:cNvSpPr>
            <a:spLocks noGrp="1" noChangeArrowheads="1"/>
          </p:cNvSpPr>
          <p:nvPr>
            <p:ph type="subTitle" idx="1"/>
          </p:nvPr>
        </p:nvSpPr>
        <p:spPr>
          <a:xfrm>
            <a:off x="2895600" y="3200400"/>
            <a:ext cx="6400800" cy="1905000"/>
          </a:xfrm>
          <a:solidFill>
            <a:schemeClr val="accent2"/>
          </a:solidFill>
          <a:ln>
            <a:solidFill>
              <a:schemeClr val="tx1"/>
            </a:solidFill>
            <a:miter lim="800000"/>
            <a:headEnd/>
            <a:tailEnd/>
          </a:ln>
        </p:spPr>
        <p:txBody>
          <a:bodyPr/>
          <a:lstStyle/>
          <a:p>
            <a:pPr eaLnBrk="1" hangingPunct="1"/>
            <a:r>
              <a:rPr lang="en-US" altLang="en-US">
                <a:solidFill>
                  <a:schemeClr val="bg1"/>
                </a:solidFill>
                <a:latin typeface="Times New Roman" panose="02020603050405020304" pitchFamily="18" charset="0"/>
              </a:rPr>
              <a:t>THE CHURCH OF             </a:t>
            </a:r>
            <a:r>
              <a:rPr lang="en-US" altLang="en-US" sz="4800">
                <a:solidFill>
                  <a:schemeClr val="bg1"/>
                </a:solidFill>
                <a:latin typeface="Times New Roman" panose="02020603050405020304" pitchFamily="18" charset="0"/>
              </a:rPr>
              <a:t>JESUS CHRIST</a:t>
            </a:r>
            <a:r>
              <a:rPr lang="en-US" altLang="en-US" sz="4000">
                <a:solidFill>
                  <a:schemeClr val="bg1"/>
                </a:solidFill>
                <a:latin typeface="Times New Roman" panose="02020603050405020304" pitchFamily="18" charset="0"/>
              </a:rPr>
              <a:t>             </a:t>
            </a:r>
            <a:r>
              <a:rPr lang="en-US" altLang="en-US">
                <a:solidFill>
                  <a:schemeClr val="bg1"/>
                </a:solidFill>
                <a:latin typeface="Times New Roman" panose="02020603050405020304" pitchFamily="18" charset="0"/>
              </a:rPr>
              <a:t>OF LATTER-DAY SAINTS</a:t>
            </a:r>
          </a:p>
        </p:txBody>
      </p:sp>
      <p:sp>
        <p:nvSpPr>
          <p:cNvPr id="40965" name="Text Box 5">
            <a:extLst>
              <a:ext uri="{FF2B5EF4-FFF2-40B4-BE49-F238E27FC236}">
                <a16:creationId xmlns:a16="http://schemas.microsoft.com/office/drawing/2014/main" id="{9660DB81-9338-4309-94E1-16CCEDC04933}"/>
              </a:ext>
            </a:extLst>
          </p:cNvPr>
          <p:cNvSpPr txBox="1">
            <a:spLocks noChangeArrowheads="1"/>
          </p:cNvSpPr>
          <p:nvPr/>
        </p:nvSpPr>
        <p:spPr bwMode="auto">
          <a:xfrm>
            <a:off x="1485900" y="5334003"/>
            <a:ext cx="9220200" cy="830997"/>
          </a:xfrm>
          <a:prstGeom prst="rect">
            <a:avLst/>
          </a:prstGeom>
          <a:noFill/>
          <a:ln w="9525">
            <a:noFill/>
            <a:miter lim="800000"/>
            <a:headEnd/>
            <a:tailEnd/>
          </a:ln>
          <a:effectLst/>
        </p:spPr>
        <p:txBody>
          <a:bodyPr wrap="square">
            <a:spAutoFit/>
          </a:bodyPr>
          <a:lstStyle/>
          <a:p>
            <a:pPr lvl="0" algn="ctr">
              <a:spcBef>
                <a:spcPts val="1200"/>
              </a:spcBef>
              <a:defRPr/>
            </a:pPr>
            <a:r>
              <a:rPr lang="en-US" sz="4800" b="1" i="1" dirty="0">
                <a:solidFill>
                  <a:srgbClr val="A50021"/>
                </a:solidFill>
              </a:rPr>
              <a:t>Continuing Revelation</a:t>
            </a:r>
          </a:p>
        </p:txBody>
      </p:sp>
      <p:pic>
        <p:nvPicPr>
          <p:cNvPr id="6" name="Picture 5" descr="A close up of a logo&#10;&#10;Description automatically generated">
            <a:extLst>
              <a:ext uri="{FF2B5EF4-FFF2-40B4-BE49-F238E27FC236}">
                <a16:creationId xmlns:a16="http://schemas.microsoft.com/office/drawing/2014/main" id="{34A37B48-FF09-4814-AB49-EDDC3CBF32B3}"/>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0330786C-10FD-468F-BA53-4D6E6FEFBED1}"/>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Slide Number Placeholder 5">
            <a:extLst>
              <a:ext uri="{FF2B5EF4-FFF2-40B4-BE49-F238E27FC236}">
                <a16:creationId xmlns:a16="http://schemas.microsoft.com/office/drawing/2014/main" id="{5E7D2F79-9CEF-46EE-BC41-34A3578BC6A9}"/>
              </a:ext>
            </a:extLst>
          </p:cNvPr>
          <p:cNvSpPr>
            <a:spLocks noGrp="1"/>
          </p:cNvSpPr>
          <p:nvPr>
            <p:ph type="sldNum" sz="quarter" idx="12"/>
          </p:nvPr>
        </p:nvSpPr>
        <p:spPr>
          <a:xfrm>
            <a:off x="11582400" y="6477000"/>
            <a:ext cx="419972" cy="3238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6B64803-3285-4D44-A4EE-330719E59936}" type="slidenum">
              <a:rPr lang="en-US" altLang="en-US" sz="1200">
                <a:latin typeface="Corbel" panose="020B0503020204020204" pitchFamily="34" charset="0"/>
              </a:rPr>
              <a:pPr eaLnBrk="1" hangingPunct="1"/>
              <a:t>28</a:t>
            </a:fld>
            <a:endParaRPr lang="en-US" altLang="en-US" sz="1200" dirty="0">
              <a:latin typeface="Corbel" panose="020B0503020204020204" pitchFamily="34" charset="0"/>
            </a:endParaRPr>
          </a:p>
        </p:txBody>
      </p:sp>
    </p:spTree>
    <p:extLst>
      <p:ext uri="{BB962C8B-B14F-4D97-AF65-F5344CB8AC3E}">
        <p14:creationId xmlns:p14="http://schemas.microsoft.com/office/powerpoint/2010/main" val="777924626"/>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3723CC71-2227-4C85-9B86-94711B7D0B5C}"/>
              </a:ext>
            </a:extLst>
          </p:cNvPr>
          <p:cNvSpPr>
            <a:spLocks noGrp="1" noChangeArrowheads="1"/>
          </p:cNvSpPr>
          <p:nvPr>
            <p:ph type="title"/>
          </p:nvPr>
        </p:nvSpPr>
        <p:spPr>
          <a:xfrm>
            <a:off x="660400" y="228600"/>
            <a:ext cx="95504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Continuing Revelation</a:t>
            </a:r>
          </a:p>
        </p:txBody>
      </p:sp>
      <p:sp>
        <p:nvSpPr>
          <p:cNvPr id="61443" name="Rectangle 3">
            <a:extLst>
              <a:ext uri="{FF2B5EF4-FFF2-40B4-BE49-F238E27FC236}">
                <a16:creationId xmlns:a16="http://schemas.microsoft.com/office/drawing/2014/main" id="{756B1CE9-E53D-435A-885E-FE1347BDD732}"/>
              </a:ext>
            </a:extLst>
          </p:cNvPr>
          <p:cNvSpPr>
            <a:spLocks noGrp="1" noChangeArrowheads="1"/>
          </p:cNvSpPr>
          <p:nvPr>
            <p:ph type="body" idx="1"/>
          </p:nvPr>
        </p:nvSpPr>
        <p:spPr>
          <a:xfrm>
            <a:off x="660400" y="1828802"/>
            <a:ext cx="11074400" cy="4419597"/>
          </a:xfrm>
        </p:spPr>
        <p:txBody>
          <a:bodyPr/>
          <a:lstStyle/>
          <a:p>
            <a:pPr marL="225425" indent="-225425" eaLnBrk="1" hangingPunct="1">
              <a:spcBef>
                <a:spcPts val="600"/>
              </a:spcBef>
              <a:defRPr/>
            </a:pPr>
            <a:r>
              <a:rPr lang="en-US" sz="4400" dirty="0">
                <a:latin typeface="Calibri" panose="020F0502020204030204" pitchFamily="34" charset="0"/>
                <a:cs typeface="Calibri" panose="020F0502020204030204" pitchFamily="34" charset="0"/>
              </a:rPr>
              <a:t>LDS: God has, does and will reveal many things (Article of Faith 1:9)</a:t>
            </a:r>
          </a:p>
          <a:p>
            <a:pPr marL="225425" indent="-225425" eaLnBrk="1" hangingPunct="1">
              <a:spcBef>
                <a:spcPts val="600"/>
              </a:spcBef>
              <a:defRPr/>
            </a:pPr>
            <a:r>
              <a:rPr lang="en-US" sz="4400" dirty="0">
                <a:latin typeface="Calibri" panose="020F0502020204030204" pitchFamily="34" charset="0"/>
                <a:cs typeface="Calibri" panose="020F0502020204030204" pitchFamily="34" charset="0"/>
              </a:rPr>
              <a:t>Expect to receive personal revelation from God – </a:t>
            </a:r>
            <a:r>
              <a:rPr lang="en-US" sz="4400" i="1" dirty="0">
                <a:latin typeface="Calibri" panose="020F0502020204030204" pitchFamily="34" charset="0"/>
                <a:cs typeface="Calibri" panose="020F0502020204030204" pitchFamily="34" charset="0"/>
              </a:rPr>
              <a:t>HOW?</a:t>
            </a:r>
          </a:p>
          <a:p>
            <a:pPr lvl="1" eaLnBrk="1" hangingPunct="1">
              <a:spcBef>
                <a:spcPts val="600"/>
              </a:spcBef>
              <a:defRPr/>
            </a:pPr>
            <a:r>
              <a:rPr lang="en-US" sz="4000" dirty="0">
                <a:latin typeface="Calibri" panose="020F0502020204030204" pitchFamily="34" charset="0"/>
                <a:cs typeface="Calibri" panose="020F0502020204030204" pitchFamily="34" charset="0"/>
              </a:rPr>
              <a:t>Power of the Holy Ghost (Moroni 10:4-5)</a:t>
            </a:r>
          </a:p>
          <a:p>
            <a:pPr lvl="1" eaLnBrk="1" hangingPunct="1">
              <a:spcBef>
                <a:spcPts val="600"/>
              </a:spcBef>
              <a:defRPr/>
            </a:pPr>
            <a:r>
              <a:rPr lang="en-US" sz="4000" dirty="0">
                <a:latin typeface="Calibri" panose="020F0502020204030204" pitchFamily="34" charset="0"/>
                <a:cs typeface="Calibri" panose="020F0502020204030204" pitchFamily="34" charset="0"/>
              </a:rPr>
              <a:t>Burning in your bosom (D&amp;C 9:8-9a)</a:t>
            </a:r>
          </a:p>
        </p:txBody>
      </p:sp>
      <p:sp>
        <p:nvSpPr>
          <p:cNvPr id="61444" name="Line 4">
            <a:extLst>
              <a:ext uri="{FF2B5EF4-FFF2-40B4-BE49-F238E27FC236}">
                <a16:creationId xmlns:a16="http://schemas.microsoft.com/office/drawing/2014/main" id="{35D6968C-2F5C-4BA8-A494-3CD1DDF97D0F}"/>
              </a:ext>
            </a:extLst>
          </p:cNvPr>
          <p:cNvSpPr>
            <a:spLocks noChangeShapeType="1"/>
          </p:cNvSpPr>
          <p:nvPr/>
        </p:nvSpPr>
        <p:spPr bwMode="auto">
          <a:xfrm>
            <a:off x="660400" y="14478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Slide Number Placeholder 5">
            <a:extLst>
              <a:ext uri="{FF2B5EF4-FFF2-40B4-BE49-F238E27FC236}">
                <a16:creationId xmlns:a16="http://schemas.microsoft.com/office/drawing/2014/main" id="{FE57784D-4E20-4E11-8ACC-B67E29A9EB12}"/>
              </a:ext>
            </a:extLst>
          </p:cNvPr>
          <p:cNvSpPr>
            <a:spLocks noGrp="1"/>
          </p:cNvSpPr>
          <p:nvPr>
            <p:ph type="sldNum" sz="quarter" idx="12"/>
          </p:nvPr>
        </p:nvSpPr>
        <p:spPr>
          <a:xfrm>
            <a:off x="11582400" y="6477000"/>
            <a:ext cx="419972" cy="3238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6B64803-3285-4D44-A4EE-330719E59936}" type="slidenum">
              <a:rPr lang="en-US" altLang="en-US" sz="1200">
                <a:latin typeface="Corbel" panose="020B0503020204020204" pitchFamily="34" charset="0"/>
              </a:rPr>
              <a:pPr eaLnBrk="1" hangingPunct="1"/>
              <a:t>29</a:t>
            </a:fld>
            <a:endParaRPr lang="en-US" altLang="en-US" sz="1200" dirty="0">
              <a:latin typeface="Corbel" panose="020B0503020204020204" pitchFamily="34" charset="0"/>
            </a:endParaRPr>
          </a:p>
        </p:txBody>
      </p:sp>
      <p:pic>
        <p:nvPicPr>
          <p:cNvPr id="7" name="Picture 6" descr="A close up of a logo&#10;&#10;Description automatically generated">
            <a:extLst>
              <a:ext uri="{FF2B5EF4-FFF2-40B4-BE49-F238E27FC236}">
                <a16:creationId xmlns:a16="http://schemas.microsoft.com/office/drawing/2014/main" id="{44D545EC-28B9-45F2-943C-91288C83F6A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animEffect transition="in" filter="fade">
                                      <p:cBhvr>
                                        <p:cTn id="7" dur="1000"/>
                                        <p:tgtEl>
                                          <p:spTgt spid="61443">
                                            <p:txEl>
                                              <p:pRg st="0" end="0"/>
                                            </p:txEl>
                                          </p:spTgt>
                                        </p:tgtEl>
                                      </p:cBhvr>
                                    </p:animEffect>
                                    <p:anim calcmode="lin" valueType="num">
                                      <p:cBhvr>
                                        <p:cTn id="8" dur="10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1443">
                                            <p:txEl>
                                              <p:pRg st="1" end="1"/>
                                            </p:txEl>
                                          </p:spTgt>
                                        </p:tgtEl>
                                        <p:attrNameLst>
                                          <p:attrName>style.visibility</p:attrName>
                                        </p:attrNameLst>
                                      </p:cBhvr>
                                      <p:to>
                                        <p:strVal val="visible"/>
                                      </p:to>
                                    </p:set>
                                    <p:animEffect transition="in" filter="fade">
                                      <p:cBhvr>
                                        <p:cTn id="14" dur="1000"/>
                                        <p:tgtEl>
                                          <p:spTgt spid="61443">
                                            <p:txEl>
                                              <p:pRg st="1" end="1"/>
                                            </p:txEl>
                                          </p:spTgt>
                                        </p:tgtEl>
                                      </p:cBhvr>
                                    </p:animEffect>
                                    <p:anim calcmode="lin" valueType="num">
                                      <p:cBhvr>
                                        <p:cTn id="15" dur="10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14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61443">
                                            <p:txEl>
                                              <p:pRg st="2" end="2"/>
                                            </p:txEl>
                                          </p:spTgt>
                                        </p:tgtEl>
                                        <p:attrNameLst>
                                          <p:attrName>style.visibility</p:attrName>
                                        </p:attrNameLst>
                                      </p:cBhvr>
                                      <p:to>
                                        <p:strVal val="visible"/>
                                      </p:to>
                                    </p:set>
                                    <p:animEffect transition="in" filter="fade">
                                      <p:cBhvr>
                                        <p:cTn id="21" dur="1000"/>
                                        <p:tgtEl>
                                          <p:spTgt spid="61443">
                                            <p:txEl>
                                              <p:pRg st="2" end="2"/>
                                            </p:txEl>
                                          </p:spTgt>
                                        </p:tgtEl>
                                      </p:cBhvr>
                                    </p:animEffect>
                                    <p:anim calcmode="lin" valueType="num">
                                      <p:cBhvr>
                                        <p:cTn id="22" dur="10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14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61443">
                                            <p:txEl>
                                              <p:pRg st="3" end="3"/>
                                            </p:txEl>
                                          </p:spTgt>
                                        </p:tgtEl>
                                        <p:attrNameLst>
                                          <p:attrName>style.visibility</p:attrName>
                                        </p:attrNameLst>
                                      </p:cBhvr>
                                      <p:to>
                                        <p:strVal val="visible"/>
                                      </p:to>
                                    </p:set>
                                    <p:animEffect transition="in" filter="fade">
                                      <p:cBhvr>
                                        <p:cTn id="28" dur="1000"/>
                                        <p:tgtEl>
                                          <p:spTgt spid="61443">
                                            <p:txEl>
                                              <p:pRg st="3" end="3"/>
                                            </p:txEl>
                                          </p:spTgt>
                                        </p:tgtEl>
                                      </p:cBhvr>
                                    </p:animEffect>
                                    <p:anim calcmode="lin" valueType="num">
                                      <p:cBhvr>
                                        <p:cTn id="29" dur="10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144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CD260A-1ABD-42CC-8849-DE4A4BCC7337}"/>
              </a:ext>
            </a:extLst>
          </p:cNvPr>
          <p:cNvSpPr>
            <a:spLocks noGrp="1"/>
          </p:cNvSpPr>
          <p:nvPr>
            <p:ph type="sldNum" sz="quarter" idx="12"/>
          </p:nvPr>
        </p:nvSpPr>
        <p:spPr>
          <a:xfrm>
            <a:off x="9084442" y="6390717"/>
            <a:ext cx="2844800" cy="427982"/>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A561716-667E-4C28-9821-4235118B3E5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3314" name="Rectangle 2">
            <a:extLst>
              <a:ext uri="{FF2B5EF4-FFF2-40B4-BE49-F238E27FC236}">
                <a16:creationId xmlns:a16="http://schemas.microsoft.com/office/drawing/2014/main" id="{0D8C0837-1909-49BC-AC40-3727E469A90C}"/>
              </a:ext>
            </a:extLst>
          </p:cNvPr>
          <p:cNvSpPr>
            <a:spLocks noGrp="1" noChangeArrowheads="1"/>
          </p:cNvSpPr>
          <p:nvPr>
            <p:ph type="title"/>
          </p:nvPr>
        </p:nvSpPr>
        <p:spPr>
          <a:xfrm>
            <a:off x="1524000" y="228600"/>
            <a:ext cx="9144000" cy="1524000"/>
          </a:xfrm>
        </p:spPr>
        <p:txBody>
          <a:bodyPr/>
          <a:lstStyle/>
          <a:p>
            <a:pPr eaLnBrk="1" hangingPunct="1">
              <a:defRPr/>
            </a:pPr>
            <a:r>
              <a:rPr lang="en-US" sz="6600" b="1" kern="120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Testing Doctrine</a:t>
            </a:r>
          </a:p>
        </p:txBody>
      </p:sp>
      <p:sp>
        <p:nvSpPr>
          <p:cNvPr id="13315" name="Rectangle 3">
            <a:extLst>
              <a:ext uri="{FF2B5EF4-FFF2-40B4-BE49-F238E27FC236}">
                <a16:creationId xmlns:a16="http://schemas.microsoft.com/office/drawing/2014/main" id="{F9A155B3-2D25-44E0-804C-03AD1D42A55E}"/>
              </a:ext>
            </a:extLst>
          </p:cNvPr>
          <p:cNvSpPr>
            <a:spLocks noGrp="1" noChangeArrowheads="1"/>
          </p:cNvSpPr>
          <p:nvPr>
            <p:ph type="body" idx="1"/>
          </p:nvPr>
        </p:nvSpPr>
        <p:spPr>
          <a:xfrm>
            <a:off x="609600" y="2133603"/>
            <a:ext cx="10972800" cy="4111625"/>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“The doctrines of false teachers will not stand the test when tried by the accepted standards of measurement, the Scriptures.”</a:t>
            </a:r>
          </a:p>
          <a:p>
            <a:pPr marL="0" indent="0" algn="r" eaLnBrk="1" hangingPunct="1">
              <a:buNone/>
              <a:defRPr/>
            </a:pPr>
            <a:endParaRPr lang="en-US" sz="1000" dirty="0">
              <a:latin typeface="Calibri" panose="020F0502020204030204" pitchFamily="34" charset="0"/>
              <a:cs typeface="Calibri" panose="020F0502020204030204" pitchFamily="34" charset="0"/>
            </a:endParaRPr>
          </a:p>
          <a:p>
            <a:pPr marL="0" indent="0" algn="r" eaLnBrk="1" hangingPunct="1">
              <a:buNone/>
              <a:defRPr/>
            </a:pPr>
            <a:r>
              <a:rPr lang="en-US" sz="4000" dirty="0">
                <a:latin typeface="Calibri" panose="020F0502020204030204" pitchFamily="34" charset="0"/>
                <a:cs typeface="Calibri" panose="020F0502020204030204" pitchFamily="34" charset="0"/>
              </a:rPr>
              <a:t>Joseph Fielding Smith</a:t>
            </a:r>
            <a:br>
              <a:rPr lang="en-US" sz="4000" dirty="0">
                <a:latin typeface="Calibri" panose="020F0502020204030204" pitchFamily="34" charset="0"/>
                <a:cs typeface="Calibri" panose="020F0502020204030204" pitchFamily="34" charset="0"/>
              </a:rPr>
            </a:br>
            <a:r>
              <a:rPr lang="en-US" sz="4000" i="1" dirty="0">
                <a:latin typeface="Calibri" panose="020F0502020204030204" pitchFamily="34" charset="0"/>
                <a:cs typeface="Calibri" panose="020F0502020204030204" pitchFamily="34" charset="0"/>
              </a:rPr>
              <a:t>Doctrines of Salvation, </a:t>
            </a:r>
            <a:r>
              <a:rPr lang="en-US" sz="4000" dirty="0">
                <a:latin typeface="Calibri" panose="020F0502020204030204" pitchFamily="34" charset="0"/>
                <a:cs typeface="Calibri" panose="020F0502020204030204" pitchFamily="34" charset="0"/>
              </a:rPr>
              <a:t>I:188</a:t>
            </a:r>
          </a:p>
        </p:txBody>
      </p:sp>
      <p:pic>
        <p:nvPicPr>
          <p:cNvPr id="5" name="Picture 4" descr="A close up of a logo&#10;&#10;Description automatically generated">
            <a:extLst>
              <a:ext uri="{FF2B5EF4-FFF2-40B4-BE49-F238E27FC236}">
                <a16:creationId xmlns:a16="http://schemas.microsoft.com/office/drawing/2014/main" id="{8C1814CA-4370-40B8-8E63-8466D947C03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1000"/>
                                        <p:tgtEl>
                                          <p:spTgt spid="13315">
                                            <p:txEl>
                                              <p:pRg st="0" end="0"/>
                                            </p:txEl>
                                          </p:spTgt>
                                        </p:tgtEl>
                                      </p:cBhvr>
                                    </p:animEffect>
                                    <p:anim calcmode="lin" valueType="num">
                                      <p:cBhvr>
                                        <p:cTn id="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3315">
                                            <p:txEl>
                                              <p:pRg st="2" end="2"/>
                                            </p:txEl>
                                          </p:spTgt>
                                        </p:tgtEl>
                                        <p:attrNameLst>
                                          <p:attrName>style.visibility</p:attrName>
                                        </p:attrNameLst>
                                      </p:cBhvr>
                                      <p:to>
                                        <p:strVal val="visible"/>
                                      </p:to>
                                    </p:set>
                                    <p:animEffect transition="in" filter="fade">
                                      <p:cBhvr>
                                        <p:cTn id="12" dur="1000"/>
                                        <p:tgtEl>
                                          <p:spTgt spid="13315">
                                            <p:txEl>
                                              <p:pRg st="2" end="2"/>
                                            </p:txEl>
                                          </p:spTgt>
                                        </p:tgtEl>
                                      </p:cBhvr>
                                    </p:animEffect>
                                    <p:anim calcmode="lin" valueType="num">
                                      <p:cBhvr>
                                        <p:cTn id="13"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482DB81F-06FE-40B3-B177-0E997FB8244F}"/>
              </a:ext>
            </a:extLst>
          </p:cNvPr>
          <p:cNvSpPr>
            <a:spLocks noGrp="1" noChangeArrowheads="1"/>
          </p:cNvSpPr>
          <p:nvPr>
            <p:ph type="title"/>
          </p:nvPr>
        </p:nvSpPr>
        <p:spPr>
          <a:xfrm>
            <a:off x="533400" y="-1"/>
            <a:ext cx="8610600" cy="1676403"/>
          </a:xfrm>
        </p:spPr>
        <p:txBody>
          <a:bodyPr/>
          <a:lstStyle/>
          <a:p>
            <a:pPr algn="l" eaLnBrk="1" hangingPunct="1">
              <a:defRPr/>
            </a:pPr>
            <a:r>
              <a:rPr lang="en-US" sz="5000" b="1"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Personal Revelation by the Power of the Holy Ghost</a:t>
            </a:r>
          </a:p>
        </p:txBody>
      </p:sp>
      <p:sp>
        <p:nvSpPr>
          <p:cNvPr id="62467" name="Rectangle 3">
            <a:extLst>
              <a:ext uri="{FF2B5EF4-FFF2-40B4-BE49-F238E27FC236}">
                <a16:creationId xmlns:a16="http://schemas.microsoft.com/office/drawing/2014/main" id="{03119FF6-A1DA-4560-AC2E-9F6DC3C17BCD}"/>
              </a:ext>
            </a:extLst>
          </p:cNvPr>
          <p:cNvSpPr>
            <a:spLocks noGrp="1" noChangeArrowheads="1"/>
          </p:cNvSpPr>
          <p:nvPr>
            <p:ph type="body" idx="1"/>
          </p:nvPr>
        </p:nvSpPr>
        <p:spPr>
          <a:xfrm>
            <a:off x="285314" y="2034992"/>
            <a:ext cx="11621372" cy="4280079"/>
          </a:xfrm>
        </p:spPr>
        <p:txBody>
          <a:bodyPr/>
          <a:lstStyle/>
          <a:p>
            <a:pPr marL="0" indent="0" eaLnBrk="1" hangingPunct="1">
              <a:buNone/>
              <a:defRPr/>
            </a:pPr>
            <a:r>
              <a:rPr lang="en-US" sz="3800" dirty="0">
                <a:latin typeface="Calibri" panose="020F0502020204030204" pitchFamily="34" charset="0"/>
                <a:cs typeface="Calibri" panose="020F0502020204030204" pitchFamily="34" charset="0"/>
              </a:rPr>
              <a:t>“And when ye shall receive these things, I would exhort you that ye would </a:t>
            </a:r>
            <a:r>
              <a:rPr lang="en-US" sz="3800" b="1" dirty="0">
                <a:latin typeface="Calibri" panose="020F0502020204030204" pitchFamily="34" charset="0"/>
                <a:cs typeface="Calibri" panose="020F0502020204030204" pitchFamily="34" charset="0"/>
              </a:rPr>
              <a:t>ask God</a:t>
            </a:r>
            <a:r>
              <a:rPr lang="en-US" sz="3800" dirty="0">
                <a:latin typeface="Calibri" panose="020F0502020204030204" pitchFamily="34" charset="0"/>
                <a:cs typeface="Calibri" panose="020F0502020204030204" pitchFamily="34" charset="0"/>
              </a:rPr>
              <a:t>, the Eternal Father, in the name of Christ, if these things are not true; and if ye shall ask with a </a:t>
            </a:r>
            <a:r>
              <a:rPr lang="en-US" sz="3800" b="1" dirty="0">
                <a:latin typeface="Calibri" panose="020F0502020204030204" pitchFamily="34" charset="0"/>
                <a:cs typeface="Calibri" panose="020F0502020204030204" pitchFamily="34" charset="0"/>
              </a:rPr>
              <a:t>sincere heart</a:t>
            </a:r>
            <a:r>
              <a:rPr lang="en-US" sz="3800" dirty="0">
                <a:latin typeface="Calibri" panose="020F0502020204030204" pitchFamily="34" charset="0"/>
                <a:cs typeface="Calibri" panose="020F0502020204030204" pitchFamily="34" charset="0"/>
              </a:rPr>
              <a:t>, with </a:t>
            </a:r>
            <a:r>
              <a:rPr lang="en-US" sz="3800" b="1" dirty="0">
                <a:latin typeface="Calibri" panose="020F0502020204030204" pitchFamily="34" charset="0"/>
                <a:cs typeface="Calibri" panose="020F0502020204030204" pitchFamily="34" charset="0"/>
              </a:rPr>
              <a:t>real intent</a:t>
            </a:r>
            <a:r>
              <a:rPr lang="en-US" sz="3800" dirty="0">
                <a:latin typeface="Calibri" panose="020F0502020204030204" pitchFamily="34" charset="0"/>
                <a:cs typeface="Calibri" panose="020F0502020204030204" pitchFamily="34" charset="0"/>
              </a:rPr>
              <a:t>, he will </a:t>
            </a:r>
            <a:r>
              <a:rPr lang="en-US" sz="3800" b="1" dirty="0">
                <a:latin typeface="Calibri" panose="020F0502020204030204" pitchFamily="34" charset="0"/>
                <a:cs typeface="Calibri" panose="020F0502020204030204" pitchFamily="34" charset="0"/>
              </a:rPr>
              <a:t>manifest the truth</a:t>
            </a:r>
            <a:r>
              <a:rPr lang="en-US" sz="3800" dirty="0">
                <a:latin typeface="Calibri" panose="020F0502020204030204" pitchFamily="34" charset="0"/>
                <a:cs typeface="Calibri" panose="020F0502020204030204" pitchFamily="34" charset="0"/>
              </a:rPr>
              <a:t> of it unto you by the </a:t>
            </a:r>
            <a:r>
              <a:rPr lang="en-US" sz="3800" b="1" dirty="0">
                <a:latin typeface="Calibri" panose="020F0502020204030204" pitchFamily="34" charset="0"/>
                <a:cs typeface="Calibri" panose="020F0502020204030204" pitchFamily="34" charset="0"/>
              </a:rPr>
              <a:t>power</a:t>
            </a:r>
            <a:r>
              <a:rPr lang="en-US" sz="3800" dirty="0">
                <a:latin typeface="Calibri" panose="020F0502020204030204" pitchFamily="34" charset="0"/>
                <a:cs typeface="Calibri" panose="020F0502020204030204" pitchFamily="34" charset="0"/>
              </a:rPr>
              <a:t> of the </a:t>
            </a:r>
            <a:r>
              <a:rPr lang="en-US" sz="3800" b="1" dirty="0">
                <a:latin typeface="Calibri" panose="020F0502020204030204" pitchFamily="34" charset="0"/>
                <a:cs typeface="Calibri" panose="020F0502020204030204" pitchFamily="34" charset="0"/>
              </a:rPr>
              <a:t>Holy Ghost</a:t>
            </a:r>
            <a:r>
              <a:rPr lang="en-US" sz="3800" dirty="0">
                <a:latin typeface="Calibri" panose="020F0502020204030204" pitchFamily="34" charset="0"/>
                <a:cs typeface="Calibri" panose="020F0502020204030204" pitchFamily="34" charset="0"/>
              </a:rPr>
              <a:t>. And by the power of the Holy Ghost ye may </a:t>
            </a:r>
            <a:r>
              <a:rPr lang="en-US" sz="3800" b="1" dirty="0">
                <a:latin typeface="Calibri" panose="020F0502020204030204" pitchFamily="34" charset="0"/>
                <a:cs typeface="Calibri" panose="020F0502020204030204" pitchFamily="34" charset="0"/>
              </a:rPr>
              <a:t>know</a:t>
            </a:r>
            <a:r>
              <a:rPr lang="en-US" sz="3800" dirty="0">
                <a:solidFill>
                  <a:srgbClr val="FF0000"/>
                </a:solidFill>
                <a:latin typeface="Calibri" panose="020F0502020204030204" pitchFamily="34" charset="0"/>
                <a:cs typeface="Calibri" panose="020F0502020204030204" pitchFamily="34" charset="0"/>
              </a:rPr>
              <a:t> </a:t>
            </a:r>
            <a:r>
              <a:rPr lang="en-US" sz="3800" dirty="0">
                <a:latin typeface="Calibri" panose="020F0502020204030204" pitchFamily="34" charset="0"/>
                <a:cs typeface="Calibri" panose="020F0502020204030204" pitchFamily="34" charset="0"/>
              </a:rPr>
              <a:t>the </a:t>
            </a:r>
            <a:r>
              <a:rPr lang="en-US" sz="3800" b="1" dirty="0">
                <a:latin typeface="Calibri" panose="020F0502020204030204" pitchFamily="34" charset="0"/>
                <a:cs typeface="Calibri" panose="020F0502020204030204" pitchFamily="34" charset="0"/>
              </a:rPr>
              <a:t>truth</a:t>
            </a:r>
            <a:r>
              <a:rPr lang="en-US" sz="3800" dirty="0">
                <a:latin typeface="Calibri" panose="020F0502020204030204" pitchFamily="34" charset="0"/>
                <a:cs typeface="Calibri" panose="020F0502020204030204" pitchFamily="34" charset="0"/>
              </a:rPr>
              <a:t> of </a:t>
            </a:r>
            <a:r>
              <a:rPr lang="en-US" sz="3800" b="1" dirty="0">
                <a:latin typeface="Calibri" panose="020F0502020204030204" pitchFamily="34" charset="0"/>
                <a:cs typeface="Calibri" panose="020F0502020204030204" pitchFamily="34" charset="0"/>
              </a:rPr>
              <a:t>all</a:t>
            </a:r>
            <a:r>
              <a:rPr lang="en-US" sz="3800" dirty="0">
                <a:solidFill>
                  <a:srgbClr val="000099"/>
                </a:solidFill>
                <a:latin typeface="Calibri" panose="020F0502020204030204" pitchFamily="34" charset="0"/>
                <a:cs typeface="Calibri" panose="020F0502020204030204" pitchFamily="34" charset="0"/>
              </a:rPr>
              <a:t> </a:t>
            </a:r>
            <a:r>
              <a:rPr lang="en-US" sz="3800" b="1" dirty="0">
                <a:latin typeface="Calibri" panose="020F0502020204030204" pitchFamily="34" charset="0"/>
                <a:cs typeface="Calibri" panose="020F0502020204030204" pitchFamily="34" charset="0"/>
              </a:rPr>
              <a:t>things</a:t>
            </a:r>
            <a:r>
              <a:rPr lang="en-US" sz="3800" dirty="0">
                <a:latin typeface="Calibri" panose="020F0502020204030204" pitchFamily="34" charset="0"/>
                <a:cs typeface="Calibri" panose="020F0502020204030204" pitchFamily="34" charset="0"/>
              </a:rPr>
              <a:t>.” (Moroni 10:4-5)</a:t>
            </a:r>
          </a:p>
        </p:txBody>
      </p:sp>
      <p:sp>
        <p:nvSpPr>
          <p:cNvPr id="62468" name="Line 4">
            <a:extLst>
              <a:ext uri="{FF2B5EF4-FFF2-40B4-BE49-F238E27FC236}">
                <a16:creationId xmlns:a16="http://schemas.microsoft.com/office/drawing/2014/main" id="{EF45A5C1-2C00-4D5F-8C4A-FCFB06C5B7E7}"/>
              </a:ext>
            </a:extLst>
          </p:cNvPr>
          <p:cNvSpPr>
            <a:spLocks noChangeShapeType="1"/>
          </p:cNvSpPr>
          <p:nvPr/>
        </p:nvSpPr>
        <p:spPr bwMode="auto">
          <a:xfrm>
            <a:off x="533400" y="1676402"/>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Slide Number Placeholder 5">
            <a:extLst>
              <a:ext uri="{FF2B5EF4-FFF2-40B4-BE49-F238E27FC236}">
                <a16:creationId xmlns:a16="http://schemas.microsoft.com/office/drawing/2014/main" id="{6033B7BF-1FE7-4351-B96A-AA20B539091A}"/>
              </a:ext>
            </a:extLst>
          </p:cNvPr>
          <p:cNvSpPr>
            <a:spLocks noGrp="1"/>
          </p:cNvSpPr>
          <p:nvPr>
            <p:ph type="sldNum" sz="quarter" idx="12"/>
          </p:nvPr>
        </p:nvSpPr>
        <p:spPr>
          <a:xfrm>
            <a:off x="11582400" y="6477000"/>
            <a:ext cx="419972" cy="3238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6B64803-3285-4D44-A4EE-330719E59936}" type="slidenum">
              <a:rPr lang="en-US" altLang="en-US" sz="1200">
                <a:latin typeface="Corbel" panose="020B0503020204020204" pitchFamily="34" charset="0"/>
              </a:rPr>
              <a:pPr eaLnBrk="1" hangingPunct="1"/>
              <a:t>30</a:t>
            </a:fld>
            <a:endParaRPr lang="en-US" altLang="en-US" sz="1200" dirty="0">
              <a:latin typeface="Corbel" panose="020B0503020204020204" pitchFamily="34" charset="0"/>
            </a:endParaRPr>
          </a:p>
        </p:txBody>
      </p:sp>
      <p:pic>
        <p:nvPicPr>
          <p:cNvPr id="7" name="Picture 6" descr="A close up of a logo&#10;&#10;Description automatically generated">
            <a:extLst>
              <a:ext uri="{FF2B5EF4-FFF2-40B4-BE49-F238E27FC236}">
                <a16:creationId xmlns:a16="http://schemas.microsoft.com/office/drawing/2014/main" id="{59AAA93F-37EE-486A-8632-002625C60D7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fade">
                                      <p:cBhvr>
                                        <p:cTn id="7" dur="1000"/>
                                        <p:tgtEl>
                                          <p:spTgt spid="62467">
                                            <p:txEl>
                                              <p:pRg st="0" end="0"/>
                                            </p:txEl>
                                          </p:spTgt>
                                        </p:tgtEl>
                                      </p:cBhvr>
                                    </p:animEffect>
                                    <p:anim calcmode="lin" valueType="num">
                                      <p:cBhvr>
                                        <p:cTn id="8" dur="10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246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9FB35CB7-43EC-466E-84CB-AE5B92FC92DA}"/>
              </a:ext>
            </a:extLst>
          </p:cNvPr>
          <p:cNvSpPr>
            <a:spLocks noGrp="1" noChangeArrowheads="1"/>
          </p:cNvSpPr>
          <p:nvPr>
            <p:ph type="title"/>
          </p:nvPr>
        </p:nvSpPr>
        <p:spPr>
          <a:xfrm>
            <a:off x="572729" y="152404"/>
            <a:ext cx="10134600" cy="1676396"/>
          </a:xfrm>
        </p:spPr>
        <p:txBody>
          <a:bodyPr/>
          <a:lstStyle/>
          <a:p>
            <a:pPr algn="l" eaLnBrk="1" hangingPunct="1">
              <a:defRPr/>
            </a:pPr>
            <a:r>
              <a:rPr lang="en-US" sz="5000" b="1"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Feel What is Right by Burning</a:t>
            </a:r>
            <a:br>
              <a:rPr lang="en-US" sz="5000" b="1"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br>
            <a:r>
              <a:rPr lang="en-US" sz="5000" b="1"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in Your Bosom</a:t>
            </a:r>
          </a:p>
        </p:txBody>
      </p:sp>
      <p:sp>
        <p:nvSpPr>
          <p:cNvPr id="63491" name="Rectangle 3">
            <a:extLst>
              <a:ext uri="{FF2B5EF4-FFF2-40B4-BE49-F238E27FC236}">
                <a16:creationId xmlns:a16="http://schemas.microsoft.com/office/drawing/2014/main" id="{A3DBCF48-10E8-4E88-A6FD-FEF1AE156606}"/>
              </a:ext>
            </a:extLst>
          </p:cNvPr>
          <p:cNvSpPr>
            <a:spLocks noGrp="1" noChangeArrowheads="1"/>
          </p:cNvSpPr>
          <p:nvPr>
            <p:ph type="body" idx="1"/>
          </p:nvPr>
        </p:nvSpPr>
        <p:spPr>
          <a:xfrm>
            <a:off x="418229" y="2113938"/>
            <a:ext cx="11584143" cy="4210662"/>
          </a:xfrm>
        </p:spPr>
        <p:txBody>
          <a:bodyPr/>
          <a:lstStyle/>
          <a:p>
            <a:pPr marL="0" indent="0" eaLnBrk="1" hangingPunct="1">
              <a:buNone/>
              <a:defRPr/>
            </a:pPr>
            <a:r>
              <a:rPr lang="en-US" sz="3800" dirty="0">
                <a:latin typeface="Calibri" panose="020F0502020204030204" pitchFamily="34" charset="0"/>
                <a:cs typeface="Calibri" panose="020F0502020204030204" pitchFamily="34" charset="0"/>
              </a:rPr>
              <a:t>“But, behold, I say unto you, that you must </a:t>
            </a:r>
            <a:r>
              <a:rPr lang="en-US" sz="3800" b="1" dirty="0">
                <a:latin typeface="Calibri" panose="020F0502020204030204" pitchFamily="34" charset="0"/>
                <a:cs typeface="Calibri" panose="020F0502020204030204" pitchFamily="34" charset="0"/>
              </a:rPr>
              <a:t>study</a:t>
            </a:r>
            <a:r>
              <a:rPr lang="en-US" sz="3800" dirty="0">
                <a:latin typeface="Calibri" panose="020F0502020204030204" pitchFamily="34" charset="0"/>
                <a:cs typeface="Calibri" panose="020F0502020204030204" pitchFamily="34" charset="0"/>
              </a:rPr>
              <a:t> it out in your mind; then </a:t>
            </a:r>
            <a:r>
              <a:rPr lang="en-US" sz="3800" b="1" dirty="0">
                <a:latin typeface="Calibri" panose="020F0502020204030204" pitchFamily="34" charset="0"/>
                <a:cs typeface="Calibri" panose="020F0502020204030204" pitchFamily="34" charset="0"/>
              </a:rPr>
              <a:t>you must ask me </a:t>
            </a:r>
            <a:r>
              <a:rPr lang="en-US" sz="3800" dirty="0">
                <a:latin typeface="Calibri" panose="020F0502020204030204" pitchFamily="34" charset="0"/>
                <a:cs typeface="Calibri" panose="020F0502020204030204" pitchFamily="34" charset="0"/>
              </a:rPr>
              <a:t>if it be right, and </a:t>
            </a:r>
            <a:r>
              <a:rPr lang="en-US" sz="3800" b="1" dirty="0">
                <a:latin typeface="Calibri" panose="020F0502020204030204" pitchFamily="34" charset="0"/>
                <a:cs typeface="Calibri" panose="020F0502020204030204" pitchFamily="34" charset="0"/>
              </a:rPr>
              <a:t>if it is right </a:t>
            </a:r>
            <a:r>
              <a:rPr lang="en-US" sz="3800" dirty="0">
                <a:latin typeface="Calibri" panose="020F0502020204030204" pitchFamily="34" charset="0"/>
                <a:cs typeface="Calibri" panose="020F0502020204030204" pitchFamily="34" charset="0"/>
              </a:rPr>
              <a:t>I will cause that</a:t>
            </a:r>
            <a:r>
              <a:rPr lang="en-US" sz="3800" dirty="0">
                <a:solidFill>
                  <a:srgbClr val="FF0000"/>
                </a:solidFill>
                <a:latin typeface="Calibri" panose="020F0502020204030204" pitchFamily="34" charset="0"/>
                <a:cs typeface="Calibri" panose="020F0502020204030204" pitchFamily="34" charset="0"/>
              </a:rPr>
              <a:t> </a:t>
            </a:r>
            <a:r>
              <a:rPr lang="en-US" sz="3800" b="1" dirty="0">
                <a:latin typeface="Calibri" panose="020F0502020204030204" pitchFamily="34" charset="0"/>
                <a:cs typeface="Calibri" panose="020F0502020204030204" pitchFamily="34" charset="0"/>
              </a:rPr>
              <a:t>your bosom shall burn within you</a:t>
            </a:r>
            <a:r>
              <a:rPr lang="en-US" sz="3800" dirty="0">
                <a:latin typeface="Calibri" panose="020F0502020204030204" pitchFamily="34" charset="0"/>
                <a:cs typeface="Calibri" panose="020F0502020204030204" pitchFamily="34" charset="0"/>
              </a:rPr>
              <a:t>; therefore, you shall </a:t>
            </a:r>
            <a:r>
              <a:rPr lang="en-US" sz="3800" b="1" dirty="0">
                <a:latin typeface="Calibri" panose="020F0502020204030204" pitchFamily="34" charset="0"/>
                <a:cs typeface="Calibri" panose="020F0502020204030204" pitchFamily="34" charset="0"/>
              </a:rPr>
              <a:t>feel</a:t>
            </a:r>
            <a:r>
              <a:rPr lang="en-US" sz="3800" dirty="0">
                <a:latin typeface="Calibri" panose="020F0502020204030204" pitchFamily="34" charset="0"/>
                <a:cs typeface="Calibri" panose="020F0502020204030204" pitchFamily="34" charset="0"/>
              </a:rPr>
              <a:t> that it is </a:t>
            </a:r>
            <a:r>
              <a:rPr lang="en-US" sz="3800" b="1" dirty="0">
                <a:latin typeface="Calibri" panose="020F0502020204030204" pitchFamily="34" charset="0"/>
                <a:cs typeface="Calibri" panose="020F0502020204030204" pitchFamily="34" charset="0"/>
              </a:rPr>
              <a:t>right</a:t>
            </a:r>
            <a:r>
              <a:rPr lang="en-US" sz="3800" dirty="0">
                <a:latin typeface="Calibri" panose="020F0502020204030204" pitchFamily="34" charset="0"/>
                <a:cs typeface="Calibri" panose="020F0502020204030204" pitchFamily="34" charset="0"/>
              </a:rPr>
              <a:t>. But if it be </a:t>
            </a:r>
            <a:r>
              <a:rPr lang="en-US" sz="3800" b="1" dirty="0">
                <a:latin typeface="Calibri" panose="020F0502020204030204" pitchFamily="34" charset="0"/>
                <a:cs typeface="Calibri" panose="020F0502020204030204" pitchFamily="34" charset="0"/>
              </a:rPr>
              <a:t>not right </a:t>
            </a:r>
            <a:r>
              <a:rPr lang="en-US" sz="3800" dirty="0">
                <a:latin typeface="Calibri" panose="020F0502020204030204" pitchFamily="34" charset="0"/>
                <a:cs typeface="Calibri" panose="020F0502020204030204" pitchFamily="34" charset="0"/>
              </a:rPr>
              <a:t>you shall have </a:t>
            </a:r>
            <a:r>
              <a:rPr lang="en-US" sz="3800" b="1" dirty="0">
                <a:latin typeface="Calibri" panose="020F0502020204030204" pitchFamily="34" charset="0"/>
                <a:cs typeface="Calibri" panose="020F0502020204030204" pitchFamily="34" charset="0"/>
              </a:rPr>
              <a:t>no such feelings</a:t>
            </a:r>
            <a:r>
              <a:rPr lang="en-US" sz="3800" dirty="0">
                <a:latin typeface="Calibri" panose="020F0502020204030204" pitchFamily="34" charset="0"/>
                <a:cs typeface="Calibri" panose="020F0502020204030204" pitchFamily="34" charset="0"/>
              </a:rPr>
              <a:t>, but you shall have a stupor of thought that shall cause you to forget the thing which is wrong…” (Doctrine &amp; Covenants 9:8-9a)</a:t>
            </a:r>
          </a:p>
        </p:txBody>
      </p:sp>
      <p:sp>
        <p:nvSpPr>
          <p:cNvPr id="63492" name="Line 4">
            <a:extLst>
              <a:ext uri="{FF2B5EF4-FFF2-40B4-BE49-F238E27FC236}">
                <a16:creationId xmlns:a16="http://schemas.microsoft.com/office/drawing/2014/main" id="{4BAC9E9D-C50D-4198-A22E-5768CFE0478F}"/>
              </a:ext>
            </a:extLst>
          </p:cNvPr>
          <p:cNvSpPr>
            <a:spLocks noChangeShapeType="1"/>
          </p:cNvSpPr>
          <p:nvPr/>
        </p:nvSpPr>
        <p:spPr bwMode="auto">
          <a:xfrm>
            <a:off x="572729" y="18288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Slide Number Placeholder 5">
            <a:extLst>
              <a:ext uri="{FF2B5EF4-FFF2-40B4-BE49-F238E27FC236}">
                <a16:creationId xmlns:a16="http://schemas.microsoft.com/office/drawing/2014/main" id="{47C2D158-11FB-4F28-87A5-0B3D03F12342}"/>
              </a:ext>
            </a:extLst>
          </p:cNvPr>
          <p:cNvSpPr>
            <a:spLocks noGrp="1"/>
          </p:cNvSpPr>
          <p:nvPr>
            <p:ph type="sldNum" sz="quarter" idx="12"/>
          </p:nvPr>
        </p:nvSpPr>
        <p:spPr>
          <a:xfrm>
            <a:off x="11582400" y="6477000"/>
            <a:ext cx="419972" cy="3238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6B64803-3285-4D44-A4EE-330719E59936}" type="slidenum">
              <a:rPr lang="en-US" altLang="en-US" sz="1200">
                <a:latin typeface="Corbel" panose="020B0503020204020204" pitchFamily="34" charset="0"/>
              </a:rPr>
              <a:pPr eaLnBrk="1" hangingPunct="1"/>
              <a:t>31</a:t>
            </a:fld>
            <a:endParaRPr lang="en-US" altLang="en-US" sz="1200" dirty="0">
              <a:latin typeface="Corbel" panose="020B0503020204020204" pitchFamily="34" charset="0"/>
            </a:endParaRPr>
          </a:p>
        </p:txBody>
      </p:sp>
      <p:pic>
        <p:nvPicPr>
          <p:cNvPr id="7" name="Picture 6" descr="A close up of a logo&#10;&#10;Description automatically generated">
            <a:extLst>
              <a:ext uri="{FF2B5EF4-FFF2-40B4-BE49-F238E27FC236}">
                <a16:creationId xmlns:a16="http://schemas.microsoft.com/office/drawing/2014/main" id="{F3DFE53F-C8B4-4F0D-9382-BEC10084918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1000"/>
                                        <p:tgtEl>
                                          <p:spTgt spid="63491">
                                            <p:txEl>
                                              <p:pRg st="0" end="0"/>
                                            </p:txEl>
                                          </p:spTgt>
                                        </p:tgtEl>
                                      </p:cBhvr>
                                    </p:animEffect>
                                    <p:anim calcmode="lin" valueType="num">
                                      <p:cBhvr>
                                        <p:cTn id="8" dur="10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349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3C00F5F-317E-42CC-A47E-95F667E9AF58}"/>
              </a:ext>
            </a:extLst>
          </p:cNvPr>
          <p:cNvSpPr>
            <a:spLocks noGrp="1" noChangeArrowheads="1"/>
          </p:cNvSpPr>
          <p:nvPr>
            <p:ph type="title"/>
          </p:nvPr>
        </p:nvSpPr>
        <p:spPr>
          <a:xfrm>
            <a:off x="533400" y="143519"/>
            <a:ext cx="10249772" cy="1113782"/>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Bible on Revelation</a:t>
            </a:r>
          </a:p>
        </p:txBody>
      </p:sp>
      <p:sp>
        <p:nvSpPr>
          <p:cNvPr id="64515" name="Rectangle 3">
            <a:extLst>
              <a:ext uri="{FF2B5EF4-FFF2-40B4-BE49-F238E27FC236}">
                <a16:creationId xmlns:a16="http://schemas.microsoft.com/office/drawing/2014/main" id="{6E0EE087-469C-47C4-9C71-6A1457FF9EF4}"/>
              </a:ext>
            </a:extLst>
          </p:cNvPr>
          <p:cNvSpPr>
            <a:spLocks noGrp="1" noChangeArrowheads="1"/>
          </p:cNvSpPr>
          <p:nvPr>
            <p:ph type="body" idx="1"/>
          </p:nvPr>
        </p:nvSpPr>
        <p:spPr>
          <a:xfrm>
            <a:off x="608556" y="1905000"/>
            <a:ext cx="11277600" cy="4114800"/>
          </a:xfrm>
        </p:spPr>
        <p:txBody>
          <a:bodyPr/>
          <a:lstStyle/>
          <a:p>
            <a:pPr marL="228600" indent="-228600" eaLnBrk="1" hangingPunct="1">
              <a:spcBef>
                <a:spcPts val="1200"/>
              </a:spcBef>
              <a:defRPr/>
            </a:pPr>
            <a:r>
              <a:rPr lang="en-US" sz="4400" dirty="0">
                <a:latin typeface="Calibri" panose="020F0502020204030204" pitchFamily="34" charset="0"/>
                <a:cs typeface="Calibri" panose="020F0502020204030204" pitchFamily="34" charset="0"/>
              </a:rPr>
              <a:t>Apostles guided into all truth, </a:t>
            </a:r>
            <a:r>
              <a:rPr lang="en-US" sz="4400" i="1" dirty="0">
                <a:latin typeface="Calibri" panose="020F0502020204030204" pitchFamily="34" charset="0"/>
                <a:cs typeface="Calibri" panose="020F0502020204030204" pitchFamily="34" charset="0"/>
              </a:rPr>
              <a:t>John 16:13</a:t>
            </a:r>
          </a:p>
          <a:p>
            <a:pPr marL="228600" indent="-228600" eaLnBrk="1" hangingPunct="1">
              <a:spcBef>
                <a:spcPts val="1200"/>
              </a:spcBef>
              <a:defRPr/>
            </a:pPr>
            <a:r>
              <a:rPr lang="en-US" sz="4400" dirty="0">
                <a:latin typeface="Calibri" panose="020F0502020204030204" pitchFamily="34" charset="0"/>
                <a:cs typeface="Calibri" panose="020F0502020204030204" pitchFamily="34" charset="0"/>
              </a:rPr>
              <a:t>Prophecy ceased when all truth revealed,</a:t>
            </a:r>
            <a:br>
              <a:rPr lang="en-US" sz="4400" i="1" dirty="0">
                <a:latin typeface="Calibri" panose="020F0502020204030204" pitchFamily="34" charset="0"/>
                <a:cs typeface="Calibri" panose="020F0502020204030204" pitchFamily="34" charset="0"/>
              </a:rPr>
            </a:br>
            <a:r>
              <a:rPr lang="en-US" sz="4400" i="1" dirty="0">
                <a:latin typeface="Calibri" panose="020F0502020204030204" pitchFamily="34" charset="0"/>
                <a:cs typeface="Calibri" panose="020F0502020204030204" pitchFamily="34" charset="0"/>
              </a:rPr>
              <a:t>1 Corinthians 13:8-10</a:t>
            </a:r>
          </a:p>
          <a:p>
            <a:pPr marL="228600" indent="-228600" eaLnBrk="1" hangingPunct="1">
              <a:spcBef>
                <a:spcPts val="1200"/>
              </a:spcBef>
              <a:defRPr/>
            </a:pPr>
            <a:r>
              <a:rPr lang="en-US" sz="4400" dirty="0">
                <a:latin typeface="Calibri" panose="020F0502020204030204" pitchFamily="34" charset="0"/>
                <a:cs typeface="Calibri" panose="020F0502020204030204" pitchFamily="34" charset="0"/>
              </a:rPr>
              <a:t>Inspired Scriptures complete us for every </a:t>
            </a:r>
            <a:br>
              <a:rPr lang="en-US" sz="4400" dirty="0">
                <a:latin typeface="Calibri" panose="020F0502020204030204" pitchFamily="34" charset="0"/>
                <a:cs typeface="Calibri" panose="020F0502020204030204" pitchFamily="34" charset="0"/>
              </a:rPr>
            </a:br>
            <a:r>
              <a:rPr lang="en-US" sz="4400" dirty="0">
                <a:latin typeface="Calibri" panose="020F0502020204030204" pitchFamily="34" charset="0"/>
                <a:cs typeface="Calibri" panose="020F0502020204030204" pitchFamily="34" charset="0"/>
              </a:rPr>
              <a:t>good work, </a:t>
            </a:r>
            <a:r>
              <a:rPr lang="en-US" sz="4400" i="1" dirty="0">
                <a:latin typeface="Calibri" panose="020F0502020204030204" pitchFamily="34" charset="0"/>
                <a:cs typeface="Calibri" panose="020F0502020204030204" pitchFamily="34" charset="0"/>
              </a:rPr>
              <a:t>2 Timothy 3:16-17</a:t>
            </a:r>
          </a:p>
        </p:txBody>
      </p:sp>
      <p:sp>
        <p:nvSpPr>
          <p:cNvPr id="64516" name="Line 4">
            <a:extLst>
              <a:ext uri="{FF2B5EF4-FFF2-40B4-BE49-F238E27FC236}">
                <a16:creationId xmlns:a16="http://schemas.microsoft.com/office/drawing/2014/main" id="{7D7500B6-1A70-49C8-8379-8B509BFE27C0}"/>
              </a:ext>
            </a:extLst>
          </p:cNvPr>
          <p:cNvSpPr>
            <a:spLocks noChangeShapeType="1"/>
          </p:cNvSpPr>
          <p:nvPr/>
        </p:nvSpPr>
        <p:spPr bwMode="auto">
          <a:xfrm>
            <a:off x="609600" y="13716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Slide Number Placeholder 5">
            <a:extLst>
              <a:ext uri="{FF2B5EF4-FFF2-40B4-BE49-F238E27FC236}">
                <a16:creationId xmlns:a16="http://schemas.microsoft.com/office/drawing/2014/main" id="{72104D69-CF89-4E85-BB05-193E099F6CFD}"/>
              </a:ext>
            </a:extLst>
          </p:cNvPr>
          <p:cNvSpPr>
            <a:spLocks noGrp="1"/>
          </p:cNvSpPr>
          <p:nvPr>
            <p:ph type="sldNum" sz="quarter" idx="12"/>
          </p:nvPr>
        </p:nvSpPr>
        <p:spPr>
          <a:xfrm>
            <a:off x="11582400" y="6477000"/>
            <a:ext cx="419972" cy="3238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6B64803-3285-4D44-A4EE-330719E59936}" type="slidenum">
              <a:rPr lang="en-US" altLang="en-US" sz="1200">
                <a:latin typeface="Corbel" panose="020B0503020204020204" pitchFamily="34" charset="0"/>
              </a:rPr>
              <a:pPr eaLnBrk="1" hangingPunct="1"/>
              <a:t>32</a:t>
            </a:fld>
            <a:endParaRPr lang="en-US" altLang="en-US" sz="1200" dirty="0">
              <a:latin typeface="Corbel" panose="020B0503020204020204" pitchFamily="34" charset="0"/>
            </a:endParaRPr>
          </a:p>
        </p:txBody>
      </p:sp>
      <p:pic>
        <p:nvPicPr>
          <p:cNvPr id="7" name="Picture 6" descr="A close up of a logo&#10;&#10;Description automatically generated">
            <a:extLst>
              <a:ext uri="{FF2B5EF4-FFF2-40B4-BE49-F238E27FC236}">
                <a16:creationId xmlns:a16="http://schemas.microsoft.com/office/drawing/2014/main" id="{82DDA326-6A34-437E-B664-1FCD0805B18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fade">
                                      <p:cBhvr>
                                        <p:cTn id="7" dur="1000"/>
                                        <p:tgtEl>
                                          <p:spTgt spid="64515">
                                            <p:txEl>
                                              <p:pRg st="0" end="0"/>
                                            </p:txEl>
                                          </p:spTgt>
                                        </p:tgtEl>
                                      </p:cBhvr>
                                    </p:animEffect>
                                    <p:anim calcmode="lin" valueType="num">
                                      <p:cBhvr>
                                        <p:cTn id="8" dur="10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45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4515">
                                            <p:txEl>
                                              <p:pRg st="1" end="1"/>
                                            </p:txEl>
                                          </p:spTgt>
                                        </p:tgtEl>
                                        <p:attrNameLst>
                                          <p:attrName>style.visibility</p:attrName>
                                        </p:attrNameLst>
                                      </p:cBhvr>
                                      <p:to>
                                        <p:strVal val="visible"/>
                                      </p:to>
                                    </p:set>
                                    <p:animEffect transition="in" filter="fade">
                                      <p:cBhvr>
                                        <p:cTn id="14" dur="1000"/>
                                        <p:tgtEl>
                                          <p:spTgt spid="64515">
                                            <p:txEl>
                                              <p:pRg st="1" end="1"/>
                                            </p:txEl>
                                          </p:spTgt>
                                        </p:tgtEl>
                                      </p:cBhvr>
                                    </p:animEffect>
                                    <p:anim calcmode="lin" valueType="num">
                                      <p:cBhvr>
                                        <p:cTn id="15" dur="1000" fill="hold"/>
                                        <p:tgtEl>
                                          <p:spTgt spid="645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45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64515">
                                            <p:txEl>
                                              <p:pRg st="2" end="2"/>
                                            </p:txEl>
                                          </p:spTgt>
                                        </p:tgtEl>
                                        <p:attrNameLst>
                                          <p:attrName>style.visibility</p:attrName>
                                        </p:attrNameLst>
                                      </p:cBhvr>
                                      <p:to>
                                        <p:strVal val="visible"/>
                                      </p:to>
                                    </p:set>
                                    <p:animEffect transition="in" filter="fade">
                                      <p:cBhvr>
                                        <p:cTn id="21" dur="1000"/>
                                        <p:tgtEl>
                                          <p:spTgt spid="64515">
                                            <p:txEl>
                                              <p:pRg st="2" end="2"/>
                                            </p:txEl>
                                          </p:spTgt>
                                        </p:tgtEl>
                                      </p:cBhvr>
                                    </p:animEffect>
                                    <p:anim calcmode="lin" valueType="num">
                                      <p:cBhvr>
                                        <p:cTn id="22" dur="1000" fill="hold"/>
                                        <p:tgtEl>
                                          <p:spTgt spid="645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45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3C00F5F-317E-42CC-A47E-95F667E9AF58}"/>
              </a:ext>
            </a:extLst>
          </p:cNvPr>
          <p:cNvSpPr>
            <a:spLocks noGrp="1" noChangeArrowheads="1"/>
          </p:cNvSpPr>
          <p:nvPr>
            <p:ph type="title"/>
          </p:nvPr>
        </p:nvSpPr>
        <p:spPr>
          <a:xfrm>
            <a:off x="533400" y="152400"/>
            <a:ext cx="10249772" cy="1142996"/>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Bible on Revelation</a:t>
            </a:r>
          </a:p>
        </p:txBody>
      </p:sp>
      <p:sp>
        <p:nvSpPr>
          <p:cNvPr id="64515" name="Rectangle 3">
            <a:extLst>
              <a:ext uri="{FF2B5EF4-FFF2-40B4-BE49-F238E27FC236}">
                <a16:creationId xmlns:a16="http://schemas.microsoft.com/office/drawing/2014/main" id="{6E0EE087-469C-47C4-9C71-6A1457FF9EF4}"/>
              </a:ext>
            </a:extLst>
          </p:cNvPr>
          <p:cNvSpPr>
            <a:spLocks noGrp="1" noChangeArrowheads="1"/>
          </p:cNvSpPr>
          <p:nvPr>
            <p:ph type="body" idx="1"/>
          </p:nvPr>
        </p:nvSpPr>
        <p:spPr>
          <a:xfrm>
            <a:off x="533400" y="1905000"/>
            <a:ext cx="11353800" cy="4114794"/>
          </a:xfrm>
        </p:spPr>
        <p:txBody>
          <a:bodyPr/>
          <a:lstStyle/>
          <a:p>
            <a:pPr marL="228600" indent="-228600" eaLnBrk="1" hangingPunct="1">
              <a:spcBef>
                <a:spcPts val="1200"/>
              </a:spcBef>
              <a:defRPr/>
            </a:pPr>
            <a:r>
              <a:rPr lang="en-US" sz="4400" dirty="0">
                <a:latin typeface="Calibri" panose="020F0502020204030204" pitchFamily="34" charset="0"/>
                <a:cs typeface="Calibri" panose="020F0502020204030204" pitchFamily="34" charset="0"/>
              </a:rPr>
              <a:t>All things pertaining to life and godliness have been given us by God’s power, </a:t>
            </a:r>
            <a:r>
              <a:rPr lang="en-US" sz="4400" i="1" dirty="0">
                <a:latin typeface="Calibri" panose="020F0502020204030204" pitchFamily="34" charset="0"/>
                <a:cs typeface="Calibri" panose="020F0502020204030204" pitchFamily="34" charset="0"/>
              </a:rPr>
              <a:t>2 Peter 1:3</a:t>
            </a:r>
          </a:p>
          <a:p>
            <a:pPr marL="228600" indent="-228600" eaLnBrk="1" hangingPunct="1">
              <a:spcBef>
                <a:spcPts val="1200"/>
              </a:spcBef>
              <a:defRPr/>
            </a:pPr>
            <a:r>
              <a:rPr lang="en-US" sz="4400" dirty="0">
                <a:latin typeface="Calibri" panose="020F0502020204030204" pitchFamily="34" charset="0"/>
                <a:cs typeface="Calibri" panose="020F0502020204030204" pitchFamily="34" charset="0"/>
              </a:rPr>
              <a:t>The faith was once for all delivered, </a:t>
            </a:r>
            <a:r>
              <a:rPr lang="en-US" sz="4400" i="1" dirty="0">
                <a:latin typeface="Calibri" panose="020F0502020204030204" pitchFamily="34" charset="0"/>
                <a:cs typeface="Calibri" panose="020F0502020204030204" pitchFamily="34" charset="0"/>
              </a:rPr>
              <a:t>Jude 3</a:t>
            </a:r>
          </a:p>
          <a:p>
            <a:pPr marL="228600" indent="-228600" eaLnBrk="1" hangingPunct="1">
              <a:spcBef>
                <a:spcPts val="1200"/>
              </a:spcBef>
              <a:defRPr/>
            </a:pPr>
            <a:r>
              <a:rPr lang="en-US" sz="4400" dirty="0">
                <a:latin typeface="Calibri" panose="020F0502020204030204" pitchFamily="34" charset="0"/>
                <a:cs typeface="Calibri" panose="020F0502020204030204" pitchFamily="34" charset="0"/>
              </a:rPr>
              <a:t>No escape if we neglect the gospel,</a:t>
            </a:r>
            <a:r>
              <a:rPr lang="en-US" sz="4400" i="1" dirty="0">
                <a:latin typeface="Calibri" panose="020F0502020204030204" pitchFamily="34" charset="0"/>
                <a:cs typeface="Calibri" panose="020F0502020204030204" pitchFamily="34" charset="0"/>
              </a:rPr>
              <a:t> </a:t>
            </a:r>
            <a:br>
              <a:rPr lang="en-US" sz="4400" i="1" dirty="0">
                <a:latin typeface="Calibri" panose="020F0502020204030204" pitchFamily="34" charset="0"/>
                <a:cs typeface="Calibri" panose="020F0502020204030204" pitchFamily="34" charset="0"/>
              </a:rPr>
            </a:br>
            <a:r>
              <a:rPr lang="en-US" sz="4400" i="1" dirty="0">
                <a:latin typeface="Calibri" panose="020F0502020204030204" pitchFamily="34" charset="0"/>
                <a:cs typeface="Calibri" panose="020F0502020204030204" pitchFamily="34" charset="0"/>
              </a:rPr>
              <a:t>Hebrews 2:3-4</a:t>
            </a:r>
          </a:p>
        </p:txBody>
      </p:sp>
      <p:sp>
        <p:nvSpPr>
          <p:cNvPr id="64516" name="Line 4">
            <a:extLst>
              <a:ext uri="{FF2B5EF4-FFF2-40B4-BE49-F238E27FC236}">
                <a16:creationId xmlns:a16="http://schemas.microsoft.com/office/drawing/2014/main" id="{7D7500B6-1A70-49C8-8379-8B509BFE27C0}"/>
              </a:ext>
            </a:extLst>
          </p:cNvPr>
          <p:cNvSpPr>
            <a:spLocks noChangeShapeType="1"/>
          </p:cNvSpPr>
          <p:nvPr/>
        </p:nvSpPr>
        <p:spPr bwMode="auto">
          <a:xfrm>
            <a:off x="609600" y="13716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 name="Slide Number Placeholder 5">
            <a:extLst>
              <a:ext uri="{FF2B5EF4-FFF2-40B4-BE49-F238E27FC236}">
                <a16:creationId xmlns:a16="http://schemas.microsoft.com/office/drawing/2014/main" id="{72104D69-CF89-4E85-BB05-193E099F6CFD}"/>
              </a:ext>
            </a:extLst>
          </p:cNvPr>
          <p:cNvSpPr>
            <a:spLocks noGrp="1"/>
          </p:cNvSpPr>
          <p:nvPr>
            <p:ph type="sldNum" sz="quarter" idx="12"/>
          </p:nvPr>
        </p:nvSpPr>
        <p:spPr>
          <a:xfrm>
            <a:off x="11582400" y="6477000"/>
            <a:ext cx="419972" cy="3238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6B64803-3285-4D44-A4EE-330719E59936}" type="slidenum">
              <a:rPr lang="en-US" altLang="en-US" sz="1200">
                <a:latin typeface="Corbel" panose="020B0503020204020204" pitchFamily="34" charset="0"/>
              </a:rPr>
              <a:pPr eaLnBrk="1" hangingPunct="1"/>
              <a:t>33</a:t>
            </a:fld>
            <a:endParaRPr lang="en-US" altLang="en-US" sz="1200" dirty="0">
              <a:latin typeface="Corbel" panose="020B0503020204020204" pitchFamily="34" charset="0"/>
            </a:endParaRPr>
          </a:p>
        </p:txBody>
      </p:sp>
      <p:pic>
        <p:nvPicPr>
          <p:cNvPr id="7" name="Picture 6" descr="A close up of a logo&#10;&#10;Description automatically generated">
            <a:extLst>
              <a:ext uri="{FF2B5EF4-FFF2-40B4-BE49-F238E27FC236}">
                <a16:creationId xmlns:a16="http://schemas.microsoft.com/office/drawing/2014/main" id="{82DDA326-6A34-437E-B664-1FCD0805B18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0280891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fade">
                                      <p:cBhvr>
                                        <p:cTn id="7" dur="1000"/>
                                        <p:tgtEl>
                                          <p:spTgt spid="64515">
                                            <p:txEl>
                                              <p:pRg st="0" end="0"/>
                                            </p:txEl>
                                          </p:spTgt>
                                        </p:tgtEl>
                                      </p:cBhvr>
                                    </p:animEffect>
                                    <p:anim calcmode="lin" valueType="num">
                                      <p:cBhvr>
                                        <p:cTn id="8" dur="1000" fill="hold"/>
                                        <p:tgtEl>
                                          <p:spTgt spid="645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45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64515">
                                            <p:txEl>
                                              <p:pRg st="1" end="1"/>
                                            </p:txEl>
                                          </p:spTgt>
                                        </p:tgtEl>
                                        <p:attrNameLst>
                                          <p:attrName>style.visibility</p:attrName>
                                        </p:attrNameLst>
                                      </p:cBhvr>
                                      <p:to>
                                        <p:strVal val="visible"/>
                                      </p:to>
                                    </p:set>
                                    <p:animEffect transition="in" filter="fade">
                                      <p:cBhvr>
                                        <p:cTn id="14" dur="1000"/>
                                        <p:tgtEl>
                                          <p:spTgt spid="64515">
                                            <p:txEl>
                                              <p:pRg st="1" end="1"/>
                                            </p:txEl>
                                          </p:spTgt>
                                        </p:tgtEl>
                                      </p:cBhvr>
                                    </p:animEffect>
                                    <p:anim calcmode="lin" valueType="num">
                                      <p:cBhvr>
                                        <p:cTn id="15" dur="1000" fill="hold"/>
                                        <p:tgtEl>
                                          <p:spTgt spid="6451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45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64515">
                                            <p:txEl>
                                              <p:pRg st="2" end="2"/>
                                            </p:txEl>
                                          </p:spTgt>
                                        </p:tgtEl>
                                        <p:attrNameLst>
                                          <p:attrName>style.visibility</p:attrName>
                                        </p:attrNameLst>
                                      </p:cBhvr>
                                      <p:to>
                                        <p:strVal val="visible"/>
                                      </p:to>
                                    </p:set>
                                    <p:animEffect transition="in" filter="fade">
                                      <p:cBhvr>
                                        <p:cTn id="21" dur="1000"/>
                                        <p:tgtEl>
                                          <p:spTgt spid="64515">
                                            <p:txEl>
                                              <p:pRg st="2" end="2"/>
                                            </p:txEl>
                                          </p:spTgt>
                                        </p:tgtEl>
                                      </p:cBhvr>
                                    </p:animEffect>
                                    <p:anim calcmode="lin" valueType="num">
                                      <p:cBhvr>
                                        <p:cTn id="22" dur="1000" fill="hold"/>
                                        <p:tgtEl>
                                          <p:spTgt spid="6451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45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375E0A51-A891-4FE7-91A0-5D77AB43CF65}"/>
              </a:ext>
            </a:extLst>
          </p:cNvPr>
          <p:cNvSpPr>
            <a:spLocks noGrp="1" noChangeArrowheads="1"/>
          </p:cNvSpPr>
          <p:nvPr>
            <p:ph type="title"/>
          </p:nvPr>
        </p:nvSpPr>
        <p:spPr>
          <a:xfrm>
            <a:off x="2019300" y="304800"/>
            <a:ext cx="8153400" cy="1143000"/>
          </a:xfrm>
        </p:spPr>
        <p:txBody>
          <a:bodyPr/>
          <a:lstStyle/>
          <a:p>
            <a:pPr eaLnBrk="1" hangingPunct="1">
              <a:defRPr/>
            </a:pPr>
            <a:r>
              <a:rPr lang="en-US" sz="5400" b="1" cap="small" dirty="0">
                <a:solidFill>
                  <a:srgbClr val="A50021"/>
                </a:solidFill>
                <a:effectLst>
                  <a:outerShdw blurRad="38100" dist="38100" dir="2700000" algn="tl">
                    <a:srgbClr val="000000"/>
                  </a:outerShdw>
                </a:effectLst>
              </a:rPr>
              <a:t>Concerning Revelation</a:t>
            </a:r>
          </a:p>
        </p:txBody>
      </p:sp>
      <p:sp>
        <p:nvSpPr>
          <p:cNvPr id="66563" name="Rectangle 3">
            <a:extLst>
              <a:ext uri="{FF2B5EF4-FFF2-40B4-BE49-F238E27FC236}">
                <a16:creationId xmlns:a16="http://schemas.microsoft.com/office/drawing/2014/main" id="{F560A233-EBE0-4C0A-A6C2-BB7404A4C97F}"/>
              </a:ext>
            </a:extLst>
          </p:cNvPr>
          <p:cNvSpPr>
            <a:spLocks noGrp="1" noChangeArrowheads="1"/>
          </p:cNvSpPr>
          <p:nvPr>
            <p:ph type="body" idx="1"/>
          </p:nvPr>
        </p:nvSpPr>
        <p:spPr>
          <a:xfrm>
            <a:off x="612058" y="1600200"/>
            <a:ext cx="10972800" cy="4876800"/>
          </a:xfrm>
        </p:spPr>
        <p:txBody>
          <a:bodyPr/>
          <a:lstStyle/>
          <a:p>
            <a:pPr marL="285750" indent="-285750" eaLnBrk="1" hangingPunct="1">
              <a:spcBef>
                <a:spcPts val="600"/>
              </a:spcBef>
              <a:defRPr/>
            </a:pPr>
            <a:r>
              <a:rPr lang="en-US" sz="4400" dirty="0">
                <a:latin typeface="Calibri" panose="020F0502020204030204" pitchFamily="34" charset="0"/>
                <a:cs typeface="Calibri" panose="020F0502020204030204" pitchFamily="34" charset="0"/>
              </a:rPr>
              <a:t>The </a:t>
            </a:r>
            <a:r>
              <a:rPr lang="en-US" sz="4400" u="sng" dirty="0">
                <a:latin typeface="Calibri" panose="020F0502020204030204" pitchFamily="34" charset="0"/>
                <a:cs typeface="Calibri" panose="020F0502020204030204" pitchFamily="34" charset="0"/>
              </a:rPr>
              <a:t>Revelation</a:t>
            </a:r>
            <a:r>
              <a:rPr lang="en-US" sz="4400" dirty="0">
                <a:latin typeface="Calibri" panose="020F0502020204030204" pitchFamily="34" charset="0"/>
                <a:cs typeface="Calibri" panose="020F0502020204030204" pitchFamily="34" charset="0"/>
              </a:rPr>
              <a:t> of Mormonism is </a:t>
            </a:r>
            <a:r>
              <a:rPr lang="en-US" sz="4400" b="1" i="1" dirty="0">
                <a:solidFill>
                  <a:srgbClr val="A50021"/>
                </a:solidFill>
                <a:latin typeface="Calibri" panose="020F0502020204030204" pitchFamily="34" charset="0"/>
                <a:cs typeface="Calibri" panose="020F0502020204030204" pitchFamily="34" charset="0"/>
              </a:rPr>
              <a:t>NOT</a:t>
            </a:r>
            <a:r>
              <a:rPr lang="en-US" sz="4400" dirty="0">
                <a:latin typeface="Calibri" panose="020F0502020204030204" pitchFamily="34" charset="0"/>
                <a:cs typeface="Calibri" panose="020F0502020204030204" pitchFamily="34" charset="0"/>
              </a:rPr>
              <a:t> the </a:t>
            </a:r>
            <a:r>
              <a:rPr lang="en-US" sz="4400" u="sng" dirty="0">
                <a:latin typeface="Calibri" panose="020F0502020204030204" pitchFamily="34" charset="0"/>
                <a:cs typeface="Calibri" panose="020F0502020204030204" pitchFamily="34" charset="0"/>
              </a:rPr>
              <a:t>Revelation</a:t>
            </a:r>
            <a:r>
              <a:rPr lang="en-US" sz="4400" dirty="0">
                <a:latin typeface="Calibri" panose="020F0502020204030204" pitchFamily="34" charset="0"/>
                <a:cs typeface="Calibri" panose="020F0502020204030204" pitchFamily="34" charset="0"/>
              </a:rPr>
              <a:t> of the Bible</a:t>
            </a:r>
          </a:p>
          <a:p>
            <a:pPr lvl="1" eaLnBrk="1" hangingPunct="1">
              <a:spcBef>
                <a:spcPts val="600"/>
              </a:spcBef>
              <a:defRPr/>
            </a:pPr>
            <a:r>
              <a:rPr lang="en-US" sz="4000" dirty="0">
                <a:latin typeface="Calibri" panose="020F0502020204030204" pitchFamily="34" charset="0"/>
                <a:cs typeface="Calibri" panose="020F0502020204030204" pitchFamily="34" charset="0"/>
              </a:rPr>
              <a:t>Bible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Mormon doctrine, and Mormon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Bible doctrine</a:t>
            </a:r>
          </a:p>
          <a:p>
            <a:pPr lvl="1" eaLnBrk="1" hangingPunct="1">
              <a:spcBef>
                <a:spcPts val="600"/>
              </a:spcBef>
              <a:defRPr/>
            </a:pPr>
            <a:r>
              <a:rPr lang="en-US" sz="4000" dirty="0">
                <a:latin typeface="Calibri" panose="020F0502020204030204" pitchFamily="34" charset="0"/>
                <a:cs typeface="Calibri" panose="020F0502020204030204" pitchFamily="34" charset="0"/>
              </a:rPr>
              <a:t>They are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one and the same</a:t>
            </a:r>
          </a:p>
          <a:p>
            <a:pPr lvl="1" eaLnBrk="1" hangingPunct="1">
              <a:spcBef>
                <a:spcPts val="600"/>
              </a:spcBef>
              <a:defRPr/>
            </a:pPr>
            <a:r>
              <a:rPr lang="en-US" sz="4000" b="1" i="1" dirty="0">
                <a:solidFill>
                  <a:srgbClr val="0000FF"/>
                </a:solidFill>
                <a:latin typeface="Calibri" panose="020F0502020204030204" pitchFamily="34" charset="0"/>
                <a:cs typeface="Calibri" panose="020F0502020204030204" pitchFamily="34" charset="0"/>
              </a:rPr>
              <a:t>No Mormon truly believes the Bible, and a   true Bible believer cannot be a Mormon!</a:t>
            </a:r>
          </a:p>
        </p:txBody>
      </p:sp>
      <p:sp>
        <p:nvSpPr>
          <p:cNvPr id="5" name="Slide Number Placeholder 5">
            <a:extLst>
              <a:ext uri="{FF2B5EF4-FFF2-40B4-BE49-F238E27FC236}">
                <a16:creationId xmlns:a16="http://schemas.microsoft.com/office/drawing/2014/main" id="{CA497ED0-9DC8-4E03-980A-DCDA32DFBF02}"/>
              </a:ext>
            </a:extLst>
          </p:cNvPr>
          <p:cNvSpPr>
            <a:spLocks noGrp="1"/>
          </p:cNvSpPr>
          <p:nvPr>
            <p:ph type="sldNum" sz="quarter" idx="12"/>
          </p:nvPr>
        </p:nvSpPr>
        <p:spPr>
          <a:xfrm>
            <a:off x="11582400" y="6477000"/>
            <a:ext cx="419972" cy="3238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6B64803-3285-4D44-A4EE-330719E59936}" type="slidenum">
              <a:rPr lang="en-US" altLang="en-US" sz="1200">
                <a:latin typeface="Corbel" panose="020B0503020204020204" pitchFamily="34" charset="0"/>
              </a:rPr>
              <a:pPr eaLnBrk="1" hangingPunct="1"/>
              <a:t>34</a:t>
            </a:fld>
            <a:endParaRPr lang="en-US" altLang="en-US" sz="1200" dirty="0">
              <a:latin typeface="Corbel" panose="020B0503020204020204" pitchFamily="34" charset="0"/>
            </a:endParaRPr>
          </a:p>
        </p:txBody>
      </p:sp>
      <p:pic>
        <p:nvPicPr>
          <p:cNvPr id="6" name="Picture 5" descr="A close up of a logo&#10;&#10;Description automatically generated">
            <a:extLst>
              <a:ext uri="{FF2B5EF4-FFF2-40B4-BE49-F238E27FC236}">
                <a16:creationId xmlns:a16="http://schemas.microsoft.com/office/drawing/2014/main" id="{587ECFF5-2396-44BD-90F1-CC2BDBAFD512}"/>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fade">
                                      <p:cBhvr>
                                        <p:cTn id="7" dur="1000"/>
                                        <p:tgtEl>
                                          <p:spTgt spid="66563">
                                            <p:txEl>
                                              <p:pRg st="0" end="0"/>
                                            </p:txEl>
                                          </p:spTgt>
                                        </p:tgtEl>
                                      </p:cBhvr>
                                    </p:animEffect>
                                    <p:anim calcmode="lin" valueType="num">
                                      <p:cBhvr>
                                        <p:cTn id="8" dur="10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656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66563">
                                            <p:txEl>
                                              <p:pRg st="1" end="1"/>
                                            </p:txEl>
                                          </p:spTgt>
                                        </p:tgtEl>
                                        <p:attrNameLst>
                                          <p:attrName>style.visibility</p:attrName>
                                        </p:attrNameLst>
                                      </p:cBhvr>
                                      <p:to>
                                        <p:strVal val="visible"/>
                                      </p:to>
                                    </p:set>
                                    <p:animEffect transition="in" filter="fade">
                                      <p:cBhvr>
                                        <p:cTn id="13" dur="1000"/>
                                        <p:tgtEl>
                                          <p:spTgt spid="66563">
                                            <p:txEl>
                                              <p:pRg st="1" end="1"/>
                                            </p:txEl>
                                          </p:spTgt>
                                        </p:tgtEl>
                                      </p:cBhvr>
                                    </p:animEffect>
                                    <p:anim calcmode="lin" valueType="num">
                                      <p:cBhvr>
                                        <p:cTn id="14" dur="1000" fill="hold"/>
                                        <p:tgtEl>
                                          <p:spTgt spid="6656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6656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500"/>
                                  </p:stCondLst>
                                  <p:childTnLst>
                                    <p:set>
                                      <p:cBhvr>
                                        <p:cTn id="18" dur="1" fill="hold">
                                          <p:stCondLst>
                                            <p:cond delay="0"/>
                                          </p:stCondLst>
                                        </p:cTn>
                                        <p:tgtEl>
                                          <p:spTgt spid="66563">
                                            <p:txEl>
                                              <p:pRg st="2" end="2"/>
                                            </p:txEl>
                                          </p:spTgt>
                                        </p:tgtEl>
                                        <p:attrNameLst>
                                          <p:attrName>style.visibility</p:attrName>
                                        </p:attrNameLst>
                                      </p:cBhvr>
                                      <p:to>
                                        <p:strVal val="visible"/>
                                      </p:to>
                                    </p:set>
                                    <p:animEffect transition="in" filter="fade">
                                      <p:cBhvr>
                                        <p:cTn id="19" dur="1000"/>
                                        <p:tgtEl>
                                          <p:spTgt spid="66563">
                                            <p:txEl>
                                              <p:pRg st="2" end="2"/>
                                            </p:txEl>
                                          </p:spTgt>
                                        </p:tgtEl>
                                      </p:cBhvr>
                                    </p:animEffect>
                                    <p:anim calcmode="lin" valueType="num">
                                      <p:cBhvr>
                                        <p:cTn id="20" dur="1000" fill="hold"/>
                                        <p:tgtEl>
                                          <p:spTgt spid="6656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656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7" presetClass="entr" presetSubtype="0" fill="hold" grpId="0" nodeType="afterEffect">
                                  <p:stCondLst>
                                    <p:cond delay="1000"/>
                                  </p:stCondLst>
                                  <p:childTnLst>
                                    <p:set>
                                      <p:cBhvr>
                                        <p:cTn id="24" dur="1" fill="hold">
                                          <p:stCondLst>
                                            <p:cond delay="0"/>
                                          </p:stCondLst>
                                        </p:cTn>
                                        <p:tgtEl>
                                          <p:spTgt spid="66563">
                                            <p:txEl>
                                              <p:pRg st="3" end="3"/>
                                            </p:txEl>
                                          </p:spTgt>
                                        </p:tgtEl>
                                        <p:attrNameLst>
                                          <p:attrName>style.visibility</p:attrName>
                                        </p:attrNameLst>
                                      </p:cBhvr>
                                      <p:to>
                                        <p:strVal val="visible"/>
                                      </p:to>
                                    </p:set>
                                    <p:animEffect transition="in" filter="fade">
                                      <p:cBhvr>
                                        <p:cTn id="25" dur="1000"/>
                                        <p:tgtEl>
                                          <p:spTgt spid="66563">
                                            <p:txEl>
                                              <p:pRg st="3" end="3"/>
                                            </p:txEl>
                                          </p:spTgt>
                                        </p:tgtEl>
                                      </p:cBhvr>
                                    </p:animEffect>
                                    <p:anim calcmode="lin" valueType="num">
                                      <p:cBhvr>
                                        <p:cTn id="26" dur="1000" fill="hold"/>
                                        <p:tgtEl>
                                          <p:spTgt spid="6656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6656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a:extLst>
              <a:ext uri="{FF2B5EF4-FFF2-40B4-BE49-F238E27FC236}">
                <a16:creationId xmlns:a16="http://schemas.microsoft.com/office/drawing/2014/main" id="{F28612C8-818C-44AB-8DA4-A6946B4E62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128" y="4"/>
            <a:ext cx="3638551" cy="329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3" name="Picture 3">
            <a:extLst>
              <a:ext uri="{FF2B5EF4-FFF2-40B4-BE49-F238E27FC236}">
                <a16:creationId xmlns:a16="http://schemas.microsoft.com/office/drawing/2014/main" id="{43F7355B-9650-420B-8FA7-25A99312B0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5765" y="228606"/>
            <a:ext cx="2479675"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Rectangle 4">
            <a:extLst>
              <a:ext uri="{FF2B5EF4-FFF2-40B4-BE49-F238E27FC236}">
                <a16:creationId xmlns:a16="http://schemas.microsoft.com/office/drawing/2014/main" id="{21181B6D-761B-437F-B1FA-0A0BACE55846}"/>
              </a:ext>
            </a:extLst>
          </p:cNvPr>
          <p:cNvSpPr>
            <a:spLocks noGrp="1" noChangeArrowheads="1"/>
          </p:cNvSpPr>
          <p:nvPr>
            <p:ph type="subTitle" idx="1"/>
          </p:nvPr>
        </p:nvSpPr>
        <p:spPr>
          <a:xfrm>
            <a:off x="2895600" y="3200400"/>
            <a:ext cx="6400800" cy="1905000"/>
          </a:xfrm>
          <a:solidFill>
            <a:schemeClr val="accent2"/>
          </a:solidFill>
          <a:ln>
            <a:solidFill>
              <a:schemeClr val="tx1"/>
            </a:solidFill>
            <a:miter lim="800000"/>
            <a:headEnd/>
            <a:tailEnd/>
          </a:ln>
        </p:spPr>
        <p:txBody>
          <a:bodyPr/>
          <a:lstStyle/>
          <a:p>
            <a:pPr eaLnBrk="1" hangingPunct="1"/>
            <a:r>
              <a:rPr lang="en-US" altLang="en-US">
                <a:solidFill>
                  <a:schemeClr val="bg1"/>
                </a:solidFill>
                <a:latin typeface="Times New Roman" panose="02020603050405020304" pitchFamily="18" charset="0"/>
              </a:rPr>
              <a:t>THE CHURCH OF             </a:t>
            </a:r>
            <a:r>
              <a:rPr lang="en-US" altLang="en-US" sz="4800">
                <a:solidFill>
                  <a:schemeClr val="bg1"/>
                </a:solidFill>
                <a:latin typeface="Times New Roman" panose="02020603050405020304" pitchFamily="18" charset="0"/>
              </a:rPr>
              <a:t>JESUS CHRIST</a:t>
            </a:r>
            <a:r>
              <a:rPr lang="en-US" altLang="en-US" sz="4000">
                <a:solidFill>
                  <a:schemeClr val="bg1"/>
                </a:solidFill>
                <a:latin typeface="Times New Roman" panose="02020603050405020304" pitchFamily="18" charset="0"/>
              </a:rPr>
              <a:t>             </a:t>
            </a:r>
            <a:r>
              <a:rPr lang="en-US" altLang="en-US">
                <a:solidFill>
                  <a:schemeClr val="bg1"/>
                </a:solidFill>
                <a:latin typeface="Times New Roman" panose="02020603050405020304" pitchFamily="18" charset="0"/>
              </a:rPr>
              <a:t>OF LATTER-DAY SAINTS</a:t>
            </a:r>
          </a:p>
        </p:txBody>
      </p:sp>
      <p:sp>
        <p:nvSpPr>
          <p:cNvPr id="40965" name="Text Box 5">
            <a:extLst>
              <a:ext uri="{FF2B5EF4-FFF2-40B4-BE49-F238E27FC236}">
                <a16:creationId xmlns:a16="http://schemas.microsoft.com/office/drawing/2014/main" id="{9660DB81-9338-4309-94E1-16CCEDC04933}"/>
              </a:ext>
            </a:extLst>
          </p:cNvPr>
          <p:cNvSpPr txBox="1">
            <a:spLocks noChangeArrowheads="1"/>
          </p:cNvSpPr>
          <p:nvPr/>
        </p:nvSpPr>
        <p:spPr bwMode="auto">
          <a:xfrm>
            <a:off x="1485900" y="5153596"/>
            <a:ext cx="9220200" cy="1384995"/>
          </a:xfrm>
          <a:prstGeom prst="rect">
            <a:avLst/>
          </a:prstGeom>
          <a:noFill/>
          <a:ln w="9525">
            <a:noFill/>
            <a:miter lim="800000"/>
            <a:headEnd/>
            <a:tailEnd/>
          </a:ln>
          <a:effectLst/>
        </p:spPr>
        <p:txBody>
          <a:bodyPr wrap="square">
            <a:spAutoFit/>
          </a:bodyPr>
          <a:lstStyle/>
          <a:p>
            <a:pPr algn="ctr">
              <a:spcBef>
                <a:spcPct val="50000"/>
              </a:spcBef>
              <a:defRPr/>
            </a:pPr>
            <a:r>
              <a:rPr lang="en-US" sz="4800" b="1" i="1" dirty="0">
                <a:solidFill>
                  <a:srgbClr val="A50021"/>
                </a:solidFill>
              </a:rPr>
              <a:t>The Bible and the Book of Mormon</a:t>
            </a:r>
            <a:br>
              <a:rPr lang="en-US" sz="4800" b="1" i="1" dirty="0">
                <a:solidFill>
                  <a:srgbClr val="A50021"/>
                </a:solidFill>
              </a:rPr>
            </a:br>
            <a:r>
              <a:rPr lang="en-US" sz="3600" b="1" dirty="0">
                <a:solidFill>
                  <a:srgbClr val="006600"/>
                </a:solidFill>
              </a:rPr>
              <a:t>(Part 3)</a:t>
            </a:r>
            <a:endParaRPr lang="en-US" sz="3600" b="1" i="1" dirty="0">
              <a:solidFill>
                <a:srgbClr val="006600"/>
              </a:solidFill>
            </a:endParaRPr>
          </a:p>
        </p:txBody>
      </p:sp>
      <p:pic>
        <p:nvPicPr>
          <p:cNvPr id="6" name="Picture 5" descr="A close up of a logo&#10;&#10;Description automatically generated">
            <a:extLst>
              <a:ext uri="{FF2B5EF4-FFF2-40B4-BE49-F238E27FC236}">
                <a16:creationId xmlns:a16="http://schemas.microsoft.com/office/drawing/2014/main" id="{34A37B48-FF09-4814-AB49-EDDC3CBF32B3}"/>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0330786C-10FD-468F-BA53-4D6E6FEFBED1}"/>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891BCAB4-EE24-4ECA-8FDA-B136DC9BC80B}"/>
              </a:ext>
            </a:extLst>
          </p:cNvPr>
          <p:cNvSpPr>
            <a:spLocks noGrp="1"/>
          </p:cNvSpPr>
          <p:nvPr>
            <p:ph type="sldNum" sz="quarter" idx="12"/>
          </p:nvPr>
        </p:nvSpPr>
        <p:spPr>
          <a:xfrm>
            <a:off x="9144000" y="6477000"/>
            <a:ext cx="2844800" cy="381000"/>
          </a:xfrm>
        </p:spPr>
        <p:txBody>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1D4672E6-0F05-40F4-BF8D-D8855F772113}" type="slidenum">
              <a:rPr lang="en-US" altLang="en-US" sz="1200">
                <a:latin typeface="Corbel" panose="020B0503020204020204" pitchFamily="34" charset="0"/>
              </a:rPr>
              <a:pPr eaLnBrk="1" hangingPunct="1"/>
              <a:t>5</a:t>
            </a:fld>
            <a:endParaRPr lang="en-US" altLang="en-US" sz="1200">
              <a:latin typeface="Corbel" panose="020B0503020204020204" pitchFamily="34" charset="0"/>
            </a:endParaRPr>
          </a:p>
        </p:txBody>
      </p:sp>
      <p:sp>
        <p:nvSpPr>
          <p:cNvPr id="41986" name="Rectangle 2">
            <a:extLst>
              <a:ext uri="{FF2B5EF4-FFF2-40B4-BE49-F238E27FC236}">
                <a16:creationId xmlns:a16="http://schemas.microsoft.com/office/drawing/2014/main" id="{D2E6A2CA-A791-4080-BA83-8DC4EA4F889A}"/>
              </a:ext>
            </a:extLst>
          </p:cNvPr>
          <p:cNvSpPr>
            <a:spLocks noGrp="1" noChangeArrowheads="1"/>
          </p:cNvSpPr>
          <p:nvPr>
            <p:ph type="title"/>
          </p:nvPr>
        </p:nvSpPr>
        <p:spPr>
          <a:xfrm>
            <a:off x="660400" y="228600"/>
            <a:ext cx="9550400" cy="1219200"/>
          </a:xfrm>
        </p:spPr>
        <p:txBody>
          <a:bodyPr/>
          <a:lstStyle/>
          <a:p>
            <a:pPr algn="l" eaLnBrk="1" hangingPunct="1">
              <a:defRPr/>
            </a:pPr>
            <a:r>
              <a:rPr lang="en-US" sz="72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Scriptures</a:t>
            </a:r>
          </a:p>
        </p:txBody>
      </p:sp>
      <p:sp>
        <p:nvSpPr>
          <p:cNvPr id="41987" name="Rectangle 3">
            <a:extLst>
              <a:ext uri="{FF2B5EF4-FFF2-40B4-BE49-F238E27FC236}">
                <a16:creationId xmlns:a16="http://schemas.microsoft.com/office/drawing/2014/main" id="{4BA34857-87FF-452A-AF02-EBF9376A1BF7}"/>
              </a:ext>
            </a:extLst>
          </p:cNvPr>
          <p:cNvSpPr>
            <a:spLocks noGrp="1" noChangeArrowheads="1"/>
          </p:cNvSpPr>
          <p:nvPr>
            <p:ph type="body" idx="1"/>
          </p:nvPr>
        </p:nvSpPr>
        <p:spPr>
          <a:xfrm>
            <a:off x="660400" y="1752603"/>
            <a:ext cx="10998200" cy="4419599"/>
          </a:xfrm>
        </p:spPr>
        <p:txBody>
          <a:bodyPr/>
          <a:lstStyle/>
          <a:p>
            <a:pPr marL="225420" indent="-225420" eaLnBrk="1" hangingPunct="1">
              <a:spcBef>
                <a:spcPts val="600"/>
              </a:spcBef>
              <a:defRPr/>
            </a:pPr>
            <a:r>
              <a:rPr lang="en-US" sz="4400" b="1" dirty="0">
                <a:latin typeface="Calibri" panose="020F0502020204030204" pitchFamily="34" charset="0"/>
                <a:cs typeface="Calibri" panose="020F0502020204030204" pitchFamily="34" charset="0"/>
              </a:rPr>
              <a:t>LDS Scriptures </a:t>
            </a:r>
            <a:r>
              <a:rPr lang="en-US" sz="4400" dirty="0">
                <a:latin typeface="Calibri" panose="020F0502020204030204" pitchFamily="34" charset="0"/>
                <a:cs typeface="Calibri" panose="020F0502020204030204" pitchFamily="34" charset="0"/>
              </a:rPr>
              <a:t>(“Standard Works”)</a:t>
            </a:r>
            <a:endParaRPr lang="en-US" sz="4400" i="1" dirty="0">
              <a:latin typeface="Calibri" panose="020F0502020204030204" pitchFamily="34" charset="0"/>
              <a:cs typeface="Calibri" panose="020F0502020204030204" pitchFamily="34" charset="0"/>
            </a:endParaRPr>
          </a:p>
          <a:p>
            <a:pPr lvl="1" eaLnBrk="1" hangingPunct="1">
              <a:spcBef>
                <a:spcPts val="600"/>
              </a:spcBef>
              <a:defRPr/>
            </a:pPr>
            <a:r>
              <a:rPr lang="en-US" sz="4200" dirty="0">
                <a:latin typeface="Calibri" panose="020F0502020204030204" pitchFamily="34" charset="0"/>
                <a:cs typeface="Calibri" panose="020F0502020204030204" pitchFamily="34" charset="0"/>
              </a:rPr>
              <a:t>Bible</a:t>
            </a:r>
          </a:p>
          <a:p>
            <a:pPr lvl="1" eaLnBrk="1" hangingPunct="1">
              <a:spcBef>
                <a:spcPts val="600"/>
              </a:spcBef>
              <a:defRPr/>
            </a:pPr>
            <a:r>
              <a:rPr lang="en-US" sz="4200" dirty="0">
                <a:latin typeface="Calibri" panose="020F0502020204030204" pitchFamily="34" charset="0"/>
                <a:cs typeface="Calibri" panose="020F0502020204030204" pitchFamily="34" charset="0"/>
              </a:rPr>
              <a:t>Book of Mormon</a:t>
            </a:r>
          </a:p>
          <a:p>
            <a:pPr lvl="2" eaLnBrk="1" hangingPunct="1">
              <a:spcBef>
                <a:spcPts val="600"/>
              </a:spcBef>
              <a:defRPr/>
            </a:pPr>
            <a:r>
              <a:rPr lang="en-US" sz="3800" dirty="0">
                <a:latin typeface="Calibri" panose="020F0502020204030204" pitchFamily="34" charset="0"/>
                <a:cs typeface="Calibri" panose="020F0502020204030204" pitchFamily="34" charset="0"/>
              </a:rPr>
              <a:t>“Another Testament of Jesus Christ”</a:t>
            </a:r>
          </a:p>
          <a:p>
            <a:pPr lvl="1" eaLnBrk="1" hangingPunct="1">
              <a:spcBef>
                <a:spcPts val="600"/>
              </a:spcBef>
              <a:defRPr/>
            </a:pPr>
            <a:r>
              <a:rPr lang="en-US" sz="4200" dirty="0">
                <a:latin typeface="Calibri" panose="020F0502020204030204" pitchFamily="34" charset="0"/>
                <a:cs typeface="Calibri" panose="020F0502020204030204" pitchFamily="34" charset="0"/>
              </a:rPr>
              <a:t>Doctrine and Covenants (modern revelations)</a:t>
            </a:r>
          </a:p>
          <a:p>
            <a:pPr lvl="1" eaLnBrk="1" hangingPunct="1">
              <a:spcBef>
                <a:spcPts val="600"/>
              </a:spcBef>
              <a:defRPr/>
            </a:pPr>
            <a:r>
              <a:rPr lang="en-US" sz="4200" dirty="0">
                <a:latin typeface="Calibri" panose="020F0502020204030204" pitchFamily="34" charset="0"/>
                <a:cs typeface="Calibri" panose="020F0502020204030204" pitchFamily="34" charset="0"/>
              </a:rPr>
              <a:t>Pearl of Great Price (accepted in 1880)</a:t>
            </a:r>
            <a:endParaRPr lang="en-US" sz="4200" i="1" dirty="0">
              <a:latin typeface="Calibri" panose="020F0502020204030204" pitchFamily="34" charset="0"/>
              <a:cs typeface="Calibri" panose="020F0502020204030204" pitchFamily="34" charset="0"/>
            </a:endParaRPr>
          </a:p>
        </p:txBody>
      </p:sp>
      <p:sp>
        <p:nvSpPr>
          <p:cNvPr id="41988" name="Line 4">
            <a:extLst>
              <a:ext uri="{FF2B5EF4-FFF2-40B4-BE49-F238E27FC236}">
                <a16:creationId xmlns:a16="http://schemas.microsoft.com/office/drawing/2014/main" id="{CBA35077-36A5-44F7-9E90-0A85EFF4802D}"/>
              </a:ext>
            </a:extLst>
          </p:cNvPr>
          <p:cNvSpPr>
            <a:spLocks noChangeShapeType="1"/>
          </p:cNvSpPr>
          <p:nvPr/>
        </p:nvSpPr>
        <p:spPr bwMode="auto">
          <a:xfrm>
            <a:off x="660400" y="14478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a:defRPr/>
            </a:pPr>
            <a:endParaRPr lang="en-US"/>
          </a:p>
        </p:txBody>
      </p:sp>
      <p:pic>
        <p:nvPicPr>
          <p:cNvPr id="6" name="Picture 5" descr="A close up of a logo&#10;&#10;Description automatically generated">
            <a:extLst>
              <a:ext uri="{FF2B5EF4-FFF2-40B4-BE49-F238E27FC236}">
                <a16:creationId xmlns:a16="http://schemas.microsoft.com/office/drawing/2014/main" id="{851D2E30-D139-434E-AF1F-75A922CD0A7E}"/>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467189B7-188C-4D89-9830-8427573447A8}"/>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1000"/>
                                        <p:tgtEl>
                                          <p:spTgt spid="41987">
                                            <p:txEl>
                                              <p:pRg st="0" end="0"/>
                                            </p:txEl>
                                          </p:spTgt>
                                        </p:tgtEl>
                                      </p:cBhvr>
                                    </p:animEffect>
                                    <p:anim calcmode="lin" valueType="num">
                                      <p:cBhvr>
                                        <p:cTn id="8" dur="10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98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41987">
                                            <p:txEl>
                                              <p:pRg st="1" end="1"/>
                                            </p:txEl>
                                          </p:spTgt>
                                        </p:tgtEl>
                                        <p:attrNameLst>
                                          <p:attrName>style.visibility</p:attrName>
                                        </p:attrNameLst>
                                      </p:cBhvr>
                                      <p:to>
                                        <p:strVal val="visible"/>
                                      </p:to>
                                    </p:set>
                                    <p:animEffect transition="in" filter="fade">
                                      <p:cBhvr>
                                        <p:cTn id="13" dur="1000"/>
                                        <p:tgtEl>
                                          <p:spTgt spid="41987">
                                            <p:txEl>
                                              <p:pRg st="1" end="1"/>
                                            </p:txEl>
                                          </p:spTgt>
                                        </p:tgtEl>
                                      </p:cBhvr>
                                    </p:animEffect>
                                    <p:anim calcmode="lin" valueType="num">
                                      <p:cBhvr>
                                        <p:cTn id="14" dur="10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1987">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500"/>
                                  </p:stCondLst>
                                  <p:childTnLst>
                                    <p:set>
                                      <p:cBhvr>
                                        <p:cTn id="18" dur="1" fill="hold">
                                          <p:stCondLst>
                                            <p:cond delay="0"/>
                                          </p:stCondLst>
                                        </p:cTn>
                                        <p:tgtEl>
                                          <p:spTgt spid="41987">
                                            <p:txEl>
                                              <p:pRg st="2" end="2"/>
                                            </p:txEl>
                                          </p:spTgt>
                                        </p:tgtEl>
                                        <p:attrNameLst>
                                          <p:attrName>style.visibility</p:attrName>
                                        </p:attrNameLst>
                                      </p:cBhvr>
                                      <p:to>
                                        <p:strVal val="visible"/>
                                      </p:to>
                                    </p:set>
                                    <p:animEffect transition="in" filter="fade">
                                      <p:cBhvr>
                                        <p:cTn id="19" dur="1000"/>
                                        <p:tgtEl>
                                          <p:spTgt spid="41987">
                                            <p:txEl>
                                              <p:pRg st="2" end="2"/>
                                            </p:txEl>
                                          </p:spTgt>
                                        </p:tgtEl>
                                      </p:cBhvr>
                                    </p:animEffect>
                                    <p:anim calcmode="lin" valueType="num">
                                      <p:cBhvr>
                                        <p:cTn id="20" dur="10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1987">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7" presetClass="entr" presetSubtype="0" fill="hold" grpId="0" nodeType="afterEffect">
                                  <p:stCondLst>
                                    <p:cond delay="500"/>
                                  </p:stCondLst>
                                  <p:childTnLst>
                                    <p:set>
                                      <p:cBhvr>
                                        <p:cTn id="24" dur="1" fill="hold">
                                          <p:stCondLst>
                                            <p:cond delay="0"/>
                                          </p:stCondLst>
                                        </p:cTn>
                                        <p:tgtEl>
                                          <p:spTgt spid="41987">
                                            <p:txEl>
                                              <p:pRg st="3" end="3"/>
                                            </p:txEl>
                                          </p:spTgt>
                                        </p:tgtEl>
                                        <p:attrNameLst>
                                          <p:attrName>style.visibility</p:attrName>
                                        </p:attrNameLst>
                                      </p:cBhvr>
                                      <p:to>
                                        <p:strVal val="visible"/>
                                      </p:to>
                                    </p:set>
                                    <p:animEffect transition="in" filter="fade">
                                      <p:cBhvr>
                                        <p:cTn id="25" dur="1000"/>
                                        <p:tgtEl>
                                          <p:spTgt spid="41987">
                                            <p:txEl>
                                              <p:pRg st="3" end="3"/>
                                            </p:txEl>
                                          </p:spTgt>
                                        </p:tgtEl>
                                      </p:cBhvr>
                                    </p:animEffect>
                                    <p:anim calcmode="lin" valueType="num">
                                      <p:cBhvr>
                                        <p:cTn id="26" dur="10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41987">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5500"/>
                            </p:stCondLst>
                            <p:childTnLst>
                              <p:par>
                                <p:cTn id="29" presetID="47" presetClass="entr" presetSubtype="0" fill="hold" grpId="0" nodeType="afterEffect">
                                  <p:stCondLst>
                                    <p:cond delay="500"/>
                                  </p:stCondLst>
                                  <p:childTnLst>
                                    <p:set>
                                      <p:cBhvr>
                                        <p:cTn id="30" dur="1" fill="hold">
                                          <p:stCondLst>
                                            <p:cond delay="0"/>
                                          </p:stCondLst>
                                        </p:cTn>
                                        <p:tgtEl>
                                          <p:spTgt spid="41987">
                                            <p:txEl>
                                              <p:pRg st="4" end="4"/>
                                            </p:txEl>
                                          </p:spTgt>
                                        </p:tgtEl>
                                        <p:attrNameLst>
                                          <p:attrName>style.visibility</p:attrName>
                                        </p:attrNameLst>
                                      </p:cBhvr>
                                      <p:to>
                                        <p:strVal val="visible"/>
                                      </p:to>
                                    </p:set>
                                    <p:animEffect transition="in" filter="fade">
                                      <p:cBhvr>
                                        <p:cTn id="31" dur="1000"/>
                                        <p:tgtEl>
                                          <p:spTgt spid="41987">
                                            <p:txEl>
                                              <p:pRg st="4" end="4"/>
                                            </p:txEl>
                                          </p:spTgt>
                                        </p:tgtEl>
                                      </p:cBhvr>
                                    </p:animEffect>
                                    <p:anim calcmode="lin" valueType="num">
                                      <p:cBhvr>
                                        <p:cTn id="32" dur="10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41987">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7000"/>
                            </p:stCondLst>
                            <p:childTnLst>
                              <p:par>
                                <p:cTn id="35" presetID="47" presetClass="entr" presetSubtype="0" fill="hold" grpId="0" nodeType="afterEffect">
                                  <p:stCondLst>
                                    <p:cond delay="500"/>
                                  </p:stCondLst>
                                  <p:childTnLst>
                                    <p:set>
                                      <p:cBhvr>
                                        <p:cTn id="36" dur="1" fill="hold">
                                          <p:stCondLst>
                                            <p:cond delay="0"/>
                                          </p:stCondLst>
                                        </p:cTn>
                                        <p:tgtEl>
                                          <p:spTgt spid="41987">
                                            <p:txEl>
                                              <p:pRg st="5" end="5"/>
                                            </p:txEl>
                                          </p:spTgt>
                                        </p:tgtEl>
                                        <p:attrNameLst>
                                          <p:attrName>style.visibility</p:attrName>
                                        </p:attrNameLst>
                                      </p:cBhvr>
                                      <p:to>
                                        <p:strVal val="visible"/>
                                      </p:to>
                                    </p:set>
                                    <p:animEffect transition="in" filter="fade">
                                      <p:cBhvr>
                                        <p:cTn id="37" dur="1000"/>
                                        <p:tgtEl>
                                          <p:spTgt spid="41987">
                                            <p:txEl>
                                              <p:pRg st="5" end="5"/>
                                            </p:txEl>
                                          </p:spTgt>
                                        </p:tgtEl>
                                      </p:cBhvr>
                                    </p:animEffect>
                                    <p:anim calcmode="lin" valueType="num">
                                      <p:cBhvr>
                                        <p:cTn id="38" dur="1000" fill="hold"/>
                                        <p:tgtEl>
                                          <p:spTgt spid="41987">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4198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6A90F9D2-DB0F-415A-A325-A329D0A9163D}"/>
              </a:ext>
            </a:extLst>
          </p:cNvPr>
          <p:cNvSpPr>
            <a:spLocks noGrp="1"/>
          </p:cNvSpPr>
          <p:nvPr>
            <p:ph type="sldNum" sz="quarter" idx="12"/>
          </p:nvPr>
        </p:nvSpPr>
        <p:spPr>
          <a:xfrm>
            <a:off x="9220200" y="6477003"/>
            <a:ext cx="2743200" cy="375463"/>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3A31F9CA-57A3-475D-9057-E348981C5A24}" type="slidenum">
              <a:rPr lang="en-US" altLang="en-US" sz="1200">
                <a:latin typeface="Corbel" panose="020B0503020204020204" pitchFamily="34" charset="0"/>
              </a:rPr>
              <a:pPr eaLnBrk="1" hangingPunct="1"/>
              <a:t>6</a:t>
            </a:fld>
            <a:endParaRPr lang="en-US" altLang="en-US" sz="1200" dirty="0">
              <a:latin typeface="Corbel" panose="020B0503020204020204" pitchFamily="34" charset="0"/>
            </a:endParaRPr>
          </a:p>
        </p:txBody>
      </p:sp>
      <p:sp>
        <p:nvSpPr>
          <p:cNvPr id="43010" name="Rectangle 2">
            <a:extLst>
              <a:ext uri="{FF2B5EF4-FFF2-40B4-BE49-F238E27FC236}">
                <a16:creationId xmlns:a16="http://schemas.microsoft.com/office/drawing/2014/main" id="{1B51C897-B502-494B-913C-6EDC9CCFA82C}"/>
              </a:ext>
            </a:extLst>
          </p:cNvPr>
          <p:cNvSpPr>
            <a:spLocks noGrp="1" noChangeArrowheads="1"/>
          </p:cNvSpPr>
          <p:nvPr>
            <p:ph type="title"/>
          </p:nvPr>
        </p:nvSpPr>
        <p:spPr>
          <a:xfrm>
            <a:off x="533400" y="228600"/>
            <a:ext cx="96774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Book of Mormon</a:t>
            </a:r>
          </a:p>
        </p:txBody>
      </p:sp>
      <p:sp>
        <p:nvSpPr>
          <p:cNvPr id="43011" name="Rectangle 3">
            <a:extLst>
              <a:ext uri="{FF2B5EF4-FFF2-40B4-BE49-F238E27FC236}">
                <a16:creationId xmlns:a16="http://schemas.microsoft.com/office/drawing/2014/main" id="{6B0BCD1E-355A-4DFE-809C-FB00A2256ECE}"/>
              </a:ext>
            </a:extLst>
          </p:cNvPr>
          <p:cNvSpPr>
            <a:spLocks noGrp="1" noChangeArrowheads="1"/>
          </p:cNvSpPr>
          <p:nvPr>
            <p:ph type="body" idx="1"/>
          </p:nvPr>
        </p:nvSpPr>
        <p:spPr>
          <a:xfrm>
            <a:off x="635000" y="1976289"/>
            <a:ext cx="10922000" cy="4343395"/>
          </a:xfrm>
        </p:spPr>
        <p:txBody>
          <a:bodyPr/>
          <a:lstStyle/>
          <a:p>
            <a:pPr marL="225420" indent="-225420" eaLnBrk="1" hangingPunct="1">
              <a:spcBef>
                <a:spcPts val="1200"/>
              </a:spcBef>
              <a:buNone/>
              <a:defRPr/>
            </a:pPr>
            <a:r>
              <a:rPr lang="en-US" sz="4400" dirty="0">
                <a:latin typeface="Calibri" panose="020F0502020204030204" pitchFamily="34" charset="0"/>
                <a:cs typeface="Calibri" panose="020F0502020204030204" pitchFamily="34" charset="0"/>
              </a:rPr>
              <a:t>“The Book of Mormon is a volume of holy scripture comparable to the Bible. It is a record of God’s dealings with the ancient inhabitants of the Americas and contains, as does the Bible, the fulness of the everlasting gospel.” </a:t>
            </a:r>
            <a:r>
              <a:rPr lang="en-US" sz="4000" dirty="0">
                <a:latin typeface="Calibri" panose="020F0502020204030204" pitchFamily="34" charset="0"/>
                <a:cs typeface="Calibri" panose="020F0502020204030204" pitchFamily="34" charset="0"/>
              </a:rPr>
              <a:t>(BOM, Introduction, 1981 ed.)</a:t>
            </a:r>
          </a:p>
        </p:txBody>
      </p:sp>
      <p:sp>
        <p:nvSpPr>
          <p:cNvPr id="43012" name="Line 4">
            <a:extLst>
              <a:ext uri="{FF2B5EF4-FFF2-40B4-BE49-F238E27FC236}">
                <a16:creationId xmlns:a16="http://schemas.microsoft.com/office/drawing/2014/main" id="{04B014B8-2850-403B-ACA9-FE8C30CF8084}"/>
              </a:ext>
            </a:extLst>
          </p:cNvPr>
          <p:cNvSpPr>
            <a:spLocks noChangeShapeType="1"/>
          </p:cNvSpPr>
          <p:nvPr/>
        </p:nvSpPr>
        <p:spPr bwMode="auto">
          <a:xfrm>
            <a:off x="660400" y="1472381"/>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a:defRPr/>
            </a:pPr>
            <a:endParaRPr lang="en-US"/>
          </a:p>
        </p:txBody>
      </p:sp>
      <p:pic>
        <p:nvPicPr>
          <p:cNvPr id="6" name="Picture 5" descr="A close up of a logo&#10;&#10;Description automatically generated">
            <a:extLst>
              <a:ext uri="{FF2B5EF4-FFF2-40B4-BE49-F238E27FC236}">
                <a16:creationId xmlns:a16="http://schemas.microsoft.com/office/drawing/2014/main" id="{7180CD20-BB2F-4AFB-9D58-1F4824D2D332}"/>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AF11428B-932C-4D0F-9176-8C54E89E429E}"/>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1000"/>
                                        <p:tgtEl>
                                          <p:spTgt spid="43011">
                                            <p:txEl>
                                              <p:pRg st="0" end="0"/>
                                            </p:txEl>
                                          </p:spTgt>
                                        </p:tgtEl>
                                      </p:cBhvr>
                                    </p:animEffect>
                                    <p:anim calcmode="lin" valueType="num">
                                      <p:cBhvr>
                                        <p:cTn id="8" dur="10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30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F2F0A6A3-E6A1-42B1-8C4E-B05B50925F77}"/>
              </a:ext>
            </a:extLst>
          </p:cNvPr>
          <p:cNvSpPr>
            <a:spLocks noGrp="1"/>
          </p:cNvSpPr>
          <p:nvPr>
            <p:ph type="sldNum" sz="quarter" idx="12"/>
          </p:nvPr>
        </p:nvSpPr>
        <p:spPr>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AD294C2D-738A-4C71-A6BF-4A6B429A7CAC}" type="slidenum">
              <a:rPr lang="en-US" altLang="en-US" sz="1200">
                <a:latin typeface="Corbel" panose="020B0503020204020204" pitchFamily="34" charset="0"/>
              </a:rPr>
              <a:pPr eaLnBrk="1" hangingPunct="1"/>
              <a:t>7</a:t>
            </a:fld>
            <a:endParaRPr lang="en-US" altLang="en-US" sz="1200" dirty="0">
              <a:latin typeface="Corbel" panose="020B0503020204020204" pitchFamily="34" charset="0"/>
            </a:endParaRPr>
          </a:p>
        </p:txBody>
      </p:sp>
      <p:sp>
        <p:nvSpPr>
          <p:cNvPr id="135171" name="Rectangle 3">
            <a:extLst>
              <a:ext uri="{FF2B5EF4-FFF2-40B4-BE49-F238E27FC236}">
                <a16:creationId xmlns:a16="http://schemas.microsoft.com/office/drawing/2014/main" id="{D5581DCA-8951-4D55-9D3B-9244C89EDE61}"/>
              </a:ext>
            </a:extLst>
          </p:cNvPr>
          <p:cNvSpPr>
            <a:spLocks noGrp="1" noChangeArrowheads="1"/>
          </p:cNvSpPr>
          <p:nvPr>
            <p:ph type="body" idx="1"/>
          </p:nvPr>
        </p:nvSpPr>
        <p:spPr>
          <a:xfrm>
            <a:off x="609600" y="1752604"/>
            <a:ext cx="10972800" cy="5105396"/>
          </a:xfrm>
        </p:spPr>
        <p:txBody>
          <a:bodyPr/>
          <a:lstStyle/>
          <a:p>
            <a:pPr marL="225420" indent="-225420" eaLnBrk="1" hangingPunct="1">
              <a:spcBef>
                <a:spcPts val="600"/>
              </a:spcBef>
              <a:defRPr/>
            </a:pPr>
            <a:r>
              <a:rPr lang="en-US" sz="4400" b="1" dirty="0">
                <a:latin typeface="Calibri" panose="020F0502020204030204" pitchFamily="34" charset="0"/>
                <a:cs typeface="Calibri" panose="020F0502020204030204" pitchFamily="34" charset="0"/>
              </a:rPr>
              <a:t>Most correct book</a:t>
            </a:r>
          </a:p>
          <a:p>
            <a:pPr marL="509575" lvl="1" indent="-52387" eaLnBrk="1" hangingPunct="1">
              <a:spcBef>
                <a:spcPts val="600"/>
              </a:spcBef>
              <a:buNone/>
              <a:defRPr/>
            </a:pPr>
            <a:r>
              <a:rPr lang="en-US" sz="4000" dirty="0">
                <a:latin typeface="Calibri" panose="020F0502020204030204" pitchFamily="34" charset="0"/>
                <a:cs typeface="Calibri" panose="020F0502020204030204" pitchFamily="34" charset="0"/>
              </a:rPr>
              <a:t>“I told the brethren that the Book of Mormon was the most correct of any book on earth, and the keystone of our religion, and a man would be nearer to God by abiding by its precepts, than by any other book.”</a:t>
            </a:r>
          </a:p>
          <a:p>
            <a:pPr marL="509575" lvl="1" indent="-52387" eaLnBrk="1" hangingPunct="1">
              <a:spcBef>
                <a:spcPts val="600"/>
              </a:spcBef>
              <a:buNone/>
              <a:defRPr/>
            </a:pPr>
            <a:r>
              <a:rPr lang="en-US" sz="3600" dirty="0">
                <a:latin typeface="Calibri" panose="020F0502020204030204" pitchFamily="34" charset="0"/>
                <a:cs typeface="Calibri" panose="020F0502020204030204" pitchFamily="34" charset="0"/>
              </a:rPr>
              <a:t>		     	Joseph Smith, Jr. (</a:t>
            </a:r>
            <a:r>
              <a:rPr lang="en-US" sz="3600" i="1" dirty="0">
                <a:latin typeface="Calibri" panose="020F0502020204030204" pitchFamily="34" charset="0"/>
                <a:cs typeface="Calibri" panose="020F0502020204030204" pitchFamily="34" charset="0"/>
              </a:rPr>
              <a:t>History of the Church</a:t>
            </a:r>
            <a:r>
              <a:rPr lang="en-US" sz="3600" dirty="0">
                <a:latin typeface="Calibri" panose="020F0502020204030204" pitchFamily="34" charset="0"/>
                <a:cs typeface="Calibri" panose="020F0502020204030204" pitchFamily="34" charset="0"/>
              </a:rPr>
              <a:t>, IV:461)</a:t>
            </a:r>
          </a:p>
        </p:txBody>
      </p:sp>
      <p:sp>
        <p:nvSpPr>
          <p:cNvPr id="135172" name="Line 4">
            <a:extLst>
              <a:ext uri="{FF2B5EF4-FFF2-40B4-BE49-F238E27FC236}">
                <a16:creationId xmlns:a16="http://schemas.microsoft.com/office/drawing/2014/main" id="{B53A628A-47F1-46BD-A94F-C84958A39E72}"/>
              </a:ext>
            </a:extLst>
          </p:cNvPr>
          <p:cNvSpPr>
            <a:spLocks noChangeShapeType="1"/>
          </p:cNvSpPr>
          <p:nvPr/>
        </p:nvSpPr>
        <p:spPr bwMode="auto">
          <a:xfrm>
            <a:off x="660400" y="15240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a:defRPr/>
            </a:pPr>
            <a:endParaRPr lang="en-US"/>
          </a:p>
        </p:txBody>
      </p:sp>
      <p:pic>
        <p:nvPicPr>
          <p:cNvPr id="6" name="Picture 5" descr="A close up of a logo&#10;&#10;Description automatically generated">
            <a:extLst>
              <a:ext uri="{FF2B5EF4-FFF2-40B4-BE49-F238E27FC236}">
                <a16:creationId xmlns:a16="http://schemas.microsoft.com/office/drawing/2014/main" id="{7BB54189-3F73-4574-A731-A8ECE09922D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FD6473D4-86E0-43E8-8285-5A278A0B2166}"/>
              </a:ext>
            </a:extLst>
          </p:cNvPr>
          <p:cNvSpPr>
            <a:spLocks noGrp="1" noChangeArrowheads="1"/>
          </p:cNvSpPr>
          <p:nvPr>
            <p:ph type="title"/>
          </p:nvPr>
        </p:nvSpPr>
        <p:spPr>
          <a:xfrm>
            <a:off x="533400" y="228600"/>
            <a:ext cx="96774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Book of Mormon</a:t>
            </a:r>
          </a:p>
        </p:txBody>
      </p:sp>
      <p:pic>
        <p:nvPicPr>
          <p:cNvPr id="9" name="Picture 8" descr="A close up of a logo&#10;&#10;Description automatically generated">
            <a:extLst>
              <a:ext uri="{FF2B5EF4-FFF2-40B4-BE49-F238E27FC236}">
                <a16:creationId xmlns:a16="http://schemas.microsoft.com/office/drawing/2014/main" id="{BC20DF62-4631-4055-BE15-068B98AA548A}"/>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fade">
                                      <p:cBhvr>
                                        <p:cTn id="7" dur="1000"/>
                                        <p:tgtEl>
                                          <p:spTgt spid="135171">
                                            <p:txEl>
                                              <p:pRg st="0" end="0"/>
                                            </p:txEl>
                                          </p:spTgt>
                                        </p:tgtEl>
                                      </p:cBhvr>
                                    </p:animEffect>
                                    <p:anim calcmode="lin" valueType="num">
                                      <p:cBhvr>
                                        <p:cTn id="8" dur="1000" fill="hold"/>
                                        <p:tgtEl>
                                          <p:spTgt spid="135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517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135171">
                                            <p:txEl>
                                              <p:pRg st="1" end="1"/>
                                            </p:txEl>
                                          </p:spTgt>
                                        </p:tgtEl>
                                        <p:attrNameLst>
                                          <p:attrName>style.visibility</p:attrName>
                                        </p:attrNameLst>
                                      </p:cBhvr>
                                      <p:to>
                                        <p:strVal val="visible"/>
                                      </p:to>
                                    </p:set>
                                    <p:animEffect transition="in" filter="fade">
                                      <p:cBhvr>
                                        <p:cTn id="13" dur="1000"/>
                                        <p:tgtEl>
                                          <p:spTgt spid="135171">
                                            <p:txEl>
                                              <p:pRg st="1" end="1"/>
                                            </p:txEl>
                                          </p:spTgt>
                                        </p:tgtEl>
                                      </p:cBhvr>
                                    </p:animEffect>
                                    <p:anim calcmode="lin" valueType="num">
                                      <p:cBhvr>
                                        <p:cTn id="14" dur="1000" fill="hold"/>
                                        <p:tgtEl>
                                          <p:spTgt spid="135171">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135171">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0"/>
                                  </p:stCondLst>
                                  <p:childTnLst>
                                    <p:set>
                                      <p:cBhvr>
                                        <p:cTn id="18" dur="1" fill="hold">
                                          <p:stCondLst>
                                            <p:cond delay="0"/>
                                          </p:stCondLst>
                                        </p:cTn>
                                        <p:tgtEl>
                                          <p:spTgt spid="135171">
                                            <p:txEl>
                                              <p:pRg st="2" end="2"/>
                                            </p:txEl>
                                          </p:spTgt>
                                        </p:tgtEl>
                                        <p:attrNameLst>
                                          <p:attrName>style.visibility</p:attrName>
                                        </p:attrNameLst>
                                      </p:cBhvr>
                                      <p:to>
                                        <p:strVal val="visible"/>
                                      </p:to>
                                    </p:set>
                                    <p:animEffect transition="in" filter="fade">
                                      <p:cBhvr>
                                        <p:cTn id="19" dur="1000"/>
                                        <p:tgtEl>
                                          <p:spTgt spid="135171">
                                            <p:txEl>
                                              <p:pRg st="2" end="2"/>
                                            </p:txEl>
                                          </p:spTgt>
                                        </p:tgtEl>
                                      </p:cBhvr>
                                    </p:animEffect>
                                    <p:anim calcmode="lin" valueType="num">
                                      <p:cBhvr>
                                        <p:cTn id="20" dur="1000" fill="hold"/>
                                        <p:tgtEl>
                                          <p:spTgt spid="13517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3517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4E8A66E-BE12-4581-AA4D-B4BCA940829E}"/>
              </a:ext>
            </a:extLst>
          </p:cNvPr>
          <p:cNvSpPr>
            <a:spLocks noGrp="1"/>
          </p:cNvSpPr>
          <p:nvPr>
            <p:ph type="sldNum" sz="quarter" idx="12"/>
          </p:nvPr>
        </p:nvSpPr>
        <p:spPr>
          <a:xfrm>
            <a:off x="11277600" y="6321424"/>
            <a:ext cx="558800" cy="476250"/>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01924F15-B7A7-4F0E-8BB3-5C2C2C644692}" type="slidenum">
              <a:rPr lang="en-US" altLang="en-US" sz="1200">
                <a:latin typeface="Corbel" panose="020B0503020204020204" pitchFamily="34" charset="0"/>
              </a:rPr>
              <a:pPr eaLnBrk="1" hangingPunct="1"/>
              <a:t>8</a:t>
            </a:fld>
            <a:endParaRPr lang="en-US" altLang="en-US" sz="1200" dirty="0">
              <a:latin typeface="Corbel" panose="020B0503020204020204" pitchFamily="34" charset="0"/>
            </a:endParaRPr>
          </a:p>
        </p:txBody>
      </p:sp>
      <p:sp>
        <p:nvSpPr>
          <p:cNvPr id="44034" name="Rectangle 2">
            <a:extLst>
              <a:ext uri="{FF2B5EF4-FFF2-40B4-BE49-F238E27FC236}">
                <a16:creationId xmlns:a16="http://schemas.microsoft.com/office/drawing/2014/main" id="{93A3C585-B965-42C1-9367-4BBE2D3054C6}"/>
              </a:ext>
            </a:extLst>
          </p:cNvPr>
          <p:cNvSpPr>
            <a:spLocks noGrp="1" noChangeArrowheads="1"/>
          </p:cNvSpPr>
          <p:nvPr>
            <p:ph type="title"/>
          </p:nvPr>
        </p:nvSpPr>
        <p:spPr>
          <a:xfrm>
            <a:off x="685800" y="228600"/>
            <a:ext cx="95250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Book of Mormon</a:t>
            </a:r>
          </a:p>
        </p:txBody>
      </p:sp>
      <p:sp>
        <p:nvSpPr>
          <p:cNvPr id="44035" name="Rectangle 3">
            <a:extLst>
              <a:ext uri="{FF2B5EF4-FFF2-40B4-BE49-F238E27FC236}">
                <a16:creationId xmlns:a16="http://schemas.microsoft.com/office/drawing/2014/main" id="{5A02AAE8-D0C7-4061-8132-A347F168682B}"/>
              </a:ext>
            </a:extLst>
          </p:cNvPr>
          <p:cNvSpPr>
            <a:spLocks noGrp="1" noChangeArrowheads="1"/>
          </p:cNvSpPr>
          <p:nvPr>
            <p:ph type="body" idx="1"/>
          </p:nvPr>
        </p:nvSpPr>
        <p:spPr>
          <a:xfrm>
            <a:off x="685800" y="1981200"/>
            <a:ext cx="10591800" cy="4340224"/>
          </a:xfrm>
        </p:spPr>
        <p:txBody>
          <a:bodyPr/>
          <a:lstStyle/>
          <a:p>
            <a:pPr marL="225420" indent="-225420" eaLnBrk="1" hangingPunct="1">
              <a:defRPr/>
            </a:pPr>
            <a:r>
              <a:rPr lang="en-US" sz="4400" b="1" dirty="0">
                <a:latin typeface="Calibri" panose="020F0502020204030204" pitchFamily="34" charset="0"/>
                <a:cs typeface="Calibri" panose="020F0502020204030204" pitchFamily="34" charset="0"/>
              </a:rPr>
              <a:t>No salvation without it</a:t>
            </a:r>
          </a:p>
          <a:p>
            <a:pPr marL="225420" indent="-225420" eaLnBrk="1" hangingPunct="1">
              <a:buNone/>
              <a:defRPr/>
            </a:pPr>
            <a:endParaRPr lang="en-US" sz="1400" dirty="0">
              <a:latin typeface="Calibri" panose="020F0502020204030204" pitchFamily="34" charset="0"/>
              <a:cs typeface="Calibri" panose="020F0502020204030204" pitchFamily="34" charset="0"/>
            </a:endParaRPr>
          </a:p>
          <a:p>
            <a:pPr marL="509575" lvl="1" indent="-52387" eaLnBrk="1" hangingPunct="1">
              <a:buNone/>
              <a:defRPr/>
            </a:pPr>
            <a:r>
              <a:rPr lang="en-US" sz="4400" dirty="0">
                <a:latin typeface="Calibri" panose="020F0502020204030204" pitchFamily="34" charset="0"/>
                <a:cs typeface="Calibri" panose="020F0502020204030204" pitchFamily="34" charset="0"/>
              </a:rPr>
              <a:t>“Indeed, no man can be saved unless he believes the Book of Mormon.”</a:t>
            </a:r>
          </a:p>
          <a:p>
            <a:pPr marL="509575" lvl="1" indent="-52387" eaLnBrk="1" hangingPunct="1">
              <a:buNone/>
              <a:defRPr/>
            </a:pPr>
            <a:endParaRPr lang="en-US" sz="1600" dirty="0">
              <a:latin typeface="Calibri" panose="020F0502020204030204" pitchFamily="34" charset="0"/>
              <a:cs typeface="Calibri" panose="020F0502020204030204" pitchFamily="34" charset="0"/>
            </a:endParaRPr>
          </a:p>
          <a:p>
            <a:pPr marL="509575" lvl="1" indent="-52387" algn="r" eaLnBrk="1" hangingPunct="1">
              <a:buNone/>
              <a:defRPr/>
            </a:pPr>
            <a:r>
              <a:rPr lang="en-US" sz="3600" dirty="0">
                <a:latin typeface="Calibri" panose="020F0502020204030204" pitchFamily="34" charset="0"/>
                <a:cs typeface="Calibri" panose="020F0502020204030204" pitchFamily="34" charset="0"/>
              </a:rPr>
              <a:t>Apostle Bruce R. McConkie</a:t>
            </a:r>
            <a:br>
              <a:rPr lang="en-US" sz="3600" dirty="0">
                <a:latin typeface="Calibri" panose="020F0502020204030204" pitchFamily="34" charset="0"/>
                <a:cs typeface="Calibri" panose="020F0502020204030204" pitchFamily="34" charset="0"/>
              </a:rPr>
            </a:br>
            <a:r>
              <a:rPr lang="en-US" sz="3600" i="1" dirty="0">
                <a:latin typeface="Calibri" panose="020F0502020204030204" pitchFamily="34" charset="0"/>
                <a:cs typeface="Calibri" panose="020F0502020204030204" pitchFamily="34" charset="0"/>
              </a:rPr>
              <a:t>A New Witness for the Articles of Faith</a:t>
            </a:r>
            <a:r>
              <a:rPr lang="en-US" sz="3600" dirty="0">
                <a:latin typeface="Calibri" panose="020F0502020204030204" pitchFamily="34" charset="0"/>
                <a:cs typeface="Calibri" panose="020F0502020204030204" pitchFamily="34" charset="0"/>
              </a:rPr>
              <a:t>, p. 471</a:t>
            </a:r>
          </a:p>
        </p:txBody>
      </p:sp>
      <p:sp>
        <p:nvSpPr>
          <p:cNvPr id="44036" name="Line 4">
            <a:extLst>
              <a:ext uri="{FF2B5EF4-FFF2-40B4-BE49-F238E27FC236}">
                <a16:creationId xmlns:a16="http://schemas.microsoft.com/office/drawing/2014/main" id="{8905EAB6-4FB6-45B4-AE64-AF4466AC8828}"/>
              </a:ext>
            </a:extLst>
          </p:cNvPr>
          <p:cNvSpPr>
            <a:spLocks noChangeShapeType="1"/>
          </p:cNvSpPr>
          <p:nvPr/>
        </p:nvSpPr>
        <p:spPr bwMode="auto">
          <a:xfrm>
            <a:off x="914400" y="15240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a:defRPr/>
            </a:pPr>
            <a:endParaRPr lang="en-US"/>
          </a:p>
        </p:txBody>
      </p:sp>
      <p:pic>
        <p:nvPicPr>
          <p:cNvPr id="6" name="Picture 5" descr="A close up of a logo&#10;&#10;Description automatically generated">
            <a:extLst>
              <a:ext uri="{FF2B5EF4-FFF2-40B4-BE49-F238E27FC236}">
                <a16:creationId xmlns:a16="http://schemas.microsoft.com/office/drawing/2014/main" id="{885AA49D-AB77-462D-917C-A7C1E92E6AB2}"/>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3FF85EDE-0C0B-44B8-BA8B-239AAD5E1BFF}"/>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500"/>
                                  </p:stCondLst>
                                  <p:childTnLst>
                                    <p:set>
                                      <p:cBhvr>
                                        <p:cTn id="12" dur="1" fill="hold">
                                          <p:stCondLst>
                                            <p:cond delay="0"/>
                                          </p:stCondLst>
                                        </p:cTn>
                                        <p:tgtEl>
                                          <p:spTgt spid="44035">
                                            <p:txEl>
                                              <p:pRg st="2" end="2"/>
                                            </p:txEl>
                                          </p:spTgt>
                                        </p:tgtEl>
                                        <p:attrNameLst>
                                          <p:attrName>style.visibility</p:attrName>
                                        </p:attrNameLst>
                                      </p:cBhvr>
                                      <p:to>
                                        <p:strVal val="visible"/>
                                      </p:to>
                                    </p:set>
                                    <p:animEffect transition="in" filter="fade">
                                      <p:cBhvr>
                                        <p:cTn id="13" dur="1000"/>
                                        <p:tgtEl>
                                          <p:spTgt spid="44035">
                                            <p:txEl>
                                              <p:pRg st="2" end="2"/>
                                            </p:txEl>
                                          </p:spTgt>
                                        </p:tgtEl>
                                      </p:cBhvr>
                                    </p:animEffect>
                                    <p:anim calcmode="lin" valueType="num">
                                      <p:cBhvr>
                                        <p:cTn id="14"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44035">
                                            <p:txEl>
                                              <p:pRg st="2" end="2"/>
                                            </p:txEl>
                                          </p:spTgt>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500"/>
                                  </p:stCondLst>
                                  <p:childTnLst>
                                    <p:set>
                                      <p:cBhvr>
                                        <p:cTn id="17" dur="1" fill="hold">
                                          <p:stCondLst>
                                            <p:cond delay="0"/>
                                          </p:stCondLst>
                                        </p:cTn>
                                        <p:tgtEl>
                                          <p:spTgt spid="44035">
                                            <p:txEl>
                                              <p:pRg st="4" end="4"/>
                                            </p:txEl>
                                          </p:spTgt>
                                        </p:tgtEl>
                                        <p:attrNameLst>
                                          <p:attrName>style.visibility</p:attrName>
                                        </p:attrNameLst>
                                      </p:cBhvr>
                                      <p:to>
                                        <p:strVal val="visible"/>
                                      </p:to>
                                    </p:set>
                                    <p:animEffect transition="in" filter="fade">
                                      <p:cBhvr>
                                        <p:cTn id="18" dur="1000"/>
                                        <p:tgtEl>
                                          <p:spTgt spid="44035">
                                            <p:txEl>
                                              <p:pRg st="4" end="4"/>
                                            </p:txEl>
                                          </p:spTgt>
                                        </p:tgtEl>
                                      </p:cBhvr>
                                    </p:animEffect>
                                    <p:anim calcmode="lin" valueType="num">
                                      <p:cBhvr>
                                        <p:cTn id="19" dur="10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p:cTn id="20" dur="1000" fill="hold"/>
                                        <p:tgtEl>
                                          <p:spTgt spid="4403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F0BD1541-4776-4567-BDB4-0ED0ED962766}"/>
              </a:ext>
            </a:extLst>
          </p:cNvPr>
          <p:cNvSpPr>
            <a:spLocks noGrp="1"/>
          </p:cNvSpPr>
          <p:nvPr>
            <p:ph type="sldNum" sz="quarter" idx="12"/>
          </p:nvPr>
        </p:nvSpPr>
        <p:spPr>
          <a:xfrm>
            <a:off x="11506200" y="6476999"/>
            <a:ext cx="533400" cy="335423"/>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32" indent="-285744" eaLnBrk="0" hangingPunct="0">
              <a:defRPr>
                <a:solidFill>
                  <a:schemeClr val="tx1"/>
                </a:solidFill>
                <a:latin typeface="Times New Roman" panose="02020603050405020304" pitchFamily="18" charset="0"/>
              </a:defRPr>
            </a:lvl2pPr>
            <a:lvl3pPr marL="1142971" indent="-228594" eaLnBrk="0" hangingPunct="0">
              <a:defRPr>
                <a:solidFill>
                  <a:schemeClr val="tx1"/>
                </a:solidFill>
                <a:latin typeface="Times New Roman" panose="02020603050405020304" pitchFamily="18" charset="0"/>
              </a:defRPr>
            </a:lvl3pPr>
            <a:lvl4pPr marL="1600160" indent="-228594" eaLnBrk="0" hangingPunct="0">
              <a:defRPr>
                <a:solidFill>
                  <a:schemeClr val="tx1"/>
                </a:solidFill>
                <a:latin typeface="Times New Roman" panose="02020603050405020304" pitchFamily="18" charset="0"/>
              </a:defRPr>
            </a:lvl4pPr>
            <a:lvl5pPr marL="2057349" indent="-228594" eaLnBrk="0" hangingPunct="0">
              <a:defRPr>
                <a:solidFill>
                  <a:schemeClr val="tx1"/>
                </a:solidFill>
                <a:latin typeface="Times New Roman" panose="02020603050405020304" pitchFamily="18" charset="0"/>
              </a:defRPr>
            </a:lvl5pPr>
            <a:lvl6pPr marL="2514537" indent="-228594" eaLnBrk="0" fontAlgn="base" hangingPunct="0">
              <a:spcBef>
                <a:spcPct val="0"/>
              </a:spcBef>
              <a:spcAft>
                <a:spcPct val="0"/>
              </a:spcAft>
              <a:defRPr>
                <a:solidFill>
                  <a:schemeClr val="tx1"/>
                </a:solidFill>
                <a:latin typeface="Times New Roman" panose="02020603050405020304" pitchFamily="18" charset="0"/>
              </a:defRPr>
            </a:lvl6pPr>
            <a:lvl7pPr marL="2971726" indent="-228594" eaLnBrk="0" fontAlgn="base" hangingPunct="0">
              <a:spcBef>
                <a:spcPct val="0"/>
              </a:spcBef>
              <a:spcAft>
                <a:spcPct val="0"/>
              </a:spcAft>
              <a:defRPr>
                <a:solidFill>
                  <a:schemeClr val="tx1"/>
                </a:solidFill>
                <a:latin typeface="Times New Roman" panose="02020603050405020304" pitchFamily="18" charset="0"/>
              </a:defRPr>
            </a:lvl7pPr>
            <a:lvl8pPr marL="3428914" indent="-228594" eaLnBrk="0" fontAlgn="base" hangingPunct="0">
              <a:spcBef>
                <a:spcPct val="0"/>
              </a:spcBef>
              <a:spcAft>
                <a:spcPct val="0"/>
              </a:spcAft>
              <a:defRPr>
                <a:solidFill>
                  <a:schemeClr val="tx1"/>
                </a:solidFill>
                <a:latin typeface="Times New Roman" panose="02020603050405020304" pitchFamily="18" charset="0"/>
              </a:defRPr>
            </a:lvl8pPr>
            <a:lvl9pPr marL="3886103" indent="-228594"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E734D3FE-D96A-43AA-954E-6129E6BCD7B5}" type="slidenum">
              <a:rPr lang="en-US" altLang="en-US" sz="1200">
                <a:latin typeface="Corbel" panose="020B0503020204020204" pitchFamily="34" charset="0"/>
              </a:rPr>
              <a:pPr eaLnBrk="1" hangingPunct="1"/>
              <a:t>9</a:t>
            </a:fld>
            <a:endParaRPr lang="en-US" altLang="en-US" sz="1200" dirty="0">
              <a:latin typeface="Corbel" panose="020B0503020204020204" pitchFamily="34" charset="0"/>
            </a:endParaRPr>
          </a:p>
        </p:txBody>
      </p:sp>
      <p:sp>
        <p:nvSpPr>
          <p:cNvPr id="45058" name="Rectangle 2">
            <a:extLst>
              <a:ext uri="{FF2B5EF4-FFF2-40B4-BE49-F238E27FC236}">
                <a16:creationId xmlns:a16="http://schemas.microsoft.com/office/drawing/2014/main" id="{4C724025-586B-4CC2-B4B1-725E3B6414A5}"/>
              </a:ext>
            </a:extLst>
          </p:cNvPr>
          <p:cNvSpPr>
            <a:spLocks noGrp="1" noChangeArrowheads="1"/>
          </p:cNvSpPr>
          <p:nvPr>
            <p:ph type="title"/>
          </p:nvPr>
        </p:nvSpPr>
        <p:spPr>
          <a:xfrm>
            <a:off x="685800" y="76200"/>
            <a:ext cx="9525000" cy="1188573"/>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Book of Mormon</a:t>
            </a:r>
          </a:p>
        </p:txBody>
      </p:sp>
      <p:sp>
        <p:nvSpPr>
          <p:cNvPr id="45059" name="Rectangle 3">
            <a:extLst>
              <a:ext uri="{FF2B5EF4-FFF2-40B4-BE49-F238E27FC236}">
                <a16:creationId xmlns:a16="http://schemas.microsoft.com/office/drawing/2014/main" id="{EFECE824-52CD-4821-A76E-9D49E6BE863E}"/>
              </a:ext>
            </a:extLst>
          </p:cNvPr>
          <p:cNvSpPr>
            <a:spLocks noGrp="1" noChangeArrowheads="1"/>
          </p:cNvSpPr>
          <p:nvPr>
            <p:ph type="body" idx="1"/>
          </p:nvPr>
        </p:nvSpPr>
        <p:spPr>
          <a:xfrm>
            <a:off x="381000" y="1524002"/>
            <a:ext cx="11353800" cy="5029198"/>
          </a:xfrm>
        </p:spPr>
        <p:txBody>
          <a:bodyPr/>
          <a:lstStyle/>
          <a:p>
            <a:pPr marL="225420" indent="-225420" eaLnBrk="1" hangingPunct="1">
              <a:spcBef>
                <a:spcPts val="600"/>
              </a:spcBef>
              <a:defRPr/>
            </a:pPr>
            <a:r>
              <a:rPr lang="en-US" sz="4000" b="1" dirty="0">
                <a:latin typeface="Calibri" panose="020F0502020204030204" pitchFamily="34" charset="0"/>
                <a:cs typeface="Calibri" panose="020F0502020204030204" pitchFamily="34" charset="0"/>
              </a:rPr>
              <a:t>Golden plates revealed and translated by the power of God</a:t>
            </a:r>
          </a:p>
          <a:p>
            <a:pPr marL="509575" lvl="1" indent="-52387" eaLnBrk="1" hangingPunct="1">
              <a:spcBef>
                <a:spcPts val="600"/>
              </a:spcBef>
              <a:buNone/>
              <a:defRPr/>
            </a:pPr>
            <a:r>
              <a:rPr lang="en-US" sz="3800" dirty="0">
                <a:latin typeface="Calibri" panose="020F0502020204030204" pitchFamily="34" charset="0"/>
                <a:cs typeface="Calibri" panose="020F0502020204030204" pitchFamily="34" charset="0"/>
              </a:rPr>
              <a:t>“…we heard a voice from out of the bright light above us, saying, ‘These plates have been revealed by the power of God, and they have been translated by the power of God. The translation of them which you have seen is correct, and I command you to bear record of what you now see and hear.’” </a:t>
            </a:r>
            <a:r>
              <a:rPr lang="en-US" sz="3600" dirty="0">
                <a:latin typeface="Calibri" panose="020F0502020204030204" pitchFamily="34" charset="0"/>
                <a:cs typeface="Calibri" panose="020F0502020204030204" pitchFamily="34" charset="0"/>
              </a:rPr>
              <a:t>(</a:t>
            </a:r>
            <a:r>
              <a:rPr lang="en-US" sz="3600" i="1" dirty="0">
                <a:latin typeface="Calibri" panose="020F0502020204030204" pitchFamily="34" charset="0"/>
                <a:cs typeface="Calibri" panose="020F0502020204030204" pitchFamily="34" charset="0"/>
              </a:rPr>
              <a:t>HOC</a:t>
            </a:r>
            <a:r>
              <a:rPr lang="en-US" sz="3600" dirty="0">
                <a:latin typeface="Calibri" panose="020F0502020204030204" pitchFamily="34" charset="0"/>
                <a:cs typeface="Calibri" panose="020F0502020204030204" pitchFamily="34" charset="0"/>
              </a:rPr>
              <a:t>, I:54-55)</a:t>
            </a:r>
          </a:p>
        </p:txBody>
      </p:sp>
      <p:sp>
        <p:nvSpPr>
          <p:cNvPr id="45060" name="Line 4">
            <a:extLst>
              <a:ext uri="{FF2B5EF4-FFF2-40B4-BE49-F238E27FC236}">
                <a16:creationId xmlns:a16="http://schemas.microsoft.com/office/drawing/2014/main" id="{2B677302-0ACA-4CE0-AC96-3729F946CD4C}"/>
              </a:ext>
            </a:extLst>
          </p:cNvPr>
          <p:cNvSpPr>
            <a:spLocks noChangeShapeType="1"/>
          </p:cNvSpPr>
          <p:nvPr/>
        </p:nvSpPr>
        <p:spPr bwMode="auto">
          <a:xfrm>
            <a:off x="685800" y="1264773"/>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a:defRPr/>
            </a:pPr>
            <a:endParaRPr lang="en-US"/>
          </a:p>
        </p:txBody>
      </p:sp>
      <p:pic>
        <p:nvPicPr>
          <p:cNvPr id="6" name="Picture 5" descr="A close up of a logo&#10;&#10;Description automatically generated">
            <a:extLst>
              <a:ext uri="{FF2B5EF4-FFF2-40B4-BE49-F238E27FC236}">
                <a16:creationId xmlns:a16="http://schemas.microsoft.com/office/drawing/2014/main" id="{1FE4FFEB-FF98-4AEC-A922-82B6FB761A4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1447799" y="6324603"/>
            <a:ext cx="342028" cy="427983"/>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7" name="Picture 6" descr="A close up of a logo&#10;&#10;Description automatically generated">
            <a:extLst>
              <a:ext uri="{FF2B5EF4-FFF2-40B4-BE49-F238E27FC236}">
                <a16:creationId xmlns:a16="http://schemas.microsoft.com/office/drawing/2014/main" id="{15B96BC5-883D-479E-B164-59F467E15207}"/>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fade">
                                      <p:cBhvr>
                                        <p:cTn id="7" dur="1000"/>
                                        <p:tgtEl>
                                          <p:spTgt spid="45059">
                                            <p:txEl>
                                              <p:pRg st="0" end="0"/>
                                            </p:txEl>
                                          </p:spTgt>
                                        </p:tgtEl>
                                      </p:cBhvr>
                                    </p:animEffect>
                                    <p:anim calcmode="lin" valueType="num">
                                      <p:cBhvr>
                                        <p:cTn id="8" dur="10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505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45059">
                                            <p:txEl>
                                              <p:pRg st="1" end="1"/>
                                            </p:txEl>
                                          </p:spTgt>
                                        </p:tgtEl>
                                        <p:attrNameLst>
                                          <p:attrName>style.visibility</p:attrName>
                                        </p:attrNameLst>
                                      </p:cBhvr>
                                      <p:to>
                                        <p:strVal val="visible"/>
                                      </p:to>
                                    </p:set>
                                    <p:animEffect transition="in" filter="fade">
                                      <p:cBhvr>
                                        <p:cTn id="13" dur="1000"/>
                                        <p:tgtEl>
                                          <p:spTgt spid="45059">
                                            <p:txEl>
                                              <p:pRg st="1" end="1"/>
                                            </p:txEl>
                                          </p:spTgt>
                                        </p:tgtEl>
                                      </p:cBhvr>
                                    </p:animEffect>
                                    <p:anim calcmode="lin" valueType="num">
                                      <p:cBhvr>
                                        <p:cTn id="14" dur="10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5059">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1965</Words>
  <Application>Microsoft Office PowerPoint</Application>
  <PresentationFormat>Widescreen</PresentationFormat>
  <Paragraphs>257</Paragraphs>
  <Slides>34</Slides>
  <Notes>25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34</vt:i4>
      </vt:variant>
    </vt:vector>
  </HeadingPairs>
  <TitlesOfParts>
    <vt:vector size="40" baseType="lpstr">
      <vt:lpstr>Arial</vt:lpstr>
      <vt:lpstr>Calibri</vt:lpstr>
      <vt:lpstr>Corbel</vt:lpstr>
      <vt:lpstr>Times New Roman</vt:lpstr>
      <vt:lpstr>Default Design</vt:lpstr>
      <vt:lpstr>1_Default Design</vt:lpstr>
      <vt:lpstr>Investigation of One’s Faith</vt:lpstr>
      <vt:lpstr>Test LDS Religion with the Bible</vt:lpstr>
      <vt:lpstr>Testing Doctrine</vt:lpstr>
      <vt:lpstr>PowerPoint Presentation</vt:lpstr>
      <vt:lpstr>The Scriptures</vt:lpstr>
      <vt:lpstr>The Book of Mormon</vt:lpstr>
      <vt:lpstr>The Book of Mormon</vt:lpstr>
      <vt:lpstr>The Book of Mormon</vt:lpstr>
      <vt:lpstr>The Book of Mormon</vt:lpstr>
      <vt:lpstr>The Book of Mormon</vt:lpstr>
      <vt:lpstr>The Bible</vt:lpstr>
      <vt:lpstr>Mormonism and the Bible</vt:lpstr>
      <vt:lpstr>LDS Prophets and NT Prophets on the Nature of God’s Word</vt:lpstr>
      <vt:lpstr>All Truth in First Century?</vt:lpstr>
      <vt:lpstr>All Truth in First Century?</vt:lpstr>
      <vt:lpstr>First Century Truth Adequate?</vt:lpstr>
      <vt:lpstr>First Century Truth Adequate?</vt:lpstr>
      <vt:lpstr>Word of God Incorruptible?</vt:lpstr>
      <vt:lpstr>Word of God Incorruptible?</vt:lpstr>
      <vt:lpstr>Once For All Delivered?</vt:lpstr>
      <vt:lpstr>The Final Authority?</vt:lpstr>
      <vt:lpstr>Fundamentals in Following the Prophets</vt:lpstr>
      <vt:lpstr>Understandable?</vt:lpstr>
      <vt:lpstr>LDS: Bible is Difficult, But the Book of Mormon is Clear</vt:lpstr>
      <vt:lpstr>LDS: Bible is Difficult, But the Book of Mormon is Clear</vt:lpstr>
      <vt:lpstr>PowerPoint Presentation</vt:lpstr>
      <vt:lpstr>Concerning the Scriptures</vt:lpstr>
      <vt:lpstr>PowerPoint Presentation</vt:lpstr>
      <vt:lpstr>Continuing Revelation</vt:lpstr>
      <vt:lpstr>Personal Revelation by the Power of the Holy Ghost</vt:lpstr>
      <vt:lpstr>Feel What is Right by Burning in Your Bosom</vt:lpstr>
      <vt:lpstr>The Bible on Revelation</vt:lpstr>
      <vt:lpstr>The Bible on Revelation</vt:lpstr>
      <vt:lpstr>Concerning Revelation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R Price</dc:creator>
  <cp:lastModifiedBy>Joe R Price</cp:lastModifiedBy>
  <cp:revision>73</cp:revision>
  <dcterms:created xsi:type="dcterms:W3CDTF">2019-05-14T16:56:45Z</dcterms:created>
  <dcterms:modified xsi:type="dcterms:W3CDTF">2019-05-19T13:24:53Z</dcterms:modified>
</cp:coreProperties>
</file>