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388" r:id="rId2"/>
    <p:sldId id="389" r:id="rId3"/>
    <p:sldId id="390" r:id="rId4"/>
    <p:sldId id="288" r:id="rId5"/>
    <p:sldId id="313" r:id="rId6"/>
    <p:sldId id="316" r:id="rId7"/>
    <p:sldId id="314" r:id="rId8"/>
    <p:sldId id="318" r:id="rId9"/>
    <p:sldId id="391" r:id="rId10"/>
    <p:sldId id="317" r:id="rId11"/>
    <p:sldId id="346" r:id="rId12"/>
    <p:sldId id="319" r:id="rId13"/>
    <p:sldId id="315" r:id="rId14"/>
    <p:sldId id="320" r:id="rId15"/>
    <p:sldId id="322" r:id="rId16"/>
    <p:sldId id="392" r:id="rId17"/>
    <p:sldId id="347" r:id="rId18"/>
    <p:sldId id="324" r:id="rId19"/>
    <p:sldId id="329" r:id="rId20"/>
    <p:sldId id="330" r:id="rId21"/>
    <p:sldId id="321" r:id="rId22"/>
    <p:sldId id="325" r:id="rId23"/>
    <p:sldId id="331" r:id="rId24"/>
    <p:sldId id="332" r:id="rId25"/>
    <p:sldId id="333" r:id="rId26"/>
    <p:sldId id="334" r:id="rId27"/>
    <p:sldId id="335" r:id="rId28"/>
    <p:sldId id="326" r:id="rId29"/>
    <p:sldId id="328" r:id="rId30"/>
    <p:sldId id="336" r:id="rId31"/>
    <p:sldId id="341" r:id="rId32"/>
    <p:sldId id="342" r:id="rId33"/>
    <p:sldId id="343" r:id="rId34"/>
    <p:sldId id="344" r:id="rId35"/>
    <p:sldId id="339" r:id="rId36"/>
    <p:sldId id="340" r:id="rId37"/>
    <p:sldId id="345"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0021"/>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2" d="100"/>
          <a:sy n="62" d="100"/>
        </p:scale>
        <p:origin x="72"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9F03CB5-7266-42BB-B9B9-3E8EB5706FF6}" type="datetimeFigureOut">
              <a:rPr lang="en-US" smtClean="0"/>
              <a:t>5/20/2019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F1FBA9-9B0F-4110-8154-453CD4E5AF13}" type="slidenum">
              <a:rPr lang="en-US" smtClean="0"/>
              <a:t>‹#›</a:t>
            </a:fld>
            <a:endParaRPr lang="en-US"/>
          </a:p>
        </p:txBody>
      </p:sp>
    </p:spTree>
    <p:extLst>
      <p:ext uri="{BB962C8B-B14F-4D97-AF65-F5344CB8AC3E}">
        <p14:creationId xmlns:p14="http://schemas.microsoft.com/office/powerpoint/2010/main" val="28818947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a:extLst>
              <a:ext uri="{FF2B5EF4-FFF2-40B4-BE49-F238E27FC236}">
                <a16:creationId xmlns:a16="http://schemas.microsoft.com/office/drawing/2014/main" id="{19E39793-6052-4F65-B176-94F3E457929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9CA636C-0066-41B0-8D76-90298CF1D748}"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1859" name="Rectangle 2">
            <a:extLst>
              <a:ext uri="{FF2B5EF4-FFF2-40B4-BE49-F238E27FC236}">
                <a16:creationId xmlns:a16="http://schemas.microsoft.com/office/drawing/2014/main" id="{57C880B4-12DB-467D-A23A-CCDEC0C5D186}"/>
              </a:ext>
            </a:extLst>
          </p:cNvPr>
          <p:cNvSpPr>
            <a:spLocks noGrp="1" noRot="1" noChangeAspect="1" noChangeArrowheads="1" noTextEdit="1"/>
          </p:cNvSpPr>
          <p:nvPr>
            <p:ph type="sldImg"/>
          </p:nvPr>
        </p:nvSpPr>
        <p:spPr>
          <a:xfrm>
            <a:off x="381000" y="685800"/>
            <a:ext cx="6096000" cy="3429000"/>
          </a:xfrm>
          <a:ln/>
        </p:spPr>
      </p:sp>
      <p:sp>
        <p:nvSpPr>
          <p:cNvPr id="121860" name="Rectangle 3">
            <a:extLst>
              <a:ext uri="{FF2B5EF4-FFF2-40B4-BE49-F238E27FC236}">
                <a16:creationId xmlns:a16="http://schemas.microsoft.com/office/drawing/2014/main" id="{79E897E1-1F42-432C-BE68-1BB7791FF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a:extLst>
              <a:ext uri="{FF2B5EF4-FFF2-40B4-BE49-F238E27FC236}">
                <a16:creationId xmlns:a16="http://schemas.microsoft.com/office/drawing/2014/main" id="{91EF8A0C-1A63-4240-A1EA-4032DC8E0C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D5CF30B-3C43-4733-90B9-88F3EAA55F96}"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1251" name="Rectangle 2">
            <a:extLst>
              <a:ext uri="{FF2B5EF4-FFF2-40B4-BE49-F238E27FC236}">
                <a16:creationId xmlns:a16="http://schemas.microsoft.com/office/drawing/2014/main" id="{30E2F162-C0D2-41E5-8A17-499584B37698}"/>
              </a:ext>
            </a:extLst>
          </p:cNvPr>
          <p:cNvSpPr>
            <a:spLocks noGrp="1" noRot="1" noChangeAspect="1" noChangeArrowheads="1" noTextEdit="1"/>
          </p:cNvSpPr>
          <p:nvPr>
            <p:ph type="sldImg"/>
          </p:nvPr>
        </p:nvSpPr>
        <p:spPr>
          <a:xfrm>
            <a:off x="381000" y="685800"/>
            <a:ext cx="6096000" cy="3429000"/>
          </a:xfrm>
          <a:ln/>
        </p:spPr>
      </p:sp>
      <p:sp>
        <p:nvSpPr>
          <p:cNvPr id="181252" name="Rectangle 3">
            <a:extLst>
              <a:ext uri="{FF2B5EF4-FFF2-40B4-BE49-F238E27FC236}">
                <a16:creationId xmlns:a16="http://schemas.microsoft.com/office/drawing/2014/main" id="{24AE9353-0E25-4637-BE91-AE31450C27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7">
            <a:extLst>
              <a:ext uri="{FF2B5EF4-FFF2-40B4-BE49-F238E27FC236}">
                <a16:creationId xmlns:a16="http://schemas.microsoft.com/office/drawing/2014/main" id="{91EF8A0C-1A63-4240-A1EA-4032DC8E0C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D5CF30B-3C43-4733-90B9-88F3EAA55F96}"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1251" name="Rectangle 2">
            <a:extLst>
              <a:ext uri="{FF2B5EF4-FFF2-40B4-BE49-F238E27FC236}">
                <a16:creationId xmlns:a16="http://schemas.microsoft.com/office/drawing/2014/main" id="{30E2F162-C0D2-41E5-8A17-499584B37698}"/>
              </a:ext>
            </a:extLst>
          </p:cNvPr>
          <p:cNvSpPr>
            <a:spLocks noGrp="1" noRot="1" noChangeAspect="1" noChangeArrowheads="1" noTextEdit="1"/>
          </p:cNvSpPr>
          <p:nvPr>
            <p:ph type="sldImg"/>
          </p:nvPr>
        </p:nvSpPr>
        <p:spPr>
          <a:xfrm>
            <a:off x="381000" y="685800"/>
            <a:ext cx="6096000" cy="3429000"/>
          </a:xfrm>
          <a:ln/>
        </p:spPr>
      </p:sp>
      <p:sp>
        <p:nvSpPr>
          <p:cNvPr id="181252" name="Rectangle 3">
            <a:extLst>
              <a:ext uri="{FF2B5EF4-FFF2-40B4-BE49-F238E27FC236}">
                <a16:creationId xmlns:a16="http://schemas.microsoft.com/office/drawing/2014/main" id="{24AE9353-0E25-4637-BE91-AE31450C275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74727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Rectangle 7">
            <a:extLst>
              <a:ext uri="{FF2B5EF4-FFF2-40B4-BE49-F238E27FC236}">
                <a16:creationId xmlns:a16="http://schemas.microsoft.com/office/drawing/2014/main" id="{198DAFA3-32F1-464E-AECE-4F8D5F2DAD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8BB5AF53-4ED1-4874-85D1-A8E6DFA65F0E}"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2275" name="Rectangle 2">
            <a:extLst>
              <a:ext uri="{FF2B5EF4-FFF2-40B4-BE49-F238E27FC236}">
                <a16:creationId xmlns:a16="http://schemas.microsoft.com/office/drawing/2014/main" id="{19C41087-5182-43AB-BDE4-9E24F1D12B4F}"/>
              </a:ext>
            </a:extLst>
          </p:cNvPr>
          <p:cNvSpPr>
            <a:spLocks noGrp="1" noRot="1" noChangeAspect="1" noChangeArrowheads="1" noTextEdit="1"/>
          </p:cNvSpPr>
          <p:nvPr>
            <p:ph type="sldImg"/>
          </p:nvPr>
        </p:nvSpPr>
        <p:spPr>
          <a:xfrm>
            <a:off x="381000" y="685800"/>
            <a:ext cx="6096000" cy="3429000"/>
          </a:xfrm>
          <a:ln/>
        </p:spPr>
      </p:sp>
      <p:sp>
        <p:nvSpPr>
          <p:cNvPr id="182276" name="Rectangle 3">
            <a:extLst>
              <a:ext uri="{FF2B5EF4-FFF2-40B4-BE49-F238E27FC236}">
                <a16:creationId xmlns:a16="http://schemas.microsoft.com/office/drawing/2014/main" id="{3776D28B-1AB1-489A-8DA0-D178CED1589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7">
            <a:extLst>
              <a:ext uri="{FF2B5EF4-FFF2-40B4-BE49-F238E27FC236}">
                <a16:creationId xmlns:a16="http://schemas.microsoft.com/office/drawing/2014/main" id="{DC25F957-6142-41EE-8B90-4EBD194727A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4ADBCB1-6EF0-4544-99C1-150BE8B43566}"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3299" name="Rectangle 2">
            <a:extLst>
              <a:ext uri="{FF2B5EF4-FFF2-40B4-BE49-F238E27FC236}">
                <a16:creationId xmlns:a16="http://schemas.microsoft.com/office/drawing/2014/main" id="{EC2E8240-E769-401B-B955-088BB737CB96}"/>
              </a:ext>
            </a:extLst>
          </p:cNvPr>
          <p:cNvSpPr>
            <a:spLocks noGrp="1" noRot="1" noChangeAspect="1" noChangeArrowheads="1" noTextEdit="1"/>
          </p:cNvSpPr>
          <p:nvPr>
            <p:ph type="sldImg"/>
          </p:nvPr>
        </p:nvSpPr>
        <p:spPr>
          <a:xfrm>
            <a:off x="381000" y="685800"/>
            <a:ext cx="6096000" cy="3429000"/>
          </a:xfrm>
          <a:ln/>
        </p:spPr>
      </p:sp>
      <p:sp>
        <p:nvSpPr>
          <p:cNvPr id="183300" name="Rectangle 3">
            <a:extLst>
              <a:ext uri="{FF2B5EF4-FFF2-40B4-BE49-F238E27FC236}">
                <a16:creationId xmlns:a16="http://schemas.microsoft.com/office/drawing/2014/main" id="{FF63A2FB-9743-48F0-8544-5FFB8596470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7">
            <a:extLst>
              <a:ext uri="{FF2B5EF4-FFF2-40B4-BE49-F238E27FC236}">
                <a16:creationId xmlns:a16="http://schemas.microsoft.com/office/drawing/2014/main" id="{2E72A228-BDE4-4AFD-A13D-42B55661D6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E2A9A30-54F3-41C8-899E-4E5D39218875}"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4323" name="Rectangle 2">
            <a:extLst>
              <a:ext uri="{FF2B5EF4-FFF2-40B4-BE49-F238E27FC236}">
                <a16:creationId xmlns:a16="http://schemas.microsoft.com/office/drawing/2014/main" id="{AA6AD42D-49DE-4DC8-9D6F-BB4F6ADF7133}"/>
              </a:ext>
            </a:extLst>
          </p:cNvPr>
          <p:cNvSpPr>
            <a:spLocks noGrp="1" noRot="1" noChangeAspect="1" noChangeArrowheads="1" noTextEdit="1"/>
          </p:cNvSpPr>
          <p:nvPr>
            <p:ph type="sldImg"/>
          </p:nvPr>
        </p:nvSpPr>
        <p:spPr>
          <a:xfrm>
            <a:off x="381000" y="685800"/>
            <a:ext cx="6096000" cy="3429000"/>
          </a:xfrm>
          <a:ln/>
        </p:spPr>
      </p:sp>
      <p:sp>
        <p:nvSpPr>
          <p:cNvPr id="184324" name="Rectangle 3">
            <a:extLst>
              <a:ext uri="{FF2B5EF4-FFF2-40B4-BE49-F238E27FC236}">
                <a16:creationId xmlns:a16="http://schemas.microsoft.com/office/drawing/2014/main" id="{01837401-41B0-49F4-BE62-3571BCCE4CD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a:extLst>
              <a:ext uri="{FF2B5EF4-FFF2-40B4-BE49-F238E27FC236}">
                <a16:creationId xmlns:a16="http://schemas.microsoft.com/office/drawing/2014/main" id="{CC6E62CA-7923-4618-8B85-25A4ADF909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8E8F80A-698F-4EF1-8772-3E06C148CAF3}"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5347" name="Rectangle 2">
            <a:extLst>
              <a:ext uri="{FF2B5EF4-FFF2-40B4-BE49-F238E27FC236}">
                <a16:creationId xmlns:a16="http://schemas.microsoft.com/office/drawing/2014/main" id="{7A1B342C-F6B1-4692-BFCD-715F28FB7C91}"/>
              </a:ext>
            </a:extLst>
          </p:cNvPr>
          <p:cNvSpPr>
            <a:spLocks noGrp="1" noRot="1" noChangeAspect="1" noChangeArrowheads="1" noTextEdit="1"/>
          </p:cNvSpPr>
          <p:nvPr>
            <p:ph type="sldImg"/>
          </p:nvPr>
        </p:nvSpPr>
        <p:spPr>
          <a:xfrm>
            <a:off x="381000" y="685800"/>
            <a:ext cx="6096000" cy="3429000"/>
          </a:xfrm>
          <a:ln/>
        </p:spPr>
      </p:sp>
      <p:sp>
        <p:nvSpPr>
          <p:cNvPr id="185348" name="Rectangle 3">
            <a:extLst>
              <a:ext uri="{FF2B5EF4-FFF2-40B4-BE49-F238E27FC236}">
                <a16:creationId xmlns:a16="http://schemas.microsoft.com/office/drawing/2014/main" id="{4F523BF7-F3FD-44F0-9ECC-9855B8928A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a:extLst>
              <a:ext uri="{FF2B5EF4-FFF2-40B4-BE49-F238E27FC236}">
                <a16:creationId xmlns:a16="http://schemas.microsoft.com/office/drawing/2014/main" id="{CC6E62CA-7923-4618-8B85-25A4ADF909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8E8F80A-698F-4EF1-8772-3E06C148CAF3}"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5347" name="Rectangle 2">
            <a:extLst>
              <a:ext uri="{FF2B5EF4-FFF2-40B4-BE49-F238E27FC236}">
                <a16:creationId xmlns:a16="http://schemas.microsoft.com/office/drawing/2014/main" id="{7A1B342C-F6B1-4692-BFCD-715F28FB7C91}"/>
              </a:ext>
            </a:extLst>
          </p:cNvPr>
          <p:cNvSpPr>
            <a:spLocks noGrp="1" noRot="1" noChangeAspect="1" noChangeArrowheads="1" noTextEdit="1"/>
          </p:cNvSpPr>
          <p:nvPr>
            <p:ph type="sldImg"/>
          </p:nvPr>
        </p:nvSpPr>
        <p:spPr>
          <a:xfrm>
            <a:off x="381000" y="685800"/>
            <a:ext cx="6096000" cy="3429000"/>
          </a:xfrm>
          <a:ln/>
        </p:spPr>
      </p:sp>
      <p:sp>
        <p:nvSpPr>
          <p:cNvPr id="185348" name="Rectangle 3">
            <a:extLst>
              <a:ext uri="{FF2B5EF4-FFF2-40B4-BE49-F238E27FC236}">
                <a16:creationId xmlns:a16="http://schemas.microsoft.com/office/drawing/2014/main" id="{4F523BF7-F3FD-44F0-9ECC-9855B8928A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5358627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Rectangle 7">
            <a:extLst>
              <a:ext uri="{FF2B5EF4-FFF2-40B4-BE49-F238E27FC236}">
                <a16:creationId xmlns:a16="http://schemas.microsoft.com/office/drawing/2014/main" id="{CC6E62CA-7923-4618-8B85-25A4ADF9091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8E8F80A-698F-4EF1-8772-3E06C148CAF3}"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5347" name="Rectangle 2">
            <a:extLst>
              <a:ext uri="{FF2B5EF4-FFF2-40B4-BE49-F238E27FC236}">
                <a16:creationId xmlns:a16="http://schemas.microsoft.com/office/drawing/2014/main" id="{7A1B342C-F6B1-4692-BFCD-715F28FB7C91}"/>
              </a:ext>
            </a:extLst>
          </p:cNvPr>
          <p:cNvSpPr>
            <a:spLocks noGrp="1" noRot="1" noChangeAspect="1" noChangeArrowheads="1" noTextEdit="1"/>
          </p:cNvSpPr>
          <p:nvPr>
            <p:ph type="sldImg"/>
          </p:nvPr>
        </p:nvSpPr>
        <p:spPr>
          <a:xfrm>
            <a:off x="381000" y="685800"/>
            <a:ext cx="6096000" cy="3429000"/>
          </a:xfrm>
          <a:ln/>
        </p:spPr>
      </p:sp>
      <p:sp>
        <p:nvSpPr>
          <p:cNvPr id="185348" name="Rectangle 3">
            <a:extLst>
              <a:ext uri="{FF2B5EF4-FFF2-40B4-BE49-F238E27FC236}">
                <a16:creationId xmlns:a16="http://schemas.microsoft.com/office/drawing/2014/main" id="{4F523BF7-F3FD-44F0-9ECC-9855B8928A1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4362818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7">
            <a:extLst>
              <a:ext uri="{FF2B5EF4-FFF2-40B4-BE49-F238E27FC236}">
                <a16:creationId xmlns:a16="http://schemas.microsoft.com/office/drawing/2014/main" id="{914076F9-A050-41A2-81BF-A6BA22B9AE1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4C86D35-B322-421F-9E66-B518E811B548}"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7395" name="Rectangle 2">
            <a:extLst>
              <a:ext uri="{FF2B5EF4-FFF2-40B4-BE49-F238E27FC236}">
                <a16:creationId xmlns:a16="http://schemas.microsoft.com/office/drawing/2014/main" id="{3FBC9043-EA79-44C0-A865-4CBDF4DAADE7}"/>
              </a:ext>
            </a:extLst>
          </p:cNvPr>
          <p:cNvSpPr>
            <a:spLocks noGrp="1" noRot="1" noChangeAspect="1" noChangeArrowheads="1" noTextEdit="1"/>
          </p:cNvSpPr>
          <p:nvPr>
            <p:ph type="sldImg"/>
          </p:nvPr>
        </p:nvSpPr>
        <p:spPr>
          <a:xfrm>
            <a:off x="381000" y="685800"/>
            <a:ext cx="6096000" cy="3429000"/>
          </a:xfrm>
          <a:ln/>
        </p:spPr>
      </p:sp>
      <p:sp>
        <p:nvSpPr>
          <p:cNvPr id="187396" name="Rectangle 3">
            <a:extLst>
              <a:ext uri="{FF2B5EF4-FFF2-40B4-BE49-F238E27FC236}">
                <a16:creationId xmlns:a16="http://schemas.microsoft.com/office/drawing/2014/main" id="{47F6591F-836C-4BF4-BA52-E5C6B2AE133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Rectangle 7">
            <a:extLst>
              <a:ext uri="{FF2B5EF4-FFF2-40B4-BE49-F238E27FC236}">
                <a16:creationId xmlns:a16="http://schemas.microsoft.com/office/drawing/2014/main" id="{391F5B35-3222-42E7-B88E-2D7D2BB7D18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91D33DF-ADA4-4184-8299-4B6261E4D3D8}"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8419" name="Rectangle 2">
            <a:extLst>
              <a:ext uri="{FF2B5EF4-FFF2-40B4-BE49-F238E27FC236}">
                <a16:creationId xmlns:a16="http://schemas.microsoft.com/office/drawing/2014/main" id="{C76F2DDE-C31E-40BB-9323-0B9EB4D5B63A}"/>
              </a:ext>
            </a:extLst>
          </p:cNvPr>
          <p:cNvSpPr>
            <a:spLocks noGrp="1" noRot="1" noChangeAspect="1" noChangeArrowheads="1" noTextEdit="1"/>
          </p:cNvSpPr>
          <p:nvPr>
            <p:ph type="sldImg"/>
          </p:nvPr>
        </p:nvSpPr>
        <p:spPr>
          <a:xfrm>
            <a:off x="381000" y="685800"/>
            <a:ext cx="6096000" cy="3429000"/>
          </a:xfrm>
          <a:ln/>
        </p:spPr>
      </p:sp>
      <p:sp>
        <p:nvSpPr>
          <p:cNvPr id="188420" name="Rectangle 3">
            <a:extLst>
              <a:ext uri="{FF2B5EF4-FFF2-40B4-BE49-F238E27FC236}">
                <a16:creationId xmlns:a16="http://schemas.microsoft.com/office/drawing/2014/main" id="{7A3F6D1F-7ACC-40DC-AF31-EA372260BBC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a:extLst>
              <a:ext uri="{FF2B5EF4-FFF2-40B4-BE49-F238E27FC236}">
                <a16:creationId xmlns:a16="http://schemas.microsoft.com/office/drawing/2014/main" id="{3A11620C-DD54-41D5-87EC-C5A019CB553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90C845F-8101-4D77-8167-F2D4CD67EA1C}"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2883" name="Rectangle 2">
            <a:extLst>
              <a:ext uri="{FF2B5EF4-FFF2-40B4-BE49-F238E27FC236}">
                <a16:creationId xmlns:a16="http://schemas.microsoft.com/office/drawing/2014/main" id="{6A2CFDF3-AD87-47A1-B9FE-747C21DF6120}"/>
              </a:ext>
            </a:extLst>
          </p:cNvPr>
          <p:cNvSpPr>
            <a:spLocks noGrp="1" noRot="1" noChangeAspect="1" noChangeArrowheads="1" noTextEdit="1"/>
          </p:cNvSpPr>
          <p:nvPr>
            <p:ph type="sldImg"/>
          </p:nvPr>
        </p:nvSpPr>
        <p:spPr>
          <a:xfrm>
            <a:off x="381000" y="685800"/>
            <a:ext cx="6096000" cy="3429000"/>
          </a:xfrm>
          <a:ln/>
        </p:spPr>
      </p:sp>
      <p:sp>
        <p:nvSpPr>
          <p:cNvPr id="122884" name="Rectangle 3">
            <a:extLst>
              <a:ext uri="{FF2B5EF4-FFF2-40B4-BE49-F238E27FC236}">
                <a16:creationId xmlns:a16="http://schemas.microsoft.com/office/drawing/2014/main" id="{DA1A8363-C351-44AB-B655-752A2E9EF9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Rectangle 7">
            <a:extLst>
              <a:ext uri="{FF2B5EF4-FFF2-40B4-BE49-F238E27FC236}">
                <a16:creationId xmlns:a16="http://schemas.microsoft.com/office/drawing/2014/main" id="{D4DB9AA9-AC0A-4544-ADBE-253CBE7EA93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7FDA10-F16F-4F75-9A32-749DF8E785F5}"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9443" name="Rectangle 2">
            <a:extLst>
              <a:ext uri="{FF2B5EF4-FFF2-40B4-BE49-F238E27FC236}">
                <a16:creationId xmlns:a16="http://schemas.microsoft.com/office/drawing/2014/main" id="{F29CC0BA-5C0B-4346-B634-05EEFAA4BE9D}"/>
              </a:ext>
            </a:extLst>
          </p:cNvPr>
          <p:cNvSpPr>
            <a:spLocks noGrp="1" noRot="1" noChangeAspect="1" noChangeArrowheads="1" noTextEdit="1"/>
          </p:cNvSpPr>
          <p:nvPr>
            <p:ph type="sldImg"/>
          </p:nvPr>
        </p:nvSpPr>
        <p:spPr>
          <a:xfrm>
            <a:off x="381000" y="685800"/>
            <a:ext cx="6096000" cy="3429000"/>
          </a:xfrm>
          <a:ln/>
        </p:spPr>
      </p:sp>
      <p:sp>
        <p:nvSpPr>
          <p:cNvPr id="189444" name="Rectangle 3">
            <a:extLst>
              <a:ext uri="{FF2B5EF4-FFF2-40B4-BE49-F238E27FC236}">
                <a16:creationId xmlns:a16="http://schemas.microsoft.com/office/drawing/2014/main" id="{42909409-4500-4A27-83F3-F979975B4FD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7">
            <a:extLst>
              <a:ext uri="{FF2B5EF4-FFF2-40B4-BE49-F238E27FC236}">
                <a16:creationId xmlns:a16="http://schemas.microsoft.com/office/drawing/2014/main" id="{99CCDBA5-A2CA-4C51-8E73-B4BE3CD6D6B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9047BC1-06FF-4CBE-A8F2-422CA9155384}"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0467" name="Rectangle 2">
            <a:extLst>
              <a:ext uri="{FF2B5EF4-FFF2-40B4-BE49-F238E27FC236}">
                <a16:creationId xmlns:a16="http://schemas.microsoft.com/office/drawing/2014/main" id="{DD94DAEB-6D0C-4B24-A345-EBF67325D353}"/>
              </a:ext>
            </a:extLst>
          </p:cNvPr>
          <p:cNvSpPr>
            <a:spLocks noGrp="1" noRot="1" noChangeAspect="1" noChangeArrowheads="1" noTextEdit="1"/>
          </p:cNvSpPr>
          <p:nvPr>
            <p:ph type="sldImg"/>
          </p:nvPr>
        </p:nvSpPr>
        <p:spPr>
          <a:xfrm>
            <a:off x="381000" y="685800"/>
            <a:ext cx="6096000" cy="3429000"/>
          </a:xfrm>
          <a:ln/>
        </p:spPr>
      </p:sp>
      <p:sp>
        <p:nvSpPr>
          <p:cNvPr id="190468" name="Rectangle 3">
            <a:extLst>
              <a:ext uri="{FF2B5EF4-FFF2-40B4-BE49-F238E27FC236}">
                <a16:creationId xmlns:a16="http://schemas.microsoft.com/office/drawing/2014/main" id="{8C0255EB-FE5C-41CA-BEA0-98119E4EE44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Rectangle 7">
            <a:extLst>
              <a:ext uri="{FF2B5EF4-FFF2-40B4-BE49-F238E27FC236}">
                <a16:creationId xmlns:a16="http://schemas.microsoft.com/office/drawing/2014/main" id="{6799E618-AC38-4912-A0EC-003D56A95D5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929C46BE-C5ED-4C36-B0FC-3D99B4C823F8}"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1491" name="Rectangle 2">
            <a:extLst>
              <a:ext uri="{FF2B5EF4-FFF2-40B4-BE49-F238E27FC236}">
                <a16:creationId xmlns:a16="http://schemas.microsoft.com/office/drawing/2014/main" id="{BA1C8FA1-E8AC-4265-A8CD-9A5E9EEBF256}"/>
              </a:ext>
            </a:extLst>
          </p:cNvPr>
          <p:cNvSpPr>
            <a:spLocks noGrp="1" noRot="1" noChangeAspect="1" noChangeArrowheads="1" noTextEdit="1"/>
          </p:cNvSpPr>
          <p:nvPr>
            <p:ph type="sldImg"/>
          </p:nvPr>
        </p:nvSpPr>
        <p:spPr>
          <a:xfrm>
            <a:off x="381000" y="685800"/>
            <a:ext cx="6096000" cy="3429000"/>
          </a:xfrm>
          <a:ln/>
        </p:spPr>
      </p:sp>
      <p:sp>
        <p:nvSpPr>
          <p:cNvPr id="191492" name="Rectangle 3">
            <a:extLst>
              <a:ext uri="{FF2B5EF4-FFF2-40B4-BE49-F238E27FC236}">
                <a16:creationId xmlns:a16="http://schemas.microsoft.com/office/drawing/2014/main" id="{E1B20745-6819-4D47-BCCE-FA37C41D711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Rectangle 7">
            <a:extLst>
              <a:ext uri="{FF2B5EF4-FFF2-40B4-BE49-F238E27FC236}">
                <a16:creationId xmlns:a16="http://schemas.microsoft.com/office/drawing/2014/main" id="{60D6C45C-110D-437C-AD7E-3990FC1517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815DFD6-EAAF-4F70-94CB-886D2D5C325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2515" name="Rectangle 2">
            <a:extLst>
              <a:ext uri="{FF2B5EF4-FFF2-40B4-BE49-F238E27FC236}">
                <a16:creationId xmlns:a16="http://schemas.microsoft.com/office/drawing/2014/main" id="{3669D509-B717-4402-9A0F-C4A7F0E5A6B3}"/>
              </a:ext>
            </a:extLst>
          </p:cNvPr>
          <p:cNvSpPr>
            <a:spLocks noGrp="1" noRot="1" noChangeAspect="1" noChangeArrowheads="1" noTextEdit="1"/>
          </p:cNvSpPr>
          <p:nvPr>
            <p:ph type="sldImg"/>
          </p:nvPr>
        </p:nvSpPr>
        <p:spPr>
          <a:xfrm>
            <a:off x="381000" y="685800"/>
            <a:ext cx="6096000" cy="3429000"/>
          </a:xfrm>
          <a:ln/>
        </p:spPr>
      </p:sp>
      <p:sp>
        <p:nvSpPr>
          <p:cNvPr id="192516" name="Rectangle 3">
            <a:extLst>
              <a:ext uri="{FF2B5EF4-FFF2-40B4-BE49-F238E27FC236}">
                <a16:creationId xmlns:a16="http://schemas.microsoft.com/office/drawing/2014/main" id="{086796DC-1E78-4D5F-8303-36B8F550E24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7">
            <a:extLst>
              <a:ext uri="{FF2B5EF4-FFF2-40B4-BE49-F238E27FC236}">
                <a16:creationId xmlns:a16="http://schemas.microsoft.com/office/drawing/2014/main" id="{D0FD0EC0-EED5-49F8-A007-EAD700239F7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8AD1F4F-D4E1-4BB4-843C-9DA04ECF3862}"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3539" name="Rectangle 2">
            <a:extLst>
              <a:ext uri="{FF2B5EF4-FFF2-40B4-BE49-F238E27FC236}">
                <a16:creationId xmlns:a16="http://schemas.microsoft.com/office/drawing/2014/main" id="{594F2ADA-BDC5-46CD-9B32-AECC57E6A093}"/>
              </a:ext>
            </a:extLst>
          </p:cNvPr>
          <p:cNvSpPr>
            <a:spLocks noGrp="1" noRot="1" noChangeAspect="1" noChangeArrowheads="1" noTextEdit="1"/>
          </p:cNvSpPr>
          <p:nvPr>
            <p:ph type="sldImg"/>
          </p:nvPr>
        </p:nvSpPr>
        <p:spPr>
          <a:xfrm>
            <a:off x="381000" y="685800"/>
            <a:ext cx="6096000" cy="3429000"/>
          </a:xfrm>
          <a:ln/>
        </p:spPr>
      </p:sp>
      <p:sp>
        <p:nvSpPr>
          <p:cNvPr id="193540" name="Rectangle 3">
            <a:extLst>
              <a:ext uri="{FF2B5EF4-FFF2-40B4-BE49-F238E27FC236}">
                <a16:creationId xmlns:a16="http://schemas.microsoft.com/office/drawing/2014/main" id="{D21F039F-C0C8-41C7-9264-862825EAFC9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7">
            <a:extLst>
              <a:ext uri="{FF2B5EF4-FFF2-40B4-BE49-F238E27FC236}">
                <a16:creationId xmlns:a16="http://schemas.microsoft.com/office/drawing/2014/main" id="{5F534573-85BA-4697-968E-24FB15F0EBF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E1CB535-1FFC-4529-ACD1-495F610968DB}"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4563" name="Rectangle 2">
            <a:extLst>
              <a:ext uri="{FF2B5EF4-FFF2-40B4-BE49-F238E27FC236}">
                <a16:creationId xmlns:a16="http://schemas.microsoft.com/office/drawing/2014/main" id="{B598D70A-EADD-403F-8346-D0F4B192CE5A}"/>
              </a:ext>
            </a:extLst>
          </p:cNvPr>
          <p:cNvSpPr>
            <a:spLocks noGrp="1" noRot="1" noChangeAspect="1" noChangeArrowheads="1" noTextEdit="1"/>
          </p:cNvSpPr>
          <p:nvPr>
            <p:ph type="sldImg"/>
          </p:nvPr>
        </p:nvSpPr>
        <p:spPr>
          <a:xfrm>
            <a:off x="381000" y="685800"/>
            <a:ext cx="6096000" cy="3429000"/>
          </a:xfrm>
          <a:ln/>
        </p:spPr>
      </p:sp>
      <p:sp>
        <p:nvSpPr>
          <p:cNvPr id="194564" name="Rectangle 3">
            <a:extLst>
              <a:ext uri="{FF2B5EF4-FFF2-40B4-BE49-F238E27FC236}">
                <a16:creationId xmlns:a16="http://schemas.microsoft.com/office/drawing/2014/main" id="{0D1A2844-0319-4EA0-9144-4B0818387A7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586" name="Rectangle 7">
            <a:extLst>
              <a:ext uri="{FF2B5EF4-FFF2-40B4-BE49-F238E27FC236}">
                <a16:creationId xmlns:a16="http://schemas.microsoft.com/office/drawing/2014/main" id="{92DFB382-D7E5-4D20-B2ED-485F271C183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A1B9B34-05A2-4203-A30C-B40210FE4F8E}"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5587" name="Rectangle 2">
            <a:extLst>
              <a:ext uri="{FF2B5EF4-FFF2-40B4-BE49-F238E27FC236}">
                <a16:creationId xmlns:a16="http://schemas.microsoft.com/office/drawing/2014/main" id="{2FA646AE-D6C8-4ABF-9C94-B49BB502494F}"/>
              </a:ext>
            </a:extLst>
          </p:cNvPr>
          <p:cNvSpPr>
            <a:spLocks noGrp="1" noRot="1" noChangeAspect="1" noChangeArrowheads="1" noTextEdit="1"/>
          </p:cNvSpPr>
          <p:nvPr>
            <p:ph type="sldImg"/>
          </p:nvPr>
        </p:nvSpPr>
        <p:spPr>
          <a:xfrm>
            <a:off x="381000" y="685800"/>
            <a:ext cx="6096000" cy="3429000"/>
          </a:xfrm>
          <a:ln/>
        </p:spPr>
      </p:sp>
      <p:sp>
        <p:nvSpPr>
          <p:cNvPr id="195588" name="Rectangle 3">
            <a:extLst>
              <a:ext uri="{FF2B5EF4-FFF2-40B4-BE49-F238E27FC236}">
                <a16:creationId xmlns:a16="http://schemas.microsoft.com/office/drawing/2014/main" id="{BD713AAD-A5E5-43C0-8057-C57187E116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7">
            <a:extLst>
              <a:ext uri="{FF2B5EF4-FFF2-40B4-BE49-F238E27FC236}">
                <a16:creationId xmlns:a16="http://schemas.microsoft.com/office/drawing/2014/main" id="{0778B5E1-CEFC-4276-B451-F112771C2EA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AC3A8FE-72C4-4160-8DEB-FC580949ED9F}"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6611" name="Rectangle 2">
            <a:extLst>
              <a:ext uri="{FF2B5EF4-FFF2-40B4-BE49-F238E27FC236}">
                <a16:creationId xmlns:a16="http://schemas.microsoft.com/office/drawing/2014/main" id="{43591B49-BC02-4E20-99F5-8544B3DFBCF0}"/>
              </a:ext>
            </a:extLst>
          </p:cNvPr>
          <p:cNvSpPr>
            <a:spLocks noGrp="1" noRot="1" noChangeAspect="1" noChangeArrowheads="1" noTextEdit="1"/>
          </p:cNvSpPr>
          <p:nvPr>
            <p:ph type="sldImg"/>
          </p:nvPr>
        </p:nvSpPr>
        <p:spPr>
          <a:xfrm>
            <a:off x="381000" y="685800"/>
            <a:ext cx="6096000" cy="3429000"/>
          </a:xfrm>
          <a:ln/>
        </p:spPr>
      </p:sp>
      <p:sp>
        <p:nvSpPr>
          <p:cNvPr id="196612" name="Rectangle 3">
            <a:extLst>
              <a:ext uri="{FF2B5EF4-FFF2-40B4-BE49-F238E27FC236}">
                <a16:creationId xmlns:a16="http://schemas.microsoft.com/office/drawing/2014/main" id="{E1E329D3-9D01-4B46-A61D-9A2BEF1495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7">
            <a:extLst>
              <a:ext uri="{FF2B5EF4-FFF2-40B4-BE49-F238E27FC236}">
                <a16:creationId xmlns:a16="http://schemas.microsoft.com/office/drawing/2014/main" id="{B546343C-DCEF-457F-9E4A-0C98F73023C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E7B4C55-3D86-4D1D-8863-5E96CF555A01}"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7635" name="Rectangle 2">
            <a:extLst>
              <a:ext uri="{FF2B5EF4-FFF2-40B4-BE49-F238E27FC236}">
                <a16:creationId xmlns:a16="http://schemas.microsoft.com/office/drawing/2014/main" id="{E0D2896E-6032-485D-9056-08D1EF6AFC78}"/>
              </a:ext>
            </a:extLst>
          </p:cNvPr>
          <p:cNvSpPr>
            <a:spLocks noGrp="1" noRot="1" noChangeAspect="1" noChangeArrowheads="1" noTextEdit="1"/>
          </p:cNvSpPr>
          <p:nvPr>
            <p:ph type="sldImg"/>
          </p:nvPr>
        </p:nvSpPr>
        <p:spPr>
          <a:xfrm>
            <a:off x="381000" y="685800"/>
            <a:ext cx="6096000" cy="3429000"/>
          </a:xfrm>
          <a:ln/>
        </p:spPr>
      </p:sp>
      <p:sp>
        <p:nvSpPr>
          <p:cNvPr id="197636" name="Rectangle 3">
            <a:extLst>
              <a:ext uri="{FF2B5EF4-FFF2-40B4-BE49-F238E27FC236}">
                <a16:creationId xmlns:a16="http://schemas.microsoft.com/office/drawing/2014/main" id="{A1869F78-9185-477D-A650-9DC227DB7CB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8658" name="Rectangle 7">
            <a:extLst>
              <a:ext uri="{FF2B5EF4-FFF2-40B4-BE49-F238E27FC236}">
                <a16:creationId xmlns:a16="http://schemas.microsoft.com/office/drawing/2014/main" id="{8BC075A7-B384-472F-9D9E-5ECA99E8708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4D5B904-F8D7-4616-A9B3-B8DFF8922FC4}"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8659" name="Rectangle 2">
            <a:extLst>
              <a:ext uri="{FF2B5EF4-FFF2-40B4-BE49-F238E27FC236}">
                <a16:creationId xmlns:a16="http://schemas.microsoft.com/office/drawing/2014/main" id="{6366880E-9287-4B45-9754-12DC4F416DB9}"/>
              </a:ext>
            </a:extLst>
          </p:cNvPr>
          <p:cNvSpPr>
            <a:spLocks noGrp="1" noRot="1" noChangeAspect="1" noChangeArrowheads="1" noTextEdit="1"/>
          </p:cNvSpPr>
          <p:nvPr>
            <p:ph type="sldImg"/>
          </p:nvPr>
        </p:nvSpPr>
        <p:spPr>
          <a:xfrm>
            <a:off x="381000" y="685800"/>
            <a:ext cx="6096000" cy="3429000"/>
          </a:xfrm>
          <a:ln/>
        </p:spPr>
      </p:sp>
      <p:sp>
        <p:nvSpPr>
          <p:cNvPr id="198660" name="Rectangle 3">
            <a:extLst>
              <a:ext uri="{FF2B5EF4-FFF2-40B4-BE49-F238E27FC236}">
                <a16:creationId xmlns:a16="http://schemas.microsoft.com/office/drawing/2014/main" id="{E06AF0A2-87D3-4F7D-A11E-29FC6931634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a:extLst>
              <a:ext uri="{FF2B5EF4-FFF2-40B4-BE49-F238E27FC236}">
                <a16:creationId xmlns:a16="http://schemas.microsoft.com/office/drawing/2014/main" id="{F92BAAB4-B9D0-4E75-9D83-6C795A6B7FE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3B9936D-2681-459D-9ECE-829F00B0C045}"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23907" name="Rectangle 2">
            <a:extLst>
              <a:ext uri="{FF2B5EF4-FFF2-40B4-BE49-F238E27FC236}">
                <a16:creationId xmlns:a16="http://schemas.microsoft.com/office/drawing/2014/main" id="{AEDF435D-CF70-443E-BFEC-1305DD801890}"/>
              </a:ext>
            </a:extLst>
          </p:cNvPr>
          <p:cNvSpPr>
            <a:spLocks noGrp="1" noRot="1" noChangeAspect="1" noChangeArrowheads="1" noTextEdit="1"/>
          </p:cNvSpPr>
          <p:nvPr>
            <p:ph type="sldImg"/>
          </p:nvPr>
        </p:nvSpPr>
        <p:spPr>
          <a:xfrm>
            <a:off x="381000" y="685800"/>
            <a:ext cx="6096000" cy="3429000"/>
          </a:xfrm>
          <a:ln/>
        </p:spPr>
      </p:sp>
      <p:sp>
        <p:nvSpPr>
          <p:cNvPr id="123908" name="Rectangle 3">
            <a:extLst>
              <a:ext uri="{FF2B5EF4-FFF2-40B4-BE49-F238E27FC236}">
                <a16:creationId xmlns:a16="http://schemas.microsoft.com/office/drawing/2014/main" id="{5E0BBFB5-24BE-480E-9D9D-CAD1A783366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7">
            <a:extLst>
              <a:ext uri="{FF2B5EF4-FFF2-40B4-BE49-F238E27FC236}">
                <a16:creationId xmlns:a16="http://schemas.microsoft.com/office/drawing/2014/main" id="{F23DA5DE-5A20-49F3-80B3-FF95AA7E322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A116A65-6E46-4DE6-9744-C782D468844F}"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99683" name="Rectangle 2">
            <a:extLst>
              <a:ext uri="{FF2B5EF4-FFF2-40B4-BE49-F238E27FC236}">
                <a16:creationId xmlns:a16="http://schemas.microsoft.com/office/drawing/2014/main" id="{4517CC31-7090-434F-9F09-BAD833212CA5}"/>
              </a:ext>
            </a:extLst>
          </p:cNvPr>
          <p:cNvSpPr>
            <a:spLocks noGrp="1" noRot="1" noChangeAspect="1" noChangeArrowheads="1" noTextEdit="1"/>
          </p:cNvSpPr>
          <p:nvPr>
            <p:ph type="sldImg"/>
          </p:nvPr>
        </p:nvSpPr>
        <p:spPr>
          <a:xfrm>
            <a:off x="381000" y="685800"/>
            <a:ext cx="6096000" cy="3429000"/>
          </a:xfrm>
          <a:ln/>
        </p:spPr>
      </p:sp>
      <p:sp>
        <p:nvSpPr>
          <p:cNvPr id="199684" name="Rectangle 3">
            <a:extLst>
              <a:ext uri="{FF2B5EF4-FFF2-40B4-BE49-F238E27FC236}">
                <a16:creationId xmlns:a16="http://schemas.microsoft.com/office/drawing/2014/main" id="{485673CB-28A8-4184-A16A-0815AFAC222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7">
            <a:extLst>
              <a:ext uri="{FF2B5EF4-FFF2-40B4-BE49-F238E27FC236}">
                <a16:creationId xmlns:a16="http://schemas.microsoft.com/office/drawing/2014/main" id="{9275F9D4-8ADA-406A-823F-C5883043771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514582C-5676-4F48-ABE9-4AC2D5BEF586}"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01731" name="Rectangle 2">
            <a:extLst>
              <a:ext uri="{FF2B5EF4-FFF2-40B4-BE49-F238E27FC236}">
                <a16:creationId xmlns:a16="http://schemas.microsoft.com/office/drawing/2014/main" id="{8348EDB1-8D76-4490-99D1-C5A5CFE1680E}"/>
              </a:ext>
            </a:extLst>
          </p:cNvPr>
          <p:cNvSpPr>
            <a:spLocks noGrp="1" noRot="1" noChangeAspect="1" noChangeArrowheads="1" noTextEdit="1"/>
          </p:cNvSpPr>
          <p:nvPr>
            <p:ph type="sldImg"/>
          </p:nvPr>
        </p:nvSpPr>
        <p:spPr>
          <a:xfrm>
            <a:off x="381000" y="685800"/>
            <a:ext cx="6096000" cy="3429000"/>
          </a:xfrm>
          <a:ln/>
        </p:spPr>
      </p:sp>
      <p:sp>
        <p:nvSpPr>
          <p:cNvPr id="201732" name="Rectangle 3">
            <a:extLst>
              <a:ext uri="{FF2B5EF4-FFF2-40B4-BE49-F238E27FC236}">
                <a16:creationId xmlns:a16="http://schemas.microsoft.com/office/drawing/2014/main" id="{B4EF2D80-A3D2-42C0-8EBC-41D4DF4E69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2754" name="Rectangle 7">
            <a:extLst>
              <a:ext uri="{FF2B5EF4-FFF2-40B4-BE49-F238E27FC236}">
                <a16:creationId xmlns:a16="http://schemas.microsoft.com/office/drawing/2014/main" id="{8808EE2E-8D2B-4A9C-B92F-4AD1F161BDD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87F0B7A-7842-4A8B-9A34-15E9BA445553}"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02755" name="Rectangle 2">
            <a:extLst>
              <a:ext uri="{FF2B5EF4-FFF2-40B4-BE49-F238E27FC236}">
                <a16:creationId xmlns:a16="http://schemas.microsoft.com/office/drawing/2014/main" id="{B43B842A-FFDD-4ED4-930C-B64A51E07E2D}"/>
              </a:ext>
            </a:extLst>
          </p:cNvPr>
          <p:cNvSpPr>
            <a:spLocks noGrp="1" noRot="1" noChangeAspect="1" noChangeArrowheads="1" noTextEdit="1"/>
          </p:cNvSpPr>
          <p:nvPr>
            <p:ph type="sldImg"/>
          </p:nvPr>
        </p:nvSpPr>
        <p:spPr>
          <a:xfrm>
            <a:off x="381000" y="685800"/>
            <a:ext cx="6096000" cy="3429000"/>
          </a:xfrm>
          <a:ln/>
        </p:spPr>
      </p:sp>
      <p:sp>
        <p:nvSpPr>
          <p:cNvPr id="202756" name="Rectangle 3">
            <a:extLst>
              <a:ext uri="{FF2B5EF4-FFF2-40B4-BE49-F238E27FC236}">
                <a16:creationId xmlns:a16="http://schemas.microsoft.com/office/drawing/2014/main" id="{393FE638-6FB8-417F-BD6F-4D53FDF4180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7">
            <a:extLst>
              <a:ext uri="{FF2B5EF4-FFF2-40B4-BE49-F238E27FC236}">
                <a16:creationId xmlns:a16="http://schemas.microsoft.com/office/drawing/2014/main" id="{8ED18672-D2D8-44D7-8DF2-159CBF32A71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FDE2A1AC-8AEE-4B48-B412-082F6467A04F}"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03779" name="Rectangle 2">
            <a:extLst>
              <a:ext uri="{FF2B5EF4-FFF2-40B4-BE49-F238E27FC236}">
                <a16:creationId xmlns:a16="http://schemas.microsoft.com/office/drawing/2014/main" id="{9CF08738-5CB5-407A-8D79-B892E803D94B}"/>
              </a:ext>
            </a:extLst>
          </p:cNvPr>
          <p:cNvSpPr>
            <a:spLocks noGrp="1" noRot="1" noChangeAspect="1" noChangeArrowheads="1" noTextEdit="1"/>
          </p:cNvSpPr>
          <p:nvPr>
            <p:ph type="sldImg"/>
          </p:nvPr>
        </p:nvSpPr>
        <p:spPr>
          <a:xfrm>
            <a:off x="381000" y="685800"/>
            <a:ext cx="6096000" cy="3429000"/>
          </a:xfrm>
          <a:ln/>
        </p:spPr>
      </p:sp>
      <p:sp>
        <p:nvSpPr>
          <p:cNvPr id="203780" name="Rectangle 3">
            <a:extLst>
              <a:ext uri="{FF2B5EF4-FFF2-40B4-BE49-F238E27FC236}">
                <a16:creationId xmlns:a16="http://schemas.microsoft.com/office/drawing/2014/main" id="{3C66FB68-40BB-471C-9F4C-576FD6EB3E5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02" name="Rectangle 7">
            <a:extLst>
              <a:ext uri="{FF2B5EF4-FFF2-40B4-BE49-F238E27FC236}">
                <a16:creationId xmlns:a16="http://schemas.microsoft.com/office/drawing/2014/main" id="{0DF09933-947D-432E-A61D-306967AD6B1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15A9235-AA42-47AA-89DC-F1D7528BD8A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04803" name="Rectangle 2">
            <a:extLst>
              <a:ext uri="{FF2B5EF4-FFF2-40B4-BE49-F238E27FC236}">
                <a16:creationId xmlns:a16="http://schemas.microsoft.com/office/drawing/2014/main" id="{8EB41AED-DC57-4BA4-BCAD-5FEA755ECAC9}"/>
              </a:ext>
            </a:extLst>
          </p:cNvPr>
          <p:cNvSpPr>
            <a:spLocks noGrp="1" noRot="1" noChangeAspect="1" noChangeArrowheads="1" noTextEdit="1"/>
          </p:cNvSpPr>
          <p:nvPr>
            <p:ph type="sldImg"/>
          </p:nvPr>
        </p:nvSpPr>
        <p:spPr>
          <a:xfrm>
            <a:off x="381000" y="685800"/>
            <a:ext cx="6096000" cy="3429000"/>
          </a:xfrm>
          <a:ln/>
        </p:spPr>
      </p:sp>
      <p:sp>
        <p:nvSpPr>
          <p:cNvPr id="204804" name="Rectangle 3">
            <a:extLst>
              <a:ext uri="{FF2B5EF4-FFF2-40B4-BE49-F238E27FC236}">
                <a16:creationId xmlns:a16="http://schemas.microsoft.com/office/drawing/2014/main" id="{9D15AFAC-4612-4348-869C-0D65B5112B8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7">
            <a:extLst>
              <a:ext uri="{FF2B5EF4-FFF2-40B4-BE49-F238E27FC236}">
                <a16:creationId xmlns:a16="http://schemas.microsoft.com/office/drawing/2014/main" id="{09DB0B89-27E3-4B19-A978-AE1FD180C75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4CF8A39-AEF6-4D22-A062-7269F97ADA11}"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05827" name="Rectangle 2">
            <a:extLst>
              <a:ext uri="{FF2B5EF4-FFF2-40B4-BE49-F238E27FC236}">
                <a16:creationId xmlns:a16="http://schemas.microsoft.com/office/drawing/2014/main" id="{BA080768-B27A-43FC-8EDD-112FA8E1724E}"/>
              </a:ext>
            </a:extLst>
          </p:cNvPr>
          <p:cNvSpPr>
            <a:spLocks noGrp="1" noRot="1" noChangeAspect="1" noChangeArrowheads="1" noTextEdit="1"/>
          </p:cNvSpPr>
          <p:nvPr>
            <p:ph type="sldImg"/>
          </p:nvPr>
        </p:nvSpPr>
        <p:spPr>
          <a:xfrm>
            <a:off x="381000" y="685800"/>
            <a:ext cx="6096000" cy="3429000"/>
          </a:xfrm>
          <a:ln/>
        </p:spPr>
      </p:sp>
      <p:sp>
        <p:nvSpPr>
          <p:cNvPr id="205828" name="Rectangle 3">
            <a:extLst>
              <a:ext uri="{FF2B5EF4-FFF2-40B4-BE49-F238E27FC236}">
                <a16:creationId xmlns:a16="http://schemas.microsoft.com/office/drawing/2014/main" id="{341C4897-75CA-494F-AFF5-58F194D433F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850" name="Rectangle 7">
            <a:extLst>
              <a:ext uri="{FF2B5EF4-FFF2-40B4-BE49-F238E27FC236}">
                <a16:creationId xmlns:a16="http://schemas.microsoft.com/office/drawing/2014/main" id="{16D62E9E-C520-4488-B2A1-2445C7D2B42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0A962A7-1214-46A1-9166-22194ACE9D91}"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06851" name="Rectangle 2">
            <a:extLst>
              <a:ext uri="{FF2B5EF4-FFF2-40B4-BE49-F238E27FC236}">
                <a16:creationId xmlns:a16="http://schemas.microsoft.com/office/drawing/2014/main" id="{5B9AEC16-A078-4450-9FB9-BF5826E83189}"/>
              </a:ext>
            </a:extLst>
          </p:cNvPr>
          <p:cNvSpPr>
            <a:spLocks noGrp="1" noRot="1" noChangeAspect="1" noChangeArrowheads="1" noTextEdit="1"/>
          </p:cNvSpPr>
          <p:nvPr>
            <p:ph type="sldImg"/>
          </p:nvPr>
        </p:nvSpPr>
        <p:spPr>
          <a:xfrm>
            <a:off x="381000" y="685800"/>
            <a:ext cx="6096000" cy="3429000"/>
          </a:xfrm>
          <a:ln/>
        </p:spPr>
      </p:sp>
      <p:sp>
        <p:nvSpPr>
          <p:cNvPr id="206852" name="Rectangle 3">
            <a:extLst>
              <a:ext uri="{FF2B5EF4-FFF2-40B4-BE49-F238E27FC236}">
                <a16:creationId xmlns:a16="http://schemas.microsoft.com/office/drawing/2014/main" id="{F9ACB509-EFF5-49C9-BCB0-B79AC21B33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4" name="Rectangle 7">
            <a:extLst>
              <a:ext uri="{FF2B5EF4-FFF2-40B4-BE49-F238E27FC236}">
                <a16:creationId xmlns:a16="http://schemas.microsoft.com/office/drawing/2014/main" id="{DE9D051C-4350-4129-865E-99207D15B41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E42F7E9-B0AF-4396-B292-632F3A31D46C}"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207875" name="Rectangle 2">
            <a:extLst>
              <a:ext uri="{FF2B5EF4-FFF2-40B4-BE49-F238E27FC236}">
                <a16:creationId xmlns:a16="http://schemas.microsoft.com/office/drawing/2014/main" id="{2025111A-F310-49E1-8921-C90D29CC2E37}"/>
              </a:ext>
            </a:extLst>
          </p:cNvPr>
          <p:cNvSpPr>
            <a:spLocks noGrp="1" noRot="1" noChangeAspect="1" noChangeArrowheads="1" noTextEdit="1"/>
          </p:cNvSpPr>
          <p:nvPr>
            <p:ph type="sldImg"/>
          </p:nvPr>
        </p:nvSpPr>
        <p:spPr>
          <a:xfrm>
            <a:off x="381000" y="685800"/>
            <a:ext cx="6096000" cy="3429000"/>
          </a:xfrm>
          <a:ln/>
        </p:spPr>
      </p:sp>
      <p:sp>
        <p:nvSpPr>
          <p:cNvPr id="207876" name="Rectangle 3">
            <a:extLst>
              <a:ext uri="{FF2B5EF4-FFF2-40B4-BE49-F238E27FC236}">
                <a16:creationId xmlns:a16="http://schemas.microsoft.com/office/drawing/2014/main" id="{505AF6D4-7C93-4DAA-8CEC-DEEE51FCCA0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a:extLst>
              <a:ext uri="{FF2B5EF4-FFF2-40B4-BE49-F238E27FC236}">
                <a16:creationId xmlns:a16="http://schemas.microsoft.com/office/drawing/2014/main" id="{26EE5B52-4903-47F4-B970-7DBB447F0E9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eaLnBrk="1" hangingPunct="1"/>
            <a:fld id="{42CD6676-C4DA-476D-A229-256952D8ABBE}" type="slidenum">
              <a:rPr lang="en-US" altLang="en-US">
                <a:latin typeface="Arial" panose="020B0604020202020204" pitchFamily="34" charset="0"/>
              </a:rPr>
              <a:pPr eaLnBrk="1" hangingPunct="1"/>
              <a:t>4</a:t>
            </a:fld>
            <a:endParaRPr lang="en-US" altLang="en-US">
              <a:latin typeface="Arial" panose="020B0604020202020204" pitchFamily="34" charset="0"/>
            </a:endParaRPr>
          </a:p>
        </p:txBody>
      </p:sp>
      <p:sp>
        <p:nvSpPr>
          <p:cNvPr id="148483" name="Rectangle 2">
            <a:extLst>
              <a:ext uri="{FF2B5EF4-FFF2-40B4-BE49-F238E27FC236}">
                <a16:creationId xmlns:a16="http://schemas.microsoft.com/office/drawing/2014/main" id="{FE0C174C-C6A4-4604-82FC-7317B3ED01FB}"/>
              </a:ext>
            </a:extLst>
          </p:cNvPr>
          <p:cNvSpPr>
            <a:spLocks noGrp="1" noRot="1" noChangeAspect="1" noChangeArrowheads="1" noTextEdit="1"/>
          </p:cNvSpPr>
          <p:nvPr>
            <p:ph type="sldImg"/>
          </p:nvPr>
        </p:nvSpPr>
        <p:spPr>
          <a:xfrm>
            <a:off x="381000" y="685800"/>
            <a:ext cx="6096000" cy="3429000"/>
          </a:xfrm>
          <a:ln/>
        </p:spPr>
      </p:sp>
      <p:sp>
        <p:nvSpPr>
          <p:cNvPr id="148484" name="Rectangle 3">
            <a:extLst>
              <a:ext uri="{FF2B5EF4-FFF2-40B4-BE49-F238E27FC236}">
                <a16:creationId xmlns:a16="http://schemas.microsoft.com/office/drawing/2014/main" id="{2AED3DCE-CBE5-4D0F-AED8-883B3D05A4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7">
            <a:extLst>
              <a:ext uri="{FF2B5EF4-FFF2-40B4-BE49-F238E27FC236}">
                <a16:creationId xmlns:a16="http://schemas.microsoft.com/office/drawing/2014/main" id="{D5DE57F1-2398-41D0-9599-1954269384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B3B8D8B-6C40-43F9-93E0-52F820778811}"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7155" name="Rectangle 2">
            <a:extLst>
              <a:ext uri="{FF2B5EF4-FFF2-40B4-BE49-F238E27FC236}">
                <a16:creationId xmlns:a16="http://schemas.microsoft.com/office/drawing/2014/main" id="{4DFC34B7-A85F-4A55-B50E-AF82C67D1266}"/>
              </a:ext>
            </a:extLst>
          </p:cNvPr>
          <p:cNvSpPr>
            <a:spLocks noGrp="1" noRot="1" noChangeAspect="1" noChangeArrowheads="1" noTextEdit="1"/>
          </p:cNvSpPr>
          <p:nvPr>
            <p:ph type="sldImg"/>
          </p:nvPr>
        </p:nvSpPr>
        <p:spPr>
          <a:xfrm>
            <a:off x="381000" y="685800"/>
            <a:ext cx="6096000" cy="3429000"/>
          </a:xfrm>
          <a:ln/>
        </p:spPr>
      </p:sp>
      <p:sp>
        <p:nvSpPr>
          <p:cNvPr id="177156" name="Rectangle 3">
            <a:extLst>
              <a:ext uri="{FF2B5EF4-FFF2-40B4-BE49-F238E27FC236}">
                <a16:creationId xmlns:a16="http://schemas.microsoft.com/office/drawing/2014/main" id="{FFBFF2A0-2A50-49FC-8085-D55F4F85A10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Rectangle 7">
            <a:extLst>
              <a:ext uri="{FF2B5EF4-FFF2-40B4-BE49-F238E27FC236}">
                <a16:creationId xmlns:a16="http://schemas.microsoft.com/office/drawing/2014/main" id="{FF8442D0-EBB9-4D3F-9B37-A38E67B167B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5A594BB-3341-420F-B46B-4A2643788247}"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8179" name="Rectangle 2">
            <a:extLst>
              <a:ext uri="{FF2B5EF4-FFF2-40B4-BE49-F238E27FC236}">
                <a16:creationId xmlns:a16="http://schemas.microsoft.com/office/drawing/2014/main" id="{24B0EFC3-4D35-43EC-915E-B2FA19C7FCF1}"/>
              </a:ext>
            </a:extLst>
          </p:cNvPr>
          <p:cNvSpPr>
            <a:spLocks noGrp="1" noRot="1" noChangeAspect="1" noChangeArrowheads="1" noTextEdit="1"/>
          </p:cNvSpPr>
          <p:nvPr>
            <p:ph type="sldImg"/>
          </p:nvPr>
        </p:nvSpPr>
        <p:spPr>
          <a:xfrm>
            <a:off x="381000" y="685800"/>
            <a:ext cx="6096000" cy="3429000"/>
          </a:xfrm>
          <a:ln/>
        </p:spPr>
      </p:sp>
      <p:sp>
        <p:nvSpPr>
          <p:cNvPr id="178180" name="Rectangle 3">
            <a:extLst>
              <a:ext uri="{FF2B5EF4-FFF2-40B4-BE49-F238E27FC236}">
                <a16:creationId xmlns:a16="http://schemas.microsoft.com/office/drawing/2014/main" id="{1E29A39F-21E6-474B-9856-745CBB36A7D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7">
            <a:extLst>
              <a:ext uri="{FF2B5EF4-FFF2-40B4-BE49-F238E27FC236}">
                <a16:creationId xmlns:a16="http://schemas.microsoft.com/office/drawing/2014/main" id="{3FB3E669-DAB0-4E7F-B245-47A766E6E3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C2EFD2B-946C-45B2-B6FF-30C2A58A9B7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79203" name="Rectangle 2">
            <a:extLst>
              <a:ext uri="{FF2B5EF4-FFF2-40B4-BE49-F238E27FC236}">
                <a16:creationId xmlns:a16="http://schemas.microsoft.com/office/drawing/2014/main" id="{3E3D9C19-390F-4DB1-B1DA-20AAE447C232}"/>
              </a:ext>
            </a:extLst>
          </p:cNvPr>
          <p:cNvSpPr>
            <a:spLocks noGrp="1" noRot="1" noChangeAspect="1" noChangeArrowheads="1" noTextEdit="1"/>
          </p:cNvSpPr>
          <p:nvPr>
            <p:ph type="sldImg"/>
          </p:nvPr>
        </p:nvSpPr>
        <p:spPr>
          <a:xfrm>
            <a:off x="381000" y="685800"/>
            <a:ext cx="6096000" cy="3429000"/>
          </a:xfrm>
          <a:ln/>
        </p:spPr>
      </p:sp>
      <p:sp>
        <p:nvSpPr>
          <p:cNvPr id="179204" name="Rectangle 3">
            <a:extLst>
              <a:ext uri="{FF2B5EF4-FFF2-40B4-BE49-F238E27FC236}">
                <a16:creationId xmlns:a16="http://schemas.microsoft.com/office/drawing/2014/main" id="{07D905E2-49E3-4638-9D11-F1EBBE87E5C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a:extLst>
              <a:ext uri="{FF2B5EF4-FFF2-40B4-BE49-F238E27FC236}">
                <a16:creationId xmlns:a16="http://schemas.microsoft.com/office/drawing/2014/main" id="{3BB9C5C6-8FF4-4F37-9731-C7B25F938D6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2473F8-B10E-4866-A317-42768CBA800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0227" name="Rectangle 2">
            <a:extLst>
              <a:ext uri="{FF2B5EF4-FFF2-40B4-BE49-F238E27FC236}">
                <a16:creationId xmlns:a16="http://schemas.microsoft.com/office/drawing/2014/main" id="{860CD603-1417-481E-A8FA-C0DB470720A4}"/>
              </a:ext>
            </a:extLst>
          </p:cNvPr>
          <p:cNvSpPr>
            <a:spLocks noGrp="1" noRot="1" noChangeAspect="1" noChangeArrowheads="1" noTextEdit="1"/>
          </p:cNvSpPr>
          <p:nvPr>
            <p:ph type="sldImg"/>
          </p:nvPr>
        </p:nvSpPr>
        <p:spPr>
          <a:xfrm>
            <a:off x="381000" y="685800"/>
            <a:ext cx="6096000" cy="3429000"/>
          </a:xfrm>
          <a:ln/>
        </p:spPr>
      </p:sp>
      <p:sp>
        <p:nvSpPr>
          <p:cNvPr id="180228" name="Rectangle 3">
            <a:extLst>
              <a:ext uri="{FF2B5EF4-FFF2-40B4-BE49-F238E27FC236}">
                <a16:creationId xmlns:a16="http://schemas.microsoft.com/office/drawing/2014/main" id="{DE5927F4-D234-45B2-A441-75F65A4417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7">
            <a:extLst>
              <a:ext uri="{FF2B5EF4-FFF2-40B4-BE49-F238E27FC236}">
                <a16:creationId xmlns:a16="http://schemas.microsoft.com/office/drawing/2014/main" id="{3BB9C5C6-8FF4-4F37-9731-C7B25F938D6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42473F8-B10E-4866-A317-42768CBA800D}" type="slidenum">
              <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9</a:t>
            </a:fld>
            <a:endParaRPr kumimoji="0" lang="en-US" altLang="en-US"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180227" name="Rectangle 2">
            <a:extLst>
              <a:ext uri="{FF2B5EF4-FFF2-40B4-BE49-F238E27FC236}">
                <a16:creationId xmlns:a16="http://schemas.microsoft.com/office/drawing/2014/main" id="{860CD603-1417-481E-A8FA-C0DB470720A4}"/>
              </a:ext>
            </a:extLst>
          </p:cNvPr>
          <p:cNvSpPr>
            <a:spLocks noGrp="1" noRot="1" noChangeAspect="1" noChangeArrowheads="1" noTextEdit="1"/>
          </p:cNvSpPr>
          <p:nvPr>
            <p:ph type="sldImg"/>
          </p:nvPr>
        </p:nvSpPr>
        <p:spPr>
          <a:xfrm>
            <a:off x="381000" y="685800"/>
            <a:ext cx="6096000" cy="3429000"/>
          </a:xfrm>
          <a:ln/>
        </p:spPr>
      </p:sp>
      <p:sp>
        <p:nvSpPr>
          <p:cNvPr id="180228" name="Rectangle 3">
            <a:extLst>
              <a:ext uri="{FF2B5EF4-FFF2-40B4-BE49-F238E27FC236}">
                <a16:creationId xmlns:a16="http://schemas.microsoft.com/office/drawing/2014/main" id="{DE5927F4-D234-45B2-A441-75F65A4417A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39808155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6299FBC0-14CD-46C2-B1E9-9F0A1BC26F5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1D4DECF-5E2C-4D33-81DC-B7FFD5755C9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3146AE7E-F3C8-48F3-8FF0-9828EB110358}"/>
              </a:ext>
            </a:extLst>
          </p:cNvPr>
          <p:cNvSpPr>
            <a:spLocks noGrp="1" noChangeArrowheads="1"/>
          </p:cNvSpPr>
          <p:nvPr>
            <p:ph type="sldNum" sz="quarter" idx="12"/>
          </p:nvPr>
        </p:nvSpPr>
        <p:spPr>
          <a:ln/>
        </p:spPr>
        <p:txBody>
          <a:bodyPr/>
          <a:lstStyle>
            <a:lvl1pPr>
              <a:defRPr/>
            </a:lvl1pPr>
          </a:lstStyle>
          <a:p>
            <a:fld id="{56AF9D60-93CA-433A-928B-2B2FD3960205}" type="slidenum">
              <a:rPr lang="en-US" altLang="en-US"/>
              <a:pPr/>
              <a:t>‹#›</a:t>
            </a:fld>
            <a:endParaRPr lang="en-US" altLang="en-US"/>
          </a:p>
        </p:txBody>
      </p:sp>
    </p:spTree>
    <p:extLst>
      <p:ext uri="{BB962C8B-B14F-4D97-AF65-F5344CB8AC3E}">
        <p14:creationId xmlns:p14="http://schemas.microsoft.com/office/powerpoint/2010/main" val="3095419208"/>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A2F207B-4996-41F4-B77E-910E6618BC63}"/>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05B6D6D-BB95-4E84-B19F-470BD9E939B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481B3A6-58B5-4F04-9ED3-08C62BE9E5B0}"/>
              </a:ext>
            </a:extLst>
          </p:cNvPr>
          <p:cNvSpPr>
            <a:spLocks noGrp="1" noChangeArrowheads="1"/>
          </p:cNvSpPr>
          <p:nvPr>
            <p:ph type="sldNum" sz="quarter" idx="12"/>
          </p:nvPr>
        </p:nvSpPr>
        <p:spPr>
          <a:ln/>
        </p:spPr>
        <p:txBody>
          <a:bodyPr/>
          <a:lstStyle>
            <a:lvl1pPr>
              <a:defRPr/>
            </a:lvl1pPr>
          </a:lstStyle>
          <a:p>
            <a:fld id="{6ED4CFFB-8AB6-447C-8FE0-F979A1510D05}" type="slidenum">
              <a:rPr lang="en-US" altLang="en-US"/>
              <a:pPr/>
              <a:t>‹#›</a:t>
            </a:fld>
            <a:endParaRPr lang="en-US" altLang="en-US"/>
          </a:p>
        </p:txBody>
      </p:sp>
    </p:spTree>
    <p:extLst>
      <p:ext uri="{BB962C8B-B14F-4D97-AF65-F5344CB8AC3E}">
        <p14:creationId xmlns:p14="http://schemas.microsoft.com/office/powerpoint/2010/main" val="3593976197"/>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B67D853-DAC3-4E95-BFA2-34E594FCFEC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74A72856-DDD0-46E5-9BBC-2F06F7DA760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F87E467-34A1-4B69-A6A7-B449B043B44F}"/>
              </a:ext>
            </a:extLst>
          </p:cNvPr>
          <p:cNvSpPr>
            <a:spLocks noGrp="1" noChangeArrowheads="1"/>
          </p:cNvSpPr>
          <p:nvPr>
            <p:ph type="sldNum" sz="quarter" idx="12"/>
          </p:nvPr>
        </p:nvSpPr>
        <p:spPr>
          <a:ln/>
        </p:spPr>
        <p:txBody>
          <a:bodyPr/>
          <a:lstStyle>
            <a:lvl1pPr>
              <a:defRPr/>
            </a:lvl1pPr>
          </a:lstStyle>
          <a:p>
            <a:fld id="{97F571AF-785D-4932-8AE6-246815E69D52}" type="slidenum">
              <a:rPr lang="en-US" altLang="en-US"/>
              <a:pPr/>
              <a:t>‹#›</a:t>
            </a:fld>
            <a:endParaRPr lang="en-US" altLang="en-US"/>
          </a:p>
        </p:txBody>
      </p:sp>
    </p:spTree>
    <p:extLst>
      <p:ext uri="{BB962C8B-B14F-4D97-AF65-F5344CB8AC3E}">
        <p14:creationId xmlns:p14="http://schemas.microsoft.com/office/powerpoint/2010/main" val="3168980439"/>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BF3B99F4-9B1B-4B38-B454-59A2479B280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D4FEC219-1965-4688-A545-0EB8B277740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B4A1706-875C-42FB-837D-A47D87D726EB}"/>
              </a:ext>
            </a:extLst>
          </p:cNvPr>
          <p:cNvSpPr>
            <a:spLocks noGrp="1" noChangeArrowheads="1"/>
          </p:cNvSpPr>
          <p:nvPr>
            <p:ph type="sldNum" sz="quarter" idx="12"/>
          </p:nvPr>
        </p:nvSpPr>
        <p:spPr>
          <a:ln/>
        </p:spPr>
        <p:txBody>
          <a:bodyPr/>
          <a:lstStyle>
            <a:lvl1pPr>
              <a:defRPr/>
            </a:lvl1pPr>
          </a:lstStyle>
          <a:p>
            <a:fld id="{2F7EAF61-48EF-4C29-ABF0-30C92B9D2BC0}" type="slidenum">
              <a:rPr lang="en-US" altLang="en-US"/>
              <a:pPr/>
              <a:t>‹#›</a:t>
            </a:fld>
            <a:endParaRPr lang="en-US" altLang="en-US"/>
          </a:p>
        </p:txBody>
      </p:sp>
    </p:spTree>
    <p:extLst>
      <p:ext uri="{BB962C8B-B14F-4D97-AF65-F5344CB8AC3E}">
        <p14:creationId xmlns:p14="http://schemas.microsoft.com/office/powerpoint/2010/main" val="375905336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BC08B585-A5D8-48C8-B8B5-CDED2B846E6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F321B117-791D-406F-9A5B-87C872A86C7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C0DCAAE-A602-402A-BFE8-70B9A22CE538}"/>
              </a:ext>
            </a:extLst>
          </p:cNvPr>
          <p:cNvSpPr>
            <a:spLocks noGrp="1" noChangeArrowheads="1"/>
          </p:cNvSpPr>
          <p:nvPr>
            <p:ph type="sldNum" sz="quarter" idx="12"/>
          </p:nvPr>
        </p:nvSpPr>
        <p:spPr>
          <a:ln/>
        </p:spPr>
        <p:txBody>
          <a:bodyPr/>
          <a:lstStyle>
            <a:lvl1pPr>
              <a:defRPr/>
            </a:lvl1pPr>
          </a:lstStyle>
          <a:p>
            <a:fld id="{A21C4003-B125-4E15-81B5-8BC28B2F9B42}" type="slidenum">
              <a:rPr lang="en-US" altLang="en-US"/>
              <a:pPr/>
              <a:t>‹#›</a:t>
            </a:fld>
            <a:endParaRPr lang="en-US" altLang="en-US"/>
          </a:p>
        </p:txBody>
      </p:sp>
    </p:spTree>
    <p:extLst>
      <p:ext uri="{BB962C8B-B14F-4D97-AF65-F5344CB8AC3E}">
        <p14:creationId xmlns:p14="http://schemas.microsoft.com/office/powerpoint/2010/main" val="2999120259"/>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67AB8B36-452C-49E7-98C9-7378F61416D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20D83E56-6BC0-4224-944D-E7427B3627B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8922276-F35F-44B4-A35E-C3BAF207ADAB}"/>
              </a:ext>
            </a:extLst>
          </p:cNvPr>
          <p:cNvSpPr>
            <a:spLocks noGrp="1" noChangeArrowheads="1"/>
          </p:cNvSpPr>
          <p:nvPr>
            <p:ph type="sldNum" sz="quarter" idx="12"/>
          </p:nvPr>
        </p:nvSpPr>
        <p:spPr>
          <a:ln/>
        </p:spPr>
        <p:txBody>
          <a:bodyPr/>
          <a:lstStyle>
            <a:lvl1pPr>
              <a:defRPr/>
            </a:lvl1pPr>
          </a:lstStyle>
          <a:p>
            <a:fld id="{B52B2492-159C-4EF5-900C-28D52A765709}" type="slidenum">
              <a:rPr lang="en-US" altLang="en-US"/>
              <a:pPr/>
              <a:t>‹#›</a:t>
            </a:fld>
            <a:endParaRPr lang="en-US" altLang="en-US"/>
          </a:p>
        </p:txBody>
      </p:sp>
    </p:spTree>
    <p:extLst>
      <p:ext uri="{BB962C8B-B14F-4D97-AF65-F5344CB8AC3E}">
        <p14:creationId xmlns:p14="http://schemas.microsoft.com/office/powerpoint/2010/main" val="835095720"/>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BC9646BB-CD29-4243-8334-EFEFCB54565A}"/>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213B9064-5408-4AD1-B056-90C23518C63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17D407F8-3612-43AA-AC67-90F973F160C4}"/>
              </a:ext>
            </a:extLst>
          </p:cNvPr>
          <p:cNvSpPr>
            <a:spLocks noGrp="1" noChangeArrowheads="1"/>
          </p:cNvSpPr>
          <p:nvPr>
            <p:ph type="sldNum" sz="quarter" idx="12"/>
          </p:nvPr>
        </p:nvSpPr>
        <p:spPr>
          <a:ln/>
        </p:spPr>
        <p:txBody>
          <a:bodyPr/>
          <a:lstStyle>
            <a:lvl1pPr>
              <a:defRPr/>
            </a:lvl1pPr>
          </a:lstStyle>
          <a:p>
            <a:fld id="{56C577F8-8EBE-4C7D-A3AE-9B4A478DBB35}" type="slidenum">
              <a:rPr lang="en-US" altLang="en-US"/>
              <a:pPr/>
              <a:t>‹#›</a:t>
            </a:fld>
            <a:endParaRPr lang="en-US" altLang="en-US"/>
          </a:p>
        </p:txBody>
      </p:sp>
    </p:spTree>
    <p:extLst>
      <p:ext uri="{BB962C8B-B14F-4D97-AF65-F5344CB8AC3E}">
        <p14:creationId xmlns:p14="http://schemas.microsoft.com/office/powerpoint/2010/main" val="3035919044"/>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6981D721-D8E2-44FC-B50E-DE1E81DDA9EE}"/>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A9859C4-12A0-4927-9FCB-BA91A349C5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A62F827F-10AA-4A1A-A059-62C3702F9244}"/>
              </a:ext>
            </a:extLst>
          </p:cNvPr>
          <p:cNvSpPr>
            <a:spLocks noGrp="1" noChangeArrowheads="1"/>
          </p:cNvSpPr>
          <p:nvPr>
            <p:ph type="sldNum" sz="quarter" idx="12"/>
          </p:nvPr>
        </p:nvSpPr>
        <p:spPr>
          <a:ln/>
        </p:spPr>
        <p:txBody>
          <a:bodyPr/>
          <a:lstStyle>
            <a:lvl1pPr>
              <a:defRPr/>
            </a:lvl1pPr>
          </a:lstStyle>
          <a:p>
            <a:fld id="{58F9871E-293A-4A2C-AE38-03A26C3915E4}" type="slidenum">
              <a:rPr lang="en-US" altLang="en-US"/>
              <a:pPr/>
              <a:t>‹#›</a:t>
            </a:fld>
            <a:endParaRPr lang="en-US" altLang="en-US"/>
          </a:p>
        </p:txBody>
      </p:sp>
    </p:spTree>
    <p:extLst>
      <p:ext uri="{BB962C8B-B14F-4D97-AF65-F5344CB8AC3E}">
        <p14:creationId xmlns:p14="http://schemas.microsoft.com/office/powerpoint/2010/main" val="170868703"/>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2FA2D843-BBFF-43DD-9CE2-0DC44DF07FF7}"/>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D096172-0F4A-46FC-A28F-CD634D49330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EACA7BC8-6871-4969-80E5-DD76C4DCB723}"/>
              </a:ext>
            </a:extLst>
          </p:cNvPr>
          <p:cNvSpPr>
            <a:spLocks noGrp="1" noChangeArrowheads="1"/>
          </p:cNvSpPr>
          <p:nvPr>
            <p:ph type="sldNum" sz="quarter" idx="12"/>
          </p:nvPr>
        </p:nvSpPr>
        <p:spPr>
          <a:ln/>
        </p:spPr>
        <p:txBody>
          <a:bodyPr/>
          <a:lstStyle>
            <a:lvl1pPr>
              <a:defRPr/>
            </a:lvl1pPr>
          </a:lstStyle>
          <a:p>
            <a:fld id="{5B250BC2-D523-41C9-9119-EACDB0F31E44}" type="slidenum">
              <a:rPr lang="en-US" altLang="en-US"/>
              <a:pPr/>
              <a:t>‹#›</a:t>
            </a:fld>
            <a:endParaRPr lang="en-US" altLang="en-US"/>
          </a:p>
        </p:txBody>
      </p:sp>
    </p:spTree>
    <p:extLst>
      <p:ext uri="{BB962C8B-B14F-4D97-AF65-F5344CB8AC3E}">
        <p14:creationId xmlns:p14="http://schemas.microsoft.com/office/powerpoint/2010/main" val="598656896"/>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EF18E04-D866-407E-9F5A-9FF43E1C83FF}"/>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6568C5F-E95A-46BB-946B-71BD2AAA4981}"/>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0D5E66BE-2FA4-4169-9A44-CBBF54FC7E3F}"/>
              </a:ext>
            </a:extLst>
          </p:cNvPr>
          <p:cNvSpPr>
            <a:spLocks noGrp="1" noChangeArrowheads="1"/>
          </p:cNvSpPr>
          <p:nvPr>
            <p:ph type="sldNum" sz="quarter" idx="12"/>
          </p:nvPr>
        </p:nvSpPr>
        <p:spPr>
          <a:ln/>
        </p:spPr>
        <p:txBody>
          <a:bodyPr/>
          <a:lstStyle>
            <a:lvl1pPr>
              <a:defRPr/>
            </a:lvl1pPr>
          </a:lstStyle>
          <a:p>
            <a:fld id="{27DDD23D-98B0-40FA-BF7D-6B6F6779A186}" type="slidenum">
              <a:rPr lang="en-US" altLang="en-US"/>
              <a:pPr/>
              <a:t>‹#›</a:t>
            </a:fld>
            <a:endParaRPr lang="en-US" altLang="en-US"/>
          </a:p>
        </p:txBody>
      </p:sp>
    </p:spTree>
    <p:extLst>
      <p:ext uri="{BB962C8B-B14F-4D97-AF65-F5344CB8AC3E}">
        <p14:creationId xmlns:p14="http://schemas.microsoft.com/office/powerpoint/2010/main" val="2068925081"/>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F84B5B26-4A62-46A6-B1ED-2A6FCE42B907}"/>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EC452D3B-084C-4F83-AE78-BCA9404EF54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8876879-9813-4E3E-8F10-562C50E6675D}"/>
              </a:ext>
            </a:extLst>
          </p:cNvPr>
          <p:cNvSpPr>
            <a:spLocks noGrp="1" noChangeArrowheads="1"/>
          </p:cNvSpPr>
          <p:nvPr>
            <p:ph type="sldNum" sz="quarter" idx="12"/>
          </p:nvPr>
        </p:nvSpPr>
        <p:spPr>
          <a:ln/>
        </p:spPr>
        <p:txBody>
          <a:bodyPr/>
          <a:lstStyle>
            <a:lvl1pPr>
              <a:defRPr/>
            </a:lvl1pPr>
          </a:lstStyle>
          <a:p>
            <a:fld id="{BD1387CD-D2E3-45FA-AFC8-F20C6030D0B5}" type="slidenum">
              <a:rPr lang="en-US" altLang="en-US"/>
              <a:pPr/>
              <a:t>‹#›</a:t>
            </a:fld>
            <a:endParaRPr lang="en-US" altLang="en-US"/>
          </a:p>
        </p:txBody>
      </p:sp>
    </p:spTree>
    <p:extLst>
      <p:ext uri="{BB962C8B-B14F-4D97-AF65-F5344CB8AC3E}">
        <p14:creationId xmlns:p14="http://schemas.microsoft.com/office/powerpoint/2010/main" val="4165598702"/>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4EFDC"/>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8F0BF83-A81D-4205-BFA6-88BD85DFE89E}"/>
              </a:ext>
            </a:extLst>
          </p:cNvPr>
          <p:cNvSpPr>
            <a:spLocks noGrp="1" noChangeArrowheads="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F88833DF-BE5C-4985-AB03-8522DB0D1627}"/>
              </a:ext>
            </a:extLst>
          </p:cNvPr>
          <p:cNvSpPr>
            <a:spLocks noGrp="1" noChangeArrowheads="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8D914A78-6FA2-4DE5-91F5-CFF526B09FAC}"/>
              </a:ext>
            </a:extLst>
          </p:cNvPr>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endParaRPr lang="en-US"/>
          </a:p>
        </p:txBody>
      </p:sp>
      <p:sp>
        <p:nvSpPr>
          <p:cNvPr id="1029" name="Rectangle 5">
            <a:extLst>
              <a:ext uri="{FF2B5EF4-FFF2-40B4-BE49-F238E27FC236}">
                <a16:creationId xmlns:a16="http://schemas.microsoft.com/office/drawing/2014/main" id="{12517DD0-DAFF-4086-AA55-97E84E8AB43A}"/>
              </a:ext>
            </a:extLst>
          </p:cNvPr>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a:p>
        </p:txBody>
      </p:sp>
      <p:sp>
        <p:nvSpPr>
          <p:cNvPr id="1030" name="Rectangle 6">
            <a:extLst>
              <a:ext uri="{FF2B5EF4-FFF2-40B4-BE49-F238E27FC236}">
                <a16:creationId xmlns:a16="http://schemas.microsoft.com/office/drawing/2014/main" id="{A11D3CDA-BE2B-482B-AEEE-0B7EE4917707}"/>
              </a:ext>
            </a:extLst>
          </p:cNvPr>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anose="020B0604020202020204" pitchFamily="34" charset="0"/>
              </a:defRPr>
            </a:lvl1pPr>
          </a:lstStyle>
          <a:p>
            <a:fld id="{9DEEC7FD-9E9E-4FC2-919D-4FE27EB032E1}" type="slidenum">
              <a:rPr lang="en-US" altLang="en-US"/>
              <a:pPr/>
              <a:t>‹#›</a:t>
            </a:fld>
            <a:endParaRPr lang="en-US" altLang="en-US"/>
          </a:p>
        </p:txBody>
      </p:sp>
    </p:spTree>
    <p:extLst>
      <p:ext uri="{BB962C8B-B14F-4D97-AF65-F5344CB8AC3E}">
        <p14:creationId xmlns:p14="http://schemas.microsoft.com/office/powerpoint/2010/main" val="39150030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spd="slow">
    <p:push dir="u"/>
  </p:transition>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58E5635-00C3-40D3-A1BC-792AFAD748FA}"/>
              </a:ext>
            </a:extLst>
          </p:cNvPr>
          <p:cNvSpPr>
            <a:spLocks noGrp="1"/>
          </p:cNvSpPr>
          <p:nvPr>
            <p:ph type="sldNum" sz="quarter" idx="12"/>
          </p:nvPr>
        </p:nvSpPr>
        <p:spPr>
          <a:xfrm>
            <a:off x="9271000" y="6476999"/>
            <a:ext cx="2692400" cy="348431"/>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C4B814C-EC7B-4C33-B38B-1590EBD87B1E}"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1266" name="Rectangle 2">
            <a:extLst>
              <a:ext uri="{FF2B5EF4-FFF2-40B4-BE49-F238E27FC236}">
                <a16:creationId xmlns:a16="http://schemas.microsoft.com/office/drawing/2014/main" id="{4B522EC1-7FE9-45BC-8AE9-04D39B1B7C69}"/>
              </a:ext>
            </a:extLst>
          </p:cNvPr>
          <p:cNvSpPr>
            <a:spLocks noGrp="1" noChangeArrowheads="1"/>
          </p:cNvSpPr>
          <p:nvPr>
            <p:ph type="title"/>
          </p:nvPr>
        </p:nvSpPr>
        <p:spPr>
          <a:xfrm>
            <a:off x="1524000" y="228600"/>
            <a:ext cx="9144000" cy="1295401"/>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Investigation of One’s Faith</a:t>
            </a:r>
          </a:p>
        </p:txBody>
      </p:sp>
      <p:sp>
        <p:nvSpPr>
          <p:cNvPr id="11267" name="Rectangle 3">
            <a:extLst>
              <a:ext uri="{FF2B5EF4-FFF2-40B4-BE49-F238E27FC236}">
                <a16:creationId xmlns:a16="http://schemas.microsoft.com/office/drawing/2014/main" id="{2422B5F1-5070-4EDC-9AA4-1FC65D7D90D8}"/>
              </a:ext>
            </a:extLst>
          </p:cNvPr>
          <p:cNvSpPr>
            <a:spLocks noGrp="1" noChangeArrowheads="1"/>
          </p:cNvSpPr>
          <p:nvPr>
            <p:ph type="body" idx="1"/>
          </p:nvPr>
        </p:nvSpPr>
        <p:spPr>
          <a:xfrm>
            <a:off x="762000" y="1981200"/>
            <a:ext cx="10744200" cy="4343400"/>
          </a:xfrm>
        </p:spPr>
        <p:txBody>
          <a:bodyPr/>
          <a:lstStyle/>
          <a:p>
            <a:pPr marL="0" indent="0" eaLnBrk="1" hangingPunct="1">
              <a:buNone/>
              <a:defRPr/>
            </a:pPr>
            <a:r>
              <a:rPr lang="en-US" sz="4400" dirty="0">
                <a:latin typeface="Calibri" panose="020F0502020204030204" pitchFamily="34" charset="0"/>
                <a:cs typeface="Calibri" panose="020F0502020204030204" pitchFamily="34" charset="0"/>
              </a:rPr>
              <a:t>“If a faith will not bear to be investigated, if its preachers and professors are afraid to have it examined, their foundation must be very weak.”</a:t>
            </a:r>
            <a:endParaRPr lang="en-US" sz="800" dirty="0">
              <a:latin typeface="Calibri" panose="020F0502020204030204" pitchFamily="34" charset="0"/>
              <a:cs typeface="Calibri" panose="020F0502020204030204" pitchFamily="34" charset="0"/>
            </a:endParaRPr>
          </a:p>
          <a:p>
            <a:pPr marL="0" indent="0" eaLnBrk="1" hangingPunct="1">
              <a:buNone/>
              <a:defRPr/>
            </a:pPr>
            <a:r>
              <a:rPr lang="en-US" sz="800" dirty="0">
                <a:latin typeface="Calibri" panose="020F0502020204030204" pitchFamily="34" charset="0"/>
                <a:cs typeface="Calibri" panose="020F0502020204030204" pitchFamily="34" charset="0"/>
              </a:rPr>
              <a:t> </a:t>
            </a:r>
          </a:p>
          <a:p>
            <a:pPr marL="0" indent="0" algn="r" eaLnBrk="1" hangingPunct="1">
              <a:buNone/>
              <a:defRPr/>
            </a:pPr>
            <a:r>
              <a:rPr lang="en-US" dirty="0">
                <a:latin typeface="Calibri" panose="020F0502020204030204" pitchFamily="34" charset="0"/>
                <a:cs typeface="Calibri" panose="020F0502020204030204" pitchFamily="34" charset="0"/>
              </a:rPr>
              <a:t>Apostle George A. Smith, First Presidency, LDS Church</a:t>
            </a:r>
            <a:br>
              <a:rPr lang="en-US" dirty="0">
                <a:latin typeface="Calibri" panose="020F0502020204030204" pitchFamily="34" charset="0"/>
                <a:cs typeface="Calibri" panose="020F0502020204030204" pitchFamily="34" charset="0"/>
              </a:rPr>
            </a:br>
            <a:r>
              <a:rPr lang="en-US" i="1" dirty="0">
                <a:latin typeface="Calibri" panose="020F0502020204030204" pitchFamily="34" charset="0"/>
                <a:cs typeface="Calibri" panose="020F0502020204030204" pitchFamily="34" charset="0"/>
              </a:rPr>
              <a:t>Journal of Discourses</a:t>
            </a:r>
            <a:r>
              <a:rPr lang="en-US" dirty="0">
                <a:latin typeface="Calibri" panose="020F0502020204030204" pitchFamily="34" charset="0"/>
                <a:cs typeface="Calibri" panose="020F0502020204030204" pitchFamily="34" charset="0"/>
              </a:rPr>
              <a:t>, XIV:216, August 13, 1871</a:t>
            </a:r>
          </a:p>
        </p:txBody>
      </p:sp>
      <p:pic>
        <p:nvPicPr>
          <p:cNvPr id="5" name="Picture 4" descr="A close up of a logo&#10;&#10;Description automatically generated">
            <a:extLst>
              <a:ext uri="{FF2B5EF4-FFF2-40B4-BE49-F238E27FC236}">
                <a16:creationId xmlns:a16="http://schemas.microsoft.com/office/drawing/2014/main" id="{0AD89B60-DD42-430C-A6A7-D747A49538A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a:extLst>
              <a:ext uri="{FF2B5EF4-FFF2-40B4-BE49-F238E27FC236}">
                <a16:creationId xmlns:a16="http://schemas.microsoft.com/office/drawing/2014/main" id="{712F8883-C3E3-45F5-BF22-DA26FEA37EB2}"/>
              </a:ext>
            </a:extLst>
          </p:cNvPr>
          <p:cNvSpPr>
            <a:spLocks noGrp="1" noChangeArrowheads="1"/>
          </p:cNvSpPr>
          <p:nvPr>
            <p:ph type="body" idx="1"/>
          </p:nvPr>
        </p:nvSpPr>
        <p:spPr>
          <a:xfrm>
            <a:off x="660400" y="1686921"/>
            <a:ext cx="10882671" cy="4724604"/>
          </a:xfrm>
        </p:spPr>
        <p:txBody>
          <a:bodyPr/>
          <a:lstStyle/>
          <a:p>
            <a:pPr marL="285750" indent="-285750" eaLnBrk="1" hangingPunct="1">
              <a:spcBef>
                <a:spcPts val="600"/>
              </a:spcBef>
              <a:defRPr/>
            </a:pPr>
            <a:r>
              <a:rPr lang="en-US" sz="4800" b="1" dirty="0">
                <a:latin typeface="Calibri" panose="020F0502020204030204" pitchFamily="34" charset="0"/>
                <a:cs typeface="Calibri" panose="020F0502020204030204" pitchFamily="34" charset="0"/>
              </a:rPr>
              <a:t>God the Father has a body of flesh </a:t>
            </a:r>
            <a:br>
              <a:rPr lang="en-US"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and bones</a:t>
            </a:r>
          </a:p>
          <a:p>
            <a:pPr marL="457200" lvl="1" indent="0" eaLnBrk="1" hangingPunct="1">
              <a:spcBef>
                <a:spcPts val="600"/>
              </a:spcBef>
              <a:buNone/>
              <a:defRPr/>
            </a:pPr>
            <a:r>
              <a:rPr lang="en-US" sz="4000" dirty="0">
                <a:latin typeface="Calibri" panose="020F0502020204030204" pitchFamily="34" charset="0"/>
                <a:cs typeface="Calibri" panose="020F0502020204030204" pitchFamily="34" charset="0"/>
              </a:rPr>
              <a:t>“The Father has a body of flesh and bones as tangible as man’s; the Son also; but the Holy Ghost has not a body of flesh and bones; but is a personage of Spirit. Were it not so, the Holy Ghost could not dwell in us.” (D&amp;C 130:22)</a:t>
            </a:r>
          </a:p>
        </p:txBody>
      </p:sp>
      <p:pic>
        <p:nvPicPr>
          <p:cNvPr id="5" name="Picture 4" descr="A close up of a logo&#10;&#10;Description automatically generated">
            <a:extLst>
              <a:ext uri="{FF2B5EF4-FFF2-40B4-BE49-F238E27FC236}">
                <a16:creationId xmlns:a16="http://schemas.microsoft.com/office/drawing/2014/main" id="{8C5D4745-8377-48D2-9572-C25F891BD00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5">
            <a:extLst>
              <a:ext uri="{FF2B5EF4-FFF2-40B4-BE49-F238E27FC236}">
                <a16:creationId xmlns:a16="http://schemas.microsoft.com/office/drawing/2014/main" id="{A677A015-B632-427B-8DD9-D75E1806A2E9}"/>
              </a:ext>
            </a:extLst>
          </p:cNvPr>
          <p:cNvSpPr>
            <a:spLocks noGrp="1"/>
          </p:cNvSpPr>
          <p:nvPr>
            <p:ph type="sldNum" sz="quarter" idx="12"/>
          </p:nvPr>
        </p:nvSpPr>
        <p:spPr>
          <a:xfrm>
            <a:off x="11686689" y="6411526"/>
            <a:ext cx="342028" cy="341056"/>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72FF38-9C4E-426D-A82C-9394F67607E9}"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10</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8" name="Rectangle 2">
            <a:extLst>
              <a:ext uri="{FF2B5EF4-FFF2-40B4-BE49-F238E27FC236}">
                <a16:creationId xmlns:a16="http://schemas.microsoft.com/office/drawing/2014/main" id="{45A689E3-4CFA-4B02-AEC9-4864A80B95AC}"/>
              </a:ext>
            </a:extLst>
          </p:cNvPr>
          <p:cNvSpPr>
            <a:spLocks noGrp="1" noChangeArrowheads="1"/>
          </p:cNvSpPr>
          <p:nvPr>
            <p:ph type="title"/>
          </p:nvPr>
        </p:nvSpPr>
        <p:spPr>
          <a:xfrm>
            <a:off x="660400" y="226151"/>
            <a:ext cx="9550400" cy="963544"/>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Mormonism</a:t>
            </a:r>
          </a:p>
        </p:txBody>
      </p:sp>
      <p:sp>
        <p:nvSpPr>
          <p:cNvPr id="9" name="Line 4">
            <a:extLst>
              <a:ext uri="{FF2B5EF4-FFF2-40B4-BE49-F238E27FC236}">
                <a16:creationId xmlns:a16="http://schemas.microsoft.com/office/drawing/2014/main" id="{85257054-7487-41E7-9241-5BC0FAC08623}"/>
              </a:ext>
            </a:extLst>
          </p:cNvPr>
          <p:cNvSpPr>
            <a:spLocks noChangeShapeType="1"/>
          </p:cNvSpPr>
          <p:nvPr/>
        </p:nvSpPr>
        <p:spPr bwMode="auto">
          <a:xfrm>
            <a:off x="660400" y="135327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fade">
                                      <p:cBhvr>
                                        <p:cTn id="7" dur="1000"/>
                                        <p:tgtEl>
                                          <p:spTgt spid="72707">
                                            <p:txEl>
                                              <p:pRg st="0" end="0"/>
                                            </p:txEl>
                                          </p:spTgt>
                                        </p:tgtEl>
                                      </p:cBhvr>
                                    </p:animEffect>
                                    <p:anim calcmode="lin" valueType="num">
                                      <p:cBhvr>
                                        <p:cTn id="8" dur="1000" fill="hold"/>
                                        <p:tgtEl>
                                          <p:spTgt spid="727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270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1000"/>
                                  </p:stCondLst>
                                  <p:childTnLst>
                                    <p:set>
                                      <p:cBhvr>
                                        <p:cTn id="12" dur="1" fill="hold">
                                          <p:stCondLst>
                                            <p:cond delay="0"/>
                                          </p:stCondLst>
                                        </p:cTn>
                                        <p:tgtEl>
                                          <p:spTgt spid="72707">
                                            <p:txEl>
                                              <p:pRg st="1" end="1"/>
                                            </p:txEl>
                                          </p:spTgt>
                                        </p:tgtEl>
                                        <p:attrNameLst>
                                          <p:attrName>style.visibility</p:attrName>
                                        </p:attrNameLst>
                                      </p:cBhvr>
                                      <p:to>
                                        <p:strVal val="visible"/>
                                      </p:to>
                                    </p:set>
                                    <p:animEffect transition="in" filter="fade">
                                      <p:cBhvr>
                                        <p:cTn id="13" dur="1000"/>
                                        <p:tgtEl>
                                          <p:spTgt spid="72707">
                                            <p:txEl>
                                              <p:pRg st="1" end="1"/>
                                            </p:txEl>
                                          </p:spTgt>
                                        </p:tgtEl>
                                      </p:cBhvr>
                                    </p:animEffect>
                                    <p:anim calcmode="lin" valueType="num">
                                      <p:cBhvr>
                                        <p:cTn id="14" dur="1000" fill="hold"/>
                                        <p:tgtEl>
                                          <p:spTgt spid="72707">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7270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7" name="Rectangle 3">
            <a:extLst>
              <a:ext uri="{FF2B5EF4-FFF2-40B4-BE49-F238E27FC236}">
                <a16:creationId xmlns:a16="http://schemas.microsoft.com/office/drawing/2014/main" id="{712F8883-C3E3-45F5-BF22-DA26FEA37EB2}"/>
              </a:ext>
            </a:extLst>
          </p:cNvPr>
          <p:cNvSpPr>
            <a:spLocks noGrp="1" noChangeArrowheads="1"/>
          </p:cNvSpPr>
          <p:nvPr>
            <p:ph type="body" idx="1"/>
          </p:nvPr>
        </p:nvSpPr>
        <p:spPr>
          <a:xfrm>
            <a:off x="660400" y="1686921"/>
            <a:ext cx="10882671" cy="4724596"/>
          </a:xfrm>
        </p:spPr>
        <p:txBody>
          <a:bodyPr/>
          <a:lstStyle/>
          <a:p>
            <a:pPr marL="285750" indent="-285750" eaLnBrk="1" hangingPunct="1">
              <a:spcBef>
                <a:spcPts val="600"/>
              </a:spcBef>
              <a:defRPr/>
            </a:pPr>
            <a:r>
              <a:rPr lang="en-US" sz="4800" b="1" dirty="0">
                <a:latin typeface="Calibri" panose="020F0502020204030204" pitchFamily="34" charset="0"/>
                <a:cs typeface="Calibri" panose="020F0502020204030204" pitchFamily="34" charset="0"/>
              </a:rPr>
              <a:t>God the Father has a body of flesh </a:t>
            </a:r>
            <a:br>
              <a:rPr lang="en-US" sz="4800" b="1" dirty="0">
                <a:latin typeface="Calibri" panose="020F0502020204030204" pitchFamily="34" charset="0"/>
                <a:cs typeface="Calibri" panose="020F0502020204030204" pitchFamily="34" charset="0"/>
              </a:rPr>
            </a:br>
            <a:r>
              <a:rPr lang="en-US" sz="4800" b="1" dirty="0">
                <a:latin typeface="Calibri" panose="020F0502020204030204" pitchFamily="34" charset="0"/>
                <a:cs typeface="Calibri" panose="020F0502020204030204" pitchFamily="34" charset="0"/>
              </a:rPr>
              <a:t>and bones</a:t>
            </a:r>
          </a:p>
          <a:p>
            <a:pPr marL="457200" lvl="1" indent="0" eaLnBrk="1" hangingPunct="1">
              <a:spcBef>
                <a:spcPts val="600"/>
              </a:spcBef>
              <a:buNone/>
              <a:defRPr/>
            </a:pPr>
            <a:r>
              <a:rPr lang="en-US" sz="4000" dirty="0">
                <a:latin typeface="Calibri" panose="020F0502020204030204" pitchFamily="34" charset="0"/>
                <a:cs typeface="Calibri" panose="020F0502020204030204" pitchFamily="34" charset="0"/>
              </a:rPr>
              <a:t>“There is no such thing as immaterial matter. All spirit is matter, but it is more fine or pure; and can only be discerned by purer eyes; We cannot see it; but when our bodies are purified we shall see that it is all matter.” (D&amp;C 131:7-8)</a:t>
            </a:r>
          </a:p>
        </p:txBody>
      </p:sp>
      <p:pic>
        <p:nvPicPr>
          <p:cNvPr id="5" name="Picture 4" descr="A close up of a logo&#10;&#10;Description automatically generated">
            <a:extLst>
              <a:ext uri="{FF2B5EF4-FFF2-40B4-BE49-F238E27FC236}">
                <a16:creationId xmlns:a16="http://schemas.microsoft.com/office/drawing/2014/main" id="{8C5D4745-8377-48D2-9572-C25F891BD00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5">
            <a:extLst>
              <a:ext uri="{FF2B5EF4-FFF2-40B4-BE49-F238E27FC236}">
                <a16:creationId xmlns:a16="http://schemas.microsoft.com/office/drawing/2014/main" id="{A677A015-B632-427B-8DD9-D75E1806A2E9}"/>
              </a:ext>
            </a:extLst>
          </p:cNvPr>
          <p:cNvSpPr>
            <a:spLocks noGrp="1"/>
          </p:cNvSpPr>
          <p:nvPr>
            <p:ph type="sldNum" sz="quarter" idx="12"/>
          </p:nvPr>
        </p:nvSpPr>
        <p:spPr>
          <a:xfrm>
            <a:off x="11686689" y="6411526"/>
            <a:ext cx="342028" cy="341056"/>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72FF38-9C4E-426D-A82C-9394F67607E9}"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8" name="Rectangle 2">
            <a:extLst>
              <a:ext uri="{FF2B5EF4-FFF2-40B4-BE49-F238E27FC236}">
                <a16:creationId xmlns:a16="http://schemas.microsoft.com/office/drawing/2014/main" id="{45A689E3-4CFA-4B02-AEC9-4864A80B95AC}"/>
              </a:ext>
            </a:extLst>
          </p:cNvPr>
          <p:cNvSpPr>
            <a:spLocks noGrp="1" noChangeArrowheads="1"/>
          </p:cNvSpPr>
          <p:nvPr>
            <p:ph type="title"/>
          </p:nvPr>
        </p:nvSpPr>
        <p:spPr>
          <a:xfrm>
            <a:off x="660400" y="137657"/>
            <a:ext cx="9550400" cy="1081538"/>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Mormonism</a:t>
            </a:r>
          </a:p>
        </p:txBody>
      </p:sp>
      <p:sp>
        <p:nvSpPr>
          <p:cNvPr id="9" name="Line 4">
            <a:extLst>
              <a:ext uri="{FF2B5EF4-FFF2-40B4-BE49-F238E27FC236}">
                <a16:creationId xmlns:a16="http://schemas.microsoft.com/office/drawing/2014/main" id="{85257054-7487-41E7-9241-5BC0FAC08623}"/>
              </a:ext>
            </a:extLst>
          </p:cNvPr>
          <p:cNvSpPr>
            <a:spLocks noChangeShapeType="1"/>
          </p:cNvSpPr>
          <p:nvPr/>
        </p:nvSpPr>
        <p:spPr bwMode="auto">
          <a:xfrm>
            <a:off x="660400" y="128444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360835488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2707">
                                            <p:txEl>
                                              <p:pRg st="1" end="1"/>
                                            </p:txEl>
                                          </p:spTgt>
                                        </p:tgtEl>
                                        <p:attrNameLst>
                                          <p:attrName>style.visibility</p:attrName>
                                        </p:attrNameLst>
                                      </p:cBhvr>
                                      <p:to>
                                        <p:strVal val="visible"/>
                                      </p:to>
                                    </p:set>
                                    <p:animEffect transition="in" filter="fade">
                                      <p:cBhvr>
                                        <p:cTn id="7" dur="1000"/>
                                        <p:tgtEl>
                                          <p:spTgt spid="72707">
                                            <p:txEl>
                                              <p:pRg st="1" end="1"/>
                                            </p:txEl>
                                          </p:spTgt>
                                        </p:tgtEl>
                                      </p:cBhvr>
                                    </p:animEffect>
                                    <p:anim calcmode="lin" valueType="num">
                                      <p:cBhvr>
                                        <p:cTn id="8" dur="1000" fill="hold"/>
                                        <p:tgtEl>
                                          <p:spTgt spid="7270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270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A821AEAE-6FE1-4A51-A444-4F068F5D3817}"/>
              </a:ext>
            </a:extLst>
          </p:cNvPr>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A482996-9C00-4DF5-9F6C-19CCAEE63F9F}"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4755" name="Rectangle 3">
            <a:extLst>
              <a:ext uri="{FF2B5EF4-FFF2-40B4-BE49-F238E27FC236}">
                <a16:creationId xmlns:a16="http://schemas.microsoft.com/office/drawing/2014/main" id="{0CAA1DA0-5523-4FBB-A6D6-B36598BE4818}"/>
              </a:ext>
            </a:extLst>
          </p:cNvPr>
          <p:cNvSpPr>
            <a:spLocks noGrp="1" noChangeArrowheads="1"/>
          </p:cNvSpPr>
          <p:nvPr>
            <p:ph type="body" idx="1"/>
          </p:nvPr>
        </p:nvSpPr>
        <p:spPr>
          <a:xfrm>
            <a:off x="1032388" y="1956619"/>
            <a:ext cx="10550012" cy="4379555"/>
          </a:xfrm>
        </p:spPr>
        <p:txBody>
          <a:bodyPr/>
          <a:lstStyle/>
          <a:p>
            <a:pPr marL="0" indent="0" eaLnBrk="1" hangingPunct="1">
              <a:defRPr/>
            </a:pPr>
            <a:r>
              <a:rPr lang="en-US" sz="4800" b="1" dirty="0">
                <a:latin typeface="Calibri" panose="020F0502020204030204" pitchFamily="34" charset="0"/>
                <a:cs typeface="Calibri" panose="020F0502020204030204" pitchFamily="34" charset="0"/>
              </a:rPr>
              <a:t>God is Spirit, not flesh and bones</a:t>
            </a:r>
          </a:p>
          <a:p>
            <a:pPr marL="344488" lvl="1" indent="-4763" eaLnBrk="1" hangingPunct="1">
              <a:buNone/>
              <a:defRPr/>
            </a:pPr>
            <a:r>
              <a:rPr lang="en-US" sz="4000" dirty="0">
                <a:latin typeface="Calibri" panose="020F0502020204030204" pitchFamily="34" charset="0"/>
                <a:cs typeface="Calibri" panose="020F0502020204030204" pitchFamily="34" charset="0"/>
              </a:rPr>
              <a:t>“God is Spirit…” </a:t>
            </a:r>
            <a:r>
              <a:rPr lang="en-US" sz="4000" i="1" dirty="0">
                <a:latin typeface="Calibri" panose="020F0502020204030204" pitchFamily="34" charset="0"/>
                <a:cs typeface="Calibri" panose="020F0502020204030204" pitchFamily="34" charset="0"/>
              </a:rPr>
              <a:t>(John 4:24)</a:t>
            </a:r>
          </a:p>
          <a:p>
            <a:pPr marL="344488" lvl="1" indent="-4763" eaLnBrk="1" hangingPunct="1">
              <a:buNone/>
              <a:defRPr/>
            </a:pPr>
            <a:r>
              <a:rPr lang="en-US" sz="4000" dirty="0">
                <a:latin typeface="Calibri" panose="020F0502020204030204" pitchFamily="34" charset="0"/>
                <a:cs typeface="Calibri" panose="020F0502020204030204" pitchFamily="34" charset="0"/>
              </a:rPr>
              <a:t>“Let us make man in our image…” </a:t>
            </a:r>
            <a:br>
              <a:rPr lang="en-US" sz="4000" dirty="0">
                <a:latin typeface="Calibri" panose="020F0502020204030204" pitchFamily="34" charset="0"/>
                <a:cs typeface="Calibri" panose="020F0502020204030204" pitchFamily="34" charset="0"/>
              </a:rPr>
            </a:br>
            <a:r>
              <a:rPr lang="en-US" sz="4000" i="1" dirty="0">
                <a:latin typeface="Calibri" panose="020F0502020204030204" pitchFamily="34" charset="0"/>
                <a:cs typeface="Calibri" panose="020F0502020204030204" pitchFamily="34" charset="0"/>
              </a:rPr>
              <a:t>(Genesis 1:26-27; Ecclesiastes 12:7)</a:t>
            </a:r>
          </a:p>
          <a:p>
            <a:pPr marL="344488" lvl="1" indent="-4763" eaLnBrk="1" hangingPunct="1">
              <a:buNone/>
              <a:defRPr/>
            </a:pPr>
            <a:r>
              <a:rPr lang="en-US" sz="4000" dirty="0">
                <a:latin typeface="Calibri" panose="020F0502020204030204" pitchFamily="34" charset="0"/>
                <a:cs typeface="Calibri" panose="020F0502020204030204" pitchFamily="34" charset="0"/>
              </a:rPr>
              <a:t>“And the Word became flesh and dwelt </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among us…” </a:t>
            </a:r>
            <a:r>
              <a:rPr lang="en-US" sz="4000" i="1" dirty="0">
                <a:latin typeface="Calibri" panose="020F0502020204030204" pitchFamily="34" charset="0"/>
                <a:cs typeface="Calibri" panose="020F0502020204030204" pitchFamily="34" charset="0"/>
              </a:rPr>
              <a:t>(John 1:14)</a:t>
            </a:r>
          </a:p>
        </p:txBody>
      </p:sp>
      <p:pic>
        <p:nvPicPr>
          <p:cNvPr id="6" name="Picture 5" descr="A close up of a logo&#10;&#10;Description automatically generated">
            <a:extLst>
              <a:ext uri="{FF2B5EF4-FFF2-40B4-BE49-F238E27FC236}">
                <a16:creationId xmlns:a16="http://schemas.microsoft.com/office/drawing/2014/main" id="{08E2C719-13C7-4B84-BE95-367BEF8EDF7F}"/>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5C637D92-FC4C-4E4A-963C-845FA9E1EF53}"/>
              </a:ext>
            </a:extLst>
          </p:cNvPr>
          <p:cNvSpPr>
            <a:spLocks noGrp="1" noChangeArrowheads="1"/>
          </p:cNvSpPr>
          <p:nvPr>
            <p:ph type="title"/>
          </p:nvPr>
        </p:nvSpPr>
        <p:spPr>
          <a:xfrm>
            <a:off x="609601" y="228600"/>
            <a:ext cx="9601199"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the Bible</a:t>
            </a:r>
          </a:p>
        </p:txBody>
      </p:sp>
      <p:sp>
        <p:nvSpPr>
          <p:cNvPr id="9" name="Line 4">
            <a:extLst>
              <a:ext uri="{FF2B5EF4-FFF2-40B4-BE49-F238E27FC236}">
                <a16:creationId xmlns:a16="http://schemas.microsoft.com/office/drawing/2014/main" id="{C3FFA418-3F89-4E66-B8BD-7511742D11B0}"/>
              </a:ext>
            </a:extLst>
          </p:cNvPr>
          <p:cNvSpPr>
            <a:spLocks noChangeShapeType="1"/>
          </p:cNvSpPr>
          <p:nvPr/>
        </p:nvSpPr>
        <p:spPr bwMode="auto">
          <a:xfrm>
            <a:off x="660400" y="1538749"/>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fade">
                                      <p:cBhvr>
                                        <p:cTn id="7" dur="1000"/>
                                        <p:tgtEl>
                                          <p:spTgt spid="74755">
                                            <p:txEl>
                                              <p:pRg st="0" end="0"/>
                                            </p:txEl>
                                          </p:spTgt>
                                        </p:tgtEl>
                                      </p:cBhvr>
                                    </p:animEffect>
                                    <p:anim calcmode="lin" valueType="num">
                                      <p:cBhvr>
                                        <p:cTn id="8" dur="1000" fill="hold"/>
                                        <p:tgtEl>
                                          <p:spTgt spid="747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475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74755">
                                            <p:txEl>
                                              <p:pRg st="1" end="1"/>
                                            </p:txEl>
                                          </p:spTgt>
                                        </p:tgtEl>
                                        <p:attrNameLst>
                                          <p:attrName>style.visibility</p:attrName>
                                        </p:attrNameLst>
                                      </p:cBhvr>
                                      <p:to>
                                        <p:strVal val="visible"/>
                                      </p:to>
                                    </p:set>
                                    <p:animEffect transition="in" filter="fade">
                                      <p:cBhvr>
                                        <p:cTn id="13" dur="1000"/>
                                        <p:tgtEl>
                                          <p:spTgt spid="74755">
                                            <p:txEl>
                                              <p:pRg st="1" end="1"/>
                                            </p:txEl>
                                          </p:spTgt>
                                        </p:tgtEl>
                                      </p:cBhvr>
                                    </p:animEffect>
                                    <p:anim calcmode="lin" valueType="num">
                                      <p:cBhvr>
                                        <p:cTn id="14" dur="1000" fill="hold"/>
                                        <p:tgtEl>
                                          <p:spTgt spid="7475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7475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74755">
                                            <p:txEl>
                                              <p:pRg st="2" end="2"/>
                                            </p:txEl>
                                          </p:spTgt>
                                        </p:tgtEl>
                                        <p:attrNameLst>
                                          <p:attrName>style.visibility</p:attrName>
                                        </p:attrNameLst>
                                      </p:cBhvr>
                                      <p:to>
                                        <p:strVal val="visible"/>
                                      </p:to>
                                    </p:set>
                                    <p:animEffect transition="in" filter="fade">
                                      <p:cBhvr>
                                        <p:cTn id="20" dur="1000"/>
                                        <p:tgtEl>
                                          <p:spTgt spid="74755">
                                            <p:txEl>
                                              <p:pRg st="2" end="2"/>
                                            </p:txEl>
                                          </p:spTgt>
                                        </p:tgtEl>
                                      </p:cBhvr>
                                    </p:animEffect>
                                    <p:anim calcmode="lin" valueType="num">
                                      <p:cBhvr>
                                        <p:cTn id="21" dur="1000" fill="hold"/>
                                        <p:tgtEl>
                                          <p:spTgt spid="74755">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7475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74755">
                                            <p:txEl>
                                              <p:pRg st="3" end="3"/>
                                            </p:txEl>
                                          </p:spTgt>
                                        </p:tgtEl>
                                        <p:attrNameLst>
                                          <p:attrName>style.visibility</p:attrName>
                                        </p:attrNameLst>
                                      </p:cBhvr>
                                      <p:to>
                                        <p:strVal val="visible"/>
                                      </p:to>
                                    </p:set>
                                    <p:animEffect transition="in" filter="fade">
                                      <p:cBhvr>
                                        <p:cTn id="27" dur="1000"/>
                                        <p:tgtEl>
                                          <p:spTgt spid="74755">
                                            <p:txEl>
                                              <p:pRg st="3" end="3"/>
                                            </p:txEl>
                                          </p:spTgt>
                                        </p:tgtEl>
                                      </p:cBhvr>
                                    </p:animEffect>
                                    <p:anim calcmode="lin" valueType="num">
                                      <p:cBhvr>
                                        <p:cTn id="28" dur="1000" fill="hold"/>
                                        <p:tgtEl>
                                          <p:spTgt spid="74755">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7475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E5E67F05-3643-42DF-B668-ACC40B781841}"/>
              </a:ext>
            </a:extLst>
          </p:cNvPr>
          <p:cNvSpPr>
            <a:spLocks noGrp="1"/>
          </p:cNvSpPr>
          <p:nvPr>
            <p:ph type="sldNum" sz="quarter" idx="12"/>
          </p:nvPr>
        </p:nvSpPr>
        <p:spPr>
          <a:xfrm>
            <a:off x="9121058" y="6459790"/>
            <a:ext cx="2844800" cy="34106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E84407C-4A9C-4CA6-8136-1B284A611F39}"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69635" name="Rectangle 3">
            <a:extLst>
              <a:ext uri="{FF2B5EF4-FFF2-40B4-BE49-F238E27FC236}">
                <a16:creationId xmlns:a16="http://schemas.microsoft.com/office/drawing/2014/main" id="{CF7D9B04-79C4-4710-BB5A-7A55535B4DD8}"/>
              </a:ext>
            </a:extLst>
          </p:cNvPr>
          <p:cNvSpPr>
            <a:spLocks noGrp="1" noChangeArrowheads="1"/>
          </p:cNvSpPr>
          <p:nvPr>
            <p:ph type="body" idx="1"/>
          </p:nvPr>
        </p:nvSpPr>
        <p:spPr>
          <a:xfrm>
            <a:off x="660400" y="1465013"/>
            <a:ext cx="11148142" cy="5335830"/>
          </a:xfrm>
        </p:spPr>
        <p:txBody>
          <a:bodyPr/>
          <a:lstStyle/>
          <a:p>
            <a:pPr marL="0" indent="0" eaLnBrk="1" hangingPunct="1">
              <a:defRPr/>
            </a:pPr>
            <a:r>
              <a:rPr lang="en-US" sz="4200" b="1" dirty="0">
                <a:latin typeface="Calibri" panose="020F0502020204030204" pitchFamily="34" charset="0"/>
                <a:cs typeface="Calibri" panose="020F0502020204030204" pitchFamily="34" charset="0"/>
              </a:rPr>
              <a:t>God once lived on an earth</a:t>
            </a:r>
            <a:endParaRPr lang="en-US" sz="800" b="1" dirty="0">
              <a:latin typeface="Calibri" panose="020F0502020204030204" pitchFamily="34" charset="0"/>
              <a:cs typeface="Calibri" panose="020F0502020204030204" pitchFamily="34" charset="0"/>
            </a:endParaRPr>
          </a:p>
          <a:p>
            <a:pPr marL="344488" lvl="1" indent="-4763" eaLnBrk="1" hangingPunct="1">
              <a:buNone/>
              <a:defRPr/>
            </a:pPr>
            <a:r>
              <a:rPr lang="en-US" sz="3600" dirty="0">
                <a:latin typeface="Calibri" panose="020F0502020204030204" pitchFamily="34" charset="0"/>
                <a:cs typeface="Calibri" panose="020F0502020204030204" pitchFamily="34" charset="0"/>
              </a:rPr>
              <a:t>“These are incomprehensible ideas to some, but they are simple. It is the first principle of the gospel to know for a certainty the character of God, and to know that we may converse with Him as one man converses with another, and that </a:t>
            </a:r>
            <a:r>
              <a:rPr lang="en-US" sz="3600" b="1" dirty="0">
                <a:latin typeface="Calibri" panose="020F0502020204030204" pitchFamily="34" charset="0"/>
                <a:cs typeface="Calibri" panose="020F0502020204030204" pitchFamily="34" charset="0"/>
              </a:rPr>
              <a:t>He was once a man like us</a:t>
            </a:r>
            <a:r>
              <a:rPr lang="en-US" sz="3600" dirty="0">
                <a:latin typeface="Calibri" panose="020F0502020204030204" pitchFamily="34" charset="0"/>
                <a:cs typeface="Calibri" panose="020F0502020204030204" pitchFamily="34" charset="0"/>
              </a:rPr>
              <a:t>; yea, that </a:t>
            </a:r>
            <a:r>
              <a:rPr lang="en-US" sz="3600" b="1" dirty="0">
                <a:latin typeface="Calibri" panose="020F0502020204030204" pitchFamily="34" charset="0"/>
                <a:cs typeface="Calibri" panose="020F0502020204030204" pitchFamily="34" charset="0"/>
              </a:rPr>
              <a:t>God</a:t>
            </a:r>
            <a:r>
              <a:rPr lang="en-US" sz="3600" dirty="0">
                <a:latin typeface="Calibri" panose="020F0502020204030204" pitchFamily="34" charset="0"/>
                <a:cs typeface="Calibri" panose="020F0502020204030204" pitchFamily="34" charset="0"/>
              </a:rPr>
              <a:t> himself, the Father of us all, </a:t>
            </a:r>
            <a:r>
              <a:rPr lang="en-US" sz="3600" b="1" dirty="0">
                <a:latin typeface="Calibri" panose="020F0502020204030204" pitchFamily="34" charset="0"/>
                <a:cs typeface="Calibri" panose="020F0502020204030204" pitchFamily="34" charset="0"/>
              </a:rPr>
              <a:t>dwelt on an earth</a:t>
            </a:r>
            <a:r>
              <a:rPr lang="en-US" sz="3600" dirty="0">
                <a:latin typeface="Calibri" panose="020F0502020204030204" pitchFamily="34" charset="0"/>
                <a:cs typeface="Calibri" panose="020F0502020204030204" pitchFamily="34" charset="0"/>
              </a:rPr>
              <a:t>, the same as Jesus Christ Himself did; and I will show it from the Bible.” </a:t>
            </a:r>
            <a:r>
              <a:rPr lang="en-US" sz="3200" dirty="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-Joseph Smith Jr., </a:t>
            </a:r>
            <a:r>
              <a:rPr lang="en-US" sz="3600" i="1" dirty="0">
                <a:latin typeface="Calibri" panose="020F0502020204030204" pitchFamily="34" charset="0"/>
                <a:cs typeface="Calibri" panose="020F0502020204030204" pitchFamily="34" charset="0"/>
              </a:rPr>
              <a:t>HOC</a:t>
            </a:r>
            <a:r>
              <a:rPr lang="en-US" sz="3600" dirty="0">
                <a:latin typeface="Calibri" panose="020F0502020204030204" pitchFamily="34" charset="0"/>
                <a:cs typeface="Calibri" panose="020F0502020204030204" pitchFamily="34" charset="0"/>
              </a:rPr>
              <a:t>, VI:305</a:t>
            </a:r>
          </a:p>
        </p:txBody>
      </p:sp>
      <p:pic>
        <p:nvPicPr>
          <p:cNvPr id="6" name="Picture 5" descr="A close up of a logo&#10;&#10;Description automatically generated">
            <a:extLst>
              <a:ext uri="{FF2B5EF4-FFF2-40B4-BE49-F238E27FC236}">
                <a16:creationId xmlns:a16="http://schemas.microsoft.com/office/drawing/2014/main" id="{EFB34488-7C2D-4AC0-8CBD-B019C4E014F0}"/>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9" name="Rectangle 2">
            <a:extLst>
              <a:ext uri="{FF2B5EF4-FFF2-40B4-BE49-F238E27FC236}">
                <a16:creationId xmlns:a16="http://schemas.microsoft.com/office/drawing/2014/main" id="{08D5E6C6-E215-42AD-B0DA-D22746CA3C2E}"/>
              </a:ext>
            </a:extLst>
          </p:cNvPr>
          <p:cNvSpPr>
            <a:spLocks noGrp="1" noChangeArrowheads="1"/>
          </p:cNvSpPr>
          <p:nvPr>
            <p:ph type="title"/>
          </p:nvPr>
        </p:nvSpPr>
        <p:spPr>
          <a:xfrm>
            <a:off x="660400" y="57150"/>
            <a:ext cx="9550400" cy="1195541"/>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Mormonism</a:t>
            </a:r>
          </a:p>
        </p:txBody>
      </p:sp>
      <p:sp>
        <p:nvSpPr>
          <p:cNvPr id="10" name="Line 4">
            <a:extLst>
              <a:ext uri="{FF2B5EF4-FFF2-40B4-BE49-F238E27FC236}">
                <a16:creationId xmlns:a16="http://schemas.microsoft.com/office/drawing/2014/main" id="{6B60F66A-BEDE-4B7D-9495-582A32E537E8}"/>
              </a:ext>
            </a:extLst>
          </p:cNvPr>
          <p:cNvSpPr>
            <a:spLocks noChangeShapeType="1"/>
          </p:cNvSpPr>
          <p:nvPr/>
        </p:nvSpPr>
        <p:spPr bwMode="auto">
          <a:xfrm>
            <a:off x="660400" y="1252702"/>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9635">
                                            <p:txEl>
                                              <p:pRg st="0" end="0"/>
                                            </p:txEl>
                                          </p:spTgt>
                                        </p:tgtEl>
                                        <p:attrNameLst>
                                          <p:attrName>style.visibility</p:attrName>
                                        </p:attrNameLst>
                                      </p:cBhvr>
                                      <p:to>
                                        <p:strVal val="visible"/>
                                      </p:to>
                                    </p:set>
                                    <p:animEffect transition="in" filter="fade">
                                      <p:cBhvr>
                                        <p:cTn id="7" dur="1000"/>
                                        <p:tgtEl>
                                          <p:spTgt spid="69635">
                                            <p:txEl>
                                              <p:pRg st="0" end="0"/>
                                            </p:txEl>
                                          </p:spTgt>
                                        </p:tgtEl>
                                      </p:cBhvr>
                                    </p:animEffect>
                                    <p:anim calcmode="lin" valueType="num">
                                      <p:cBhvr>
                                        <p:cTn id="8" dur="1000" fill="hold"/>
                                        <p:tgtEl>
                                          <p:spTgt spid="6963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963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69635">
                                            <p:txEl>
                                              <p:pRg st="1" end="1"/>
                                            </p:txEl>
                                          </p:spTgt>
                                        </p:tgtEl>
                                        <p:attrNameLst>
                                          <p:attrName>style.visibility</p:attrName>
                                        </p:attrNameLst>
                                      </p:cBhvr>
                                      <p:to>
                                        <p:strVal val="visible"/>
                                      </p:to>
                                    </p:set>
                                    <p:animEffect transition="in" filter="fade">
                                      <p:cBhvr>
                                        <p:cTn id="13" dur="1000"/>
                                        <p:tgtEl>
                                          <p:spTgt spid="69635">
                                            <p:txEl>
                                              <p:pRg st="1" end="1"/>
                                            </p:txEl>
                                          </p:spTgt>
                                        </p:tgtEl>
                                      </p:cBhvr>
                                    </p:animEffect>
                                    <p:anim calcmode="lin" valueType="num">
                                      <p:cBhvr>
                                        <p:cTn id="14" dur="1000" fill="hold"/>
                                        <p:tgtEl>
                                          <p:spTgt spid="6963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6963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37107A36-FDF9-4443-A8DC-4983A261E5EE}"/>
              </a:ext>
            </a:extLst>
          </p:cNvPr>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2B8E1CA-DB56-4BA5-9EA7-280F88A9AB3D}"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5779" name="Rectangle 3">
            <a:extLst>
              <a:ext uri="{FF2B5EF4-FFF2-40B4-BE49-F238E27FC236}">
                <a16:creationId xmlns:a16="http://schemas.microsoft.com/office/drawing/2014/main" id="{1E6986A3-B571-47A6-8F68-BDF8EAD05F63}"/>
              </a:ext>
            </a:extLst>
          </p:cNvPr>
          <p:cNvSpPr>
            <a:spLocks noGrp="1" noChangeArrowheads="1"/>
          </p:cNvSpPr>
          <p:nvPr>
            <p:ph type="body" idx="1"/>
          </p:nvPr>
        </p:nvSpPr>
        <p:spPr>
          <a:xfrm>
            <a:off x="660400" y="1337189"/>
            <a:ext cx="10627032" cy="5520811"/>
          </a:xfrm>
        </p:spPr>
        <p:txBody>
          <a:bodyPr/>
          <a:lstStyle/>
          <a:p>
            <a:pPr marL="0" indent="0" eaLnBrk="1" hangingPunct="1">
              <a:spcBef>
                <a:spcPts val="300"/>
              </a:spcBef>
              <a:defRPr/>
            </a:pPr>
            <a:r>
              <a:rPr lang="en-US" sz="4400" b="1" dirty="0">
                <a:latin typeface="Calibri" panose="020F0502020204030204" pitchFamily="34" charset="0"/>
                <a:cs typeface="Calibri" panose="020F0502020204030204" pitchFamily="34" charset="0"/>
              </a:rPr>
              <a:t>God inhabits eternity</a:t>
            </a:r>
          </a:p>
          <a:p>
            <a:pPr marL="228600" lvl="1" indent="0" eaLnBrk="1" hangingPunct="1">
              <a:spcBef>
                <a:spcPts val="300"/>
              </a:spcBef>
              <a:buNone/>
              <a:defRPr/>
            </a:pPr>
            <a:r>
              <a:rPr lang="en-US" sz="3600" dirty="0">
                <a:latin typeface="Calibri" panose="020F0502020204030204" pitchFamily="34" charset="0"/>
                <a:cs typeface="Calibri" panose="020F0502020204030204" pitchFamily="34" charset="0"/>
              </a:rPr>
              <a:t>For thus says the High and Lofty One who inhabits eternity, whose name is Holy: “I dwell in the high and holy place, with him who has a contrite and humble spirit…” </a:t>
            </a:r>
            <a:r>
              <a:rPr lang="en-US" sz="3600" i="1" dirty="0">
                <a:latin typeface="Calibri" panose="020F0502020204030204" pitchFamily="34" charset="0"/>
                <a:cs typeface="Calibri" panose="020F0502020204030204" pitchFamily="34" charset="0"/>
              </a:rPr>
              <a:t>(Isaiah 57:15)</a:t>
            </a:r>
          </a:p>
          <a:p>
            <a:pPr marL="228600" lvl="1" indent="0" eaLnBrk="1" hangingPunct="1">
              <a:spcBef>
                <a:spcPts val="300"/>
              </a:spcBef>
              <a:buNone/>
              <a:defRPr/>
            </a:pPr>
            <a:r>
              <a:rPr lang="en-US" sz="3600" dirty="0">
                <a:latin typeface="Calibri" panose="020F0502020204030204" pitchFamily="34" charset="0"/>
                <a:cs typeface="Calibri" panose="020F0502020204030204" pitchFamily="34" charset="0"/>
              </a:rPr>
              <a:t>In the beginning God created the heavens and the earth. </a:t>
            </a:r>
            <a:r>
              <a:rPr lang="en-US" sz="3600" i="1" dirty="0">
                <a:latin typeface="Calibri" panose="020F0502020204030204" pitchFamily="34" charset="0"/>
                <a:cs typeface="Calibri" panose="020F0502020204030204" pitchFamily="34" charset="0"/>
              </a:rPr>
              <a:t>(Genesis 1:1)</a:t>
            </a:r>
            <a:endParaRPr lang="en-US" sz="3600" dirty="0">
              <a:latin typeface="Calibri" panose="020F0502020204030204" pitchFamily="34" charset="0"/>
              <a:cs typeface="Calibri" panose="020F0502020204030204" pitchFamily="34" charset="0"/>
            </a:endParaRPr>
          </a:p>
          <a:p>
            <a:pPr marL="228600" lvl="1" indent="0" eaLnBrk="1" hangingPunct="1">
              <a:spcBef>
                <a:spcPts val="300"/>
              </a:spcBef>
              <a:buNone/>
              <a:defRPr/>
            </a:pPr>
            <a:r>
              <a:rPr lang="en-US" sz="3600" dirty="0">
                <a:latin typeface="Calibri" panose="020F0502020204030204" pitchFamily="34" charset="0"/>
                <a:cs typeface="Calibri" panose="020F0502020204030204" pitchFamily="34" charset="0"/>
              </a:rPr>
              <a:t>Where can I go from Your Spirit? Or where can I flee from Your presence? </a:t>
            </a:r>
            <a:r>
              <a:rPr lang="en-US" sz="3600" i="1" dirty="0">
                <a:latin typeface="Calibri" panose="020F0502020204030204" pitchFamily="34" charset="0"/>
                <a:cs typeface="Calibri" panose="020F0502020204030204" pitchFamily="34" charset="0"/>
              </a:rPr>
              <a:t>(Psalm 139:7)</a:t>
            </a:r>
          </a:p>
        </p:txBody>
      </p:sp>
      <p:pic>
        <p:nvPicPr>
          <p:cNvPr id="6" name="Picture 5" descr="A close up of a logo&#10;&#10;Description automatically generated">
            <a:extLst>
              <a:ext uri="{FF2B5EF4-FFF2-40B4-BE49-F238E27FC236}">
                <a16:creationId xmlns:a16="http://schemas.microsoft.com/office/drawing/2014/main" id="{5D58A0E5-054B-48B7-9AF4-4153347C1686}"/>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1A346D81-33BB-4DAE-A213-421D6939BBE6}"/>
              </a:ext>
            </a:extLst>
          </p:cNvPr>
          <p:cNvSpPr>
            <a:spLocks noGrp="1" noChangeArrowheads="1"/>
          </p:cNvSpPr>
          <p:nvPr>
            <p:ph type="title"/>
          </p:nvPr>
        </p:nvSpPr>
        <p:spPr>
          <a:xfrm>
            <a:off x="660400" y="136526"/>
            <a:ext cx="9601199" cy="861446"/>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the Bible</a:t>
            </a:r>
          </a:p>
        </p:txBody>
      </p:sp>
      <p:sp>
        <p:nvSpPr>
          <p:cNvPr id="9" name="Line 4">
            <a:extLst>
              <a:ext uri="{FF2B5EF4-FFF2-40B4-BE49-F238E27FC236}">
                <a16:creationId xmlns:a16="http://schemas.microsoft.com/office/drawing/2014/main" id="{A5702A65-3E7B-4FD6-B2F3-3BCEBFFB56AE}"/>
              </a:ext>
            </a:extLst>
          </p:cNvPr>
          <p:cNvSpPr>
            <a:spLocks noChangeShapeType="1"/>
          </p:cNvSpPr>
          <p:nvPr/>
        </p:nvSpPr>
        <p:spPr bwMode="auto">
          <a:xfrm>
            <a:off x="660400" y="116758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5779">
                                            <p:txEl>
                                              <p:pRg st="0" end="0"/>
                                            </p:txEl>
                                          </p:spTgt>
                                        </p:tgtEl>
                                        <p:attrNameLst>
                                          <p:attrName>style.visibility</p:attrName>
                                        </p:attrNameLst>
                                      </p:cBhvr>
                                      <p:to>
                                        <p:strVal val="visible"/>
                                      </p:to>
                                    </p:set>
                                    <p:animEffect transition="in" filter="fade">
                                      <p:cBhvr>
                                        <p:cTn id="7" dur="1000"/>
                                        <p:tgtEl>
                                          <p:spTgt spid="75779">
                                            <p:txEl>
                                              <p:pRg st="0" end="0"/>
                                            </p:txEl>
                                          </p:spTgt>
                                        </p:tgtEl>
                                      </p:cBhvr>
                                    </p:animEffect>
                                    <p:anim calcmode="lin" valueType="num">
                                      <p:cBhvr>
                                        <p:cTn id="8" dur="1000" fill="hold"/>
                                        <p:tgtEl>
                                          <p:spTgt spid="7577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577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75779">
                                            <p:txEl>
                                              <p:pRg st="1" end="1"/>
                                            </p:txEl>
                                          </p:spTgt>
                                        </p:tgtEl>
                                        <p:attrNameLst>
                                          <p:attrName>style.visibility</p:attrName>
                                        </p:attrNameLst>
                                      </p:cBhvr>
                                      <p:to>
                                        <p:strVal val="visible"/>
                                      </p:to>
                                    </p:set>
                                    <p:animEffect transition="in" filter="fade">
                                      <p:cBhvr>
                                        <p:cTn id="13" dur="1000"/>
                                        <p:tgtEl>
                                          <p:spTgt spid="75779">
                                            <p:txEl>
                                              <p:pRg st="1" end="1"/>
                                            </p:txEl>
                                          </p:spTgt>
                                        </p:tgtEl>
                                      </p:cBhvr>
                                    </p:animEffect>
                                    <p:anim calcmode="lin" valueType="num">
                                      <p:cBhvr>
                                        <p:cTn id="14" dur="1000" fill="hold"/>
                                        <p:tgtEl>
                                          <p:spTgt spid="7577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7577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75779">
                                            <p:txEl>
                                              <p:pRg st="2" end="2"/>
                                            </p:txEl>
                                          </p:spTgt>
                                        </p:tgtEl>
                                        <p:attrNameLst>
                                          <p:attrName>style.visibility</p:attrName>
                                        </p:attrNameLst>
                                      </p:cBhvr>
                                      <p:to>
                                        <p:strVal val="visible"/>
                                      </p:to>
                                    </p:set>
                                    <p:animEffect transition="in" filter="fade">
                                      <p:cBhvr>
                                        <p:cTn id="20" dur="1000"/>
                                        <p:tgtEl>
                                          <p:spTgt spid="75779">
                                            <p:txEl>
                                              <p:pRg st="2" end="2"/>
                                            </p:txEl>
                                          </p:spTgt>
                                        </p:tgtEl>
                                      </p:cBhvr>
                                    </p:animEffect>
                                    <p:anim calcmode="lin" valueType="num">
                                      <p:cBhvr>
                                        <p:cTn id="21" dur="1000" fill="hold"/>
                                        <p:tgtEl>
                                          <p:spTgt spid="7577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7577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75779">
                                            <p:txEl>
                                              <p:pRg st="3" end="3"/>
                                            </p:txEl>
                                          </p:spTgt>
                                        </p:tgtEl>
                                        <p:attrNameLst>
                                          <p:attrName>style.visibility</p:attrName>
                                        </p:attrNameLst>
                                      </p:cBhvr>
                                      <p:to>
                                        <p:strVal val="visible"/>
                                      </p:to>
                                    </p:set>
                                    <p:animEffect transition="in" filter="fade">
                                      <p:cBhvr>
                                        <p:cTn id="27" dur="1000"/>
                                        <p:tgtEl>
                                          <p:spTgt spid="75779">
                                            <p:txEl>
                                              <p:pRg st="3" end="3"/>
                                            </p:txEl>
                                          </p:spTgt>
                                        </p:tgtEl>
                                      </p:cBhvr>
                                    </p:animEffect>
                                    <p:anim calcmode="lin" valueType="num">
                                      <p:cBhvr>
                                        <p:cTn id="28" dur="1000" fill="hold"/>
                                        <p:tgtEl>
                                          <p:spTgt spid="75779">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7577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79"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5E104150-7041-4BF2-9C30-7C9F7F773EE6}"/>
              </a:ext>
            </a:extLst>
          </p:cNvPr>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E51C912-CD1D-4841-B3E1-748D1BD3FBBA}"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7827" name="Rectangle 3">
            <a:extLst>
              <a:ext uri="{FF2B5EF4-FFF2-40B4-BE49-F238E27FC236}">
                <a16:creationId xmlns:a16="http://schemas.microsoft.com/office/drawing/2014/main" id="{643673C7-6C55-4FC0-B71D-B05CB250D133}"/>
              </a:ext>
            </a:extLst>
          </p:cNvPr>
          <p:cNvSpPr>
            <a:spLocks noGrp="1" noChangeArrowheads="1"/>
          </p:cNvSpPr>
          <p:nvPr>
            <p:ph type="body" idx="1"/>
          </p:nvPr>
        </p:nvSpPr>
        <p:spPr>
          <a:xfrm>
            <a:off x="660400" y="1494510"/>
            <a:ext cx="10922000" cy="5053769"/>
          </a:xfrm>
        </p:spPr>
        <p:txBody>
          <a:bodyPr/>
          <a:lstStyle/>
          <a:p>
            <a:pPr marL="0" indent="0" eaLnBrk="1" hangingPunct="1">
              <a:defRPr/>
            </a:pPr>
            <a:r>
              <a:rPr lang="en-US" sz="4800" b="1" dirty="0">
                <a:latin typeface="Calibri" panose="020F0502020204030204" pitchFamily="34" charset="0"/>
                <a:cs typeface="Calibri" panose="020F0502020204030204" pitchFamily="34" charset="0"/>
              </a:rPr>
              <a:t>There are many Gods of many worlds</a:t>
            </a:r>
          </a:p>
          <a:p>
            <a:pPr marL="344488" lvl="1" indent="-4763" eaLnBrk="1" hangingPunct="1">
              <a:buNone/>
              <a:defRPr/>
            </a:pPr>
            <a:r>
              <a:rPr lang="en-US" sz="4400" dirty="0">
                <a:latin typeface="Calibri" panose="020F0502020204030204" pitchFamily="34" charset="0"/>
                <a:cs typeface="Calibri" panose="020F0502020204030204" pitchFamily="34" charset="0"/>
              </a:rPr>
              <a:t>“I will preach on the </a:t>
            </a:r>
            <a:r>
              <a:rPr lang="en-US" sz="4400" b="1" dirty="0">
                <a:latin typeface="Calibri" panose="020F0502020204030204" pitchFamily="34" charset="0"/>
                <a:cs typeface="Calibri" panose="020F0502020204030204" pitchFamily="34" charset="0"/>
              </a:rPr>
              <a:t>plurality of Gods</a:t>
            </a:r>
            <a:r>
              <a:rPr lang="en-US" sz="4400" dirty="0">
                <a:latin typeface="Calibri" panose="020F0502020204030204" pitchFamily="34" charset="0"/>
                <a:cs typeface="Calibri" panose="020F0502020204030204" pitchFamily="34" charset="0"/>
              </a:rPr>
              <a:t>. I have selected this text (Rev. 1:6, jrp) for that express purpose. I wish to </a:t>
            </a:r>
            <a:r>
              <a:rPr lang="en-US" sz="4400" b="1" dirty="0">
                <a:latin typeface="Calibri" panose="020F0502020204030204" pitchFamily="34" charset="0"/>
                <a:cs typeface="Calibri" panose="020F0502020204030204" pitchFamily="34" charset="0"/>
              </a:rPr>
              <a:t>declare</a:t>
            </a:r>
            <a:r>
              <a:rPr lang="en-US" sz="4400" dirty="0">
                <a:latin typeface="Calibri" panose="020F0502020204030204" pitchFamily="34" charset="0"/>
                <a:cs typeface="Calibri" panose="020F0502020204030204" pitchFamily="34" charset="0"/>
              </a:rPr>
              <a:t> I have always and in all congregations when I have preached on the subject of the Deity, it has been the </a:t>
            </a:r>
            <a:r>
              <a:rPr lang="en-US" sz="4400" b="1" dirty="0">
                <a:latin typeface="Calibri" panose="020F0502020204030204" pitchFamily="34" charset="0"/>
                <a:cs typeface="Calibri" panose="020F0502020204030204" pitchFamily="34" charset="0"/>
              </a:rPr>
              <a:t>plurality of Gods</a:t>
            </a:r>
            <a:r>
              <a:rPr lang="en-US" sz="4400" dirty="0">
                <a:latin typeface="Calibri" panose="020F0502020204030204" pitchFamily="34" charset="0"/>
                <a:cs typeface="Calibri" panose="020F0502020204030204" pitchFamily="34" charset="0"/>
              </a:rPr>
              <a:t>…</a:t>
            </a:r>
          </a:p>
        </p:txBody>
      </p:sp>
      <p:pic>
        <p:nvPicPr>
          <p:cNvPr id="6" name="Picture 5" descr="A close up of a logo&#10;&#10;Description automatically generated">
            <a:extLst>
              <a:ext uri="{FF2B5EF4-FFF2-40B4-BE49-F238E27FC236}">
                <a16:creationId xmlns:a16="http://schemas.microsoft.com/office/drawing/2014/main" id="{9005468A-FFAA-4BFD-B22B-217D47CC358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CD36EAA9-2377-48EA-BE4B-CDF164DEFF1B}"/>
              </a:ext>
            </a:extLst>
          </p:cNvPr>
          <p:cNvSpPr>
            <a:spLocks noGrp="1" noChangeArrowheads="1"/>
          </p:cNvSpPr>
          <p:nvPr>
            <p:ph type="title"/>
          </p:nvPr>
        </p:nvSpPr>
        <p:spPr>
          <a:xfrm>
            <a:off x="660400" y="57150"/>
            <a:ext cx="9550400" cy="1195541"/>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Mormonism</a:t>
            </a:r>
          </a:p>
        </p:txBody>
      </p:sp>
      <p:sp>
        <p:nvSpPr>
          <p:cNvPr id="9" name="Line 4">
            <a:extLst>
              <a:ext uri="{FF2B5EF4-FFF2-40B4-BE49-F238E27FC236}">
                <a16:creationId xmlns:a16="http://schemas.microsoft.com/office/drawing/2014/main" id="{CDA01B79-FF5D-496D-B4C3-4CAEF63D49C0}"/>
              </a:ext>
            </a:extLst>
          </p:cNvPr>
          <p:cNvSpPr>
            <a:spLocks noChangeShapeType="1"/>
          </p:cNvSpPr>
          <p:nvPr/>
        </p:nvSpPr>
        <p:spPr bwMode="auto">
          <a:xfrm>
            <a:off x="660400" y="1252702"/>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7827">
                                            <p:txEl>
                                              <p:pRg st="0" end="0"/>
                                            </p:txEl>
                                          </p:spTgt>
                                        </p:tgtEl>
                                        <p:attrNameLst>
                                          <p:attrName>style.visibility</p:attrName>
                                        </p:attrNameLst>
                                      </p:cBhvr>
                                      <p:to>
                                        <p:strVal val="visible"/>
                                      </p:to>
                                    </p:set>
                                    <p:animEffect transition="in" filter="fade">
                                      <p:cBhvr>
                                        <p:cTn id="7" dur="1000"/>
                                        <p:tgtEl>
                                          <p:spTgt spid="77827">
                                            <p:txEl>
                                              <p:pRg st="0" end="0"/>
                                            </p:txEl>
                                          </p:spTgt>
                                        </p:tgtEl>
                                      </p:cBhvr>
                                    </p:animEffect>
                                    <p:anim calcmode="lin" valueType="num">
                                      <p:cBhvr>
                                        <p:cTn id="8" dur="1000" fill="hold"/>
                                        <p:tgtEl>
                                          <p:spTgt spid="7782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782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77827">
                                            <p:txEl>
                                              <p:pRg st="1" end="1"/>
                                            </p:txEl>
                                          </p:spTgt>
                                        </p:tgtEl>
                                        <p:attrNameLst>
                                          <p:attrName>style.visibility</p:attrName>
                                        </p:attrNameLst>
                                      </p:cBhvr>
                                      <p:to>
                                        <p:strVal val="visible"/>
                                      </p:to>
                                    </p:set>
                                    <p:animEffect transition="in" filter="fade">
                                      <p:cBhvr>
                                        <p:cTn id="13" dur="1000"/>
                                        <p:tgtEl>
                                          <p:spTgt spid="77827">
                                            <p:txEl>
                                              <p:pRg st="1" end="1"/>
                                            </p:txEl>
                                          </p:spTgt>
                                        </p:tgtEl>
                                      </p:cBhvr>
                                    </p:animEffect>
                                    <p:anim calcmode="lin" valueType="num">
                                      <p:cBhvr>
                                        <p:cTn id="14" dur="10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77827">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5E104150-7041-4BF2-9C30-7C9F7F773EE6}"/>
              </a:ext>
            </a:extLst>
          </p:cNvPr>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E51C912-CD1D-4841-B3E1-748D1BD3FBBA}"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16</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7827" name="Rectangle 3">
            <a:extLst>
              <a:ext uri="{FF2B5EF4-FFF2-40B4-BE49-F238E27FC236}">
                <a16:creationId xmlns:a16="http://schemas.microsoft.com/office/drawing/2014/main" id="{643673C7-6C55-4FC0-B71D-B05CB250D133}"/>
              </a:ext>
            </a:extLst>
          </p:cNvPr>
          <p:cNvSpPr>
            <a:spLocks noGrp="1" noChangeArrowheads="1"/>
          </p:cNvSpPr>
          <p:nvPr>
            <p:ph type="body" idx="1"/>
          </p:nvPr>
        </p:nvSpPr>
        <p:spPr>
          <a:xfrm>
            <a:off x="609600" y="1494511"/>
            <a:ext cx="10972800" cy="4906288"/>
          </a:xfrm>
        </p:spPr>
        <p:txBody>
          <a:bodyPr/>
          <a:lstStyle/>
          <a:p>
            <a:pPr marL="0" indent="0" eaLnBrk="1" hangingPunct="1">
              <a:defRPr/>
            </a:pPr>
            <a:r>
              <a:rPr lang="en-US" sz="4800" b="1" dirty="0">
                <a:latin typeface="Calibri" panose="020F0502020204030204" pitchFamily="34" charset="0"/>
                <a:cs typeface="Calibri" panose="020F0502020204030204" pitchFamily="34" charset="0"/>
              </a:rPr>
              <a:t>There are many Gods of many worlds</a:t>
            </a:r>
          </a:p>
          <a:p>
            <a:pPr marL="0" indent="0" eaLnBrk="1" hangingPunct="1">
              <a:buNone/>
              <a:defRPr/>
            </a:pPr>
            <a:endParaRPr lang="en-US" sz="800" dirty="0">
              <a:latin typeface="Calibri" panose="020F0502020204030204" pitchFamily="34" charset="0"/>
              <a:cs typeface="Calibri" panose="020F0502020204030204" pitchFamily="34" charset="0"/>
            </a:endParaRPr>
          </a:p>
          <a:p>
            <a:pPr marL="344488" lvl="1" indent="-4763" eaLnBrk="1" hangingPunct="1">
              <a:buNone/>
              <a:defRPr/>
            </a:pPr>
            <a:r>
              <a:rPr lang="en-US" sz="4800" dirty="0">
                <a:latin typeface="Calibri" panose="020F0502020204030204" pitchFamily="34" charset="0"/>
                <a:cs typeface="Calibri" panose="020F0502020204030204" pitchFamily="34" charset="0"/>
              </a:rPr>
              <a:t>“Paul says there are Gods many and Lords many. I want to set it forth in a plain and simple manner; but to us there is but one God – that is pertaining to us…</a:t>
            </a:r>
          </a:p>
        </p:txBody>
      </p:sp>
      <p:pic>
        <p:nvPicPr>
          <p:cNvPr id="6" name="Picture 5" descr="A close up of a logo&#10;&#10;Description automatically generated">
            <a:extLst>
              <a:ext uri="{FF2B5EF4-FFF2-40B4-BE49-F238E27FC236}">
                <a16:creationId xmlns:a16="http://schemas.microsoft.com/office/drawing/2014/main" id="{9005468A-FFAA-4BFD-B22B-217D47CC358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CD36EAA9-2377-48EA-BE4B-CDF164DEFF1B}"/>
              </a:ext>
            </a:extLst>
          </p:cNvPr>
          <p:cNvSpPr>
            <a:spLocks noGrp="1" noChangeArrowheads="1"/>
          </p:cNvSpPr>
          <p:nvPr>
            <p:ph type="title"/>
          </p:nvPr>
        </p:nvSpPr>
        <p:spPr>
          <a:xfrm>
            <a:off x="660400" y="57150"/>
            <a:ext cx="9550400" cy="1195541"/>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Mormonism</a:t>
            </a:r>
          </a:p>
        </p:txBody>
      </p:sp>
      <p:sp>
        <p:nvSpPr>
          <p:cNvPr id="9" name="Line 4">
            <a:extLst>
              <a:ext uri="{FF2B5EF4-FFF2-40B4-BE49-F238E27FC236}">
                <a16:creationId xmlns:a16="http://schemas.microsoft.com/office/drawing/2014/main" id="{CDA01B79-FF5D-496D-B4C3-4CAEF63D49C0}"/>
              </a:ext>
            </a:extLst>
          </p:cNvPr>
          <p:cNvSpPr>
            <a:spLocks noChangeShapeType="1"/>
          </p:cNvSpPr>
          <p:nvPr/>
        </p:nvSpPr>
        <p:spPr bwMode="auto">
          <a:xfrm>
            <a:off x="660400" y="1252702"/>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22463376"/>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7827">
                                            <p:txEl>
                                              <p:pRg st="2" end="2"/>
                                            </p:txEl>
                                          </p:spTgt>
                                        </p:tgtEl>
                                        <p:attrNameLst>
                                          <p:attrName>style.visibility</p:attrName>
                                        </p:attrNameLst>
                                      </p:cBhvr>
                                      <p:to>
                                        <p:strVal val="visible"/>
                                      </p:to>
                                    </p:set>
                                    <p:animEffect transition="in" filter="fade">
                                      <p:cBhvr>
                                        <p:cTn id="7" dur="1000"/>
                                        <p:tgtEl>
                                          <p:spTgt spid="77827">
                                            <p:txEl>
                                              <p:pRg st="2" end="2"/>
                                            </p:txEl>
                                          </p:spTgt>
                                        </p:tgtEl>
                                      </p:cBhvr>
                                    </p:animEffect>
                                    <p:anim calcmode="lin" valueType="num">
                                      <p:cBhvr>
                                        <p:cTn id="8" dur="1000" fill="hold"/>
                                        <p:tgtEl>
                                          <p:spTgt spid="77827">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7782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5E104150-7041-4BF2-9C30-7C9F7F773EE6}"/>
              </a:ext>
            </a:extLst>
          </p:cNvPr>
          <p:cNvSpPr>
            <a:spLocks noGrp="1"/>
          </p:cNvSpPr>
          <p:nvPr>
            <p:ph type="sldNum" sz="quarter" idx="12"/>
          </p:nvPr>
        </p:nvSpPr>
        <p:spPr>
          <a:xfrm>
            <a:off x="9130890" y="6400798"/>
            <a:ext cx="2844800" cy="400051"/>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3E51C912-CD1D-4841-B3E1-748D1BD3FBBA}"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7827" name="Rectangle 3">
            <a:extLst>
              <a:ext uri="{FF2B5EF4-FFF2-40B4-BE49-F238E27FC236}">
                <a16:creationId xmlns:a16="http://schemas.microsoft.com/office/drawing/2014/main" id="{643673C7-6C55-4FC0-B71D-B05CB250D133}"/>
              </a:ext>
            </a:extLst>
          </p:cNvPr>
          <p:cNvSpPr>
            <a:spLocks noGrp="1" noChangeArrowheads="1"/>
          </p:cNvSpPr>
          <p:nvPr>
            <p:ph type="body" idx="1"/>
          </p:nvPr>
        </p:nvSpPr>
        <p:spPr>
          <a:xfrm>
            <a:off x="660400" y="1494511"/>
            <a:ext cx="10922000" cy="4906288"/>
          </a:xfrm>
        </p:spPr>
        <p:txBody>
          <a:bodyPr/>
          <a:lstStyle/>
          <a:p>
            <a:pPr marL="0" indent="0" eaLnBrk="1" hangingPunct="1">
              <a:defRPr/>
            </a:pPr>
            <a:r>
              <a:rPr lang="en-US" sz="4800" b="1" dirty="0">
                <a:latin typeface="Calibri" panose="020F0502020204030204" pitchFamily="34" charset="0"/>
                <a:cs typeface="Calibri" panose="020F0502020204030204" pitchFamily="34" charset="0"/>
              </a:rPr>
              <a:t>There are many Gods of many worlds</a:t>
            </a:r>
          </a:p>
          <a:p>
            <a:pPr marL="344488" lvl="1" indent="-4763" eaLnBrk="1" hangingPunct="1">
              <a:buNone/>
              <a:defRPr/>
            </a:pPr>
            <a:r>
              <a:rPr lang="en-US" sz="4000" dirty="0">
                <a:latin typeface="Calibri" panose="020F0502020204030204" pitchFamily="34" charset="0"/>
                <a:cs typeface="Calibri" panose="020F0502020204030204" pitchFamily="34" charset="0"/>
              </a:rPr>
              <a:t>“Some say I do not interpret the scripture the same as they do. They say it means the heathen’s gods…You know and I testify that Paul had no allusion to the heathen gods.” </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-Joseph Smith, Jr., </a:t>
            </a:r>
            <a:r>
              <a:rPr lang="en-US" sz="3600" i="1" dirty="0">
                <a:latin typeface="Calibri" panose="020F0502020204030204" pitchFamily="34" charset="0"/>
                <a:cs typeface="Calibri" panose="020F0502020204030204" pitchFamily="34" charset="0"/>
              </a:rPr>
              <a:t>HOC</a:t>
            </a:r>
            <a:r>
              <a:rPr lang="en-US" sz="3600" dirty="0">
                <a:latin typeface="Calibri" panose="020F0502020204030204" pitchFamily="34" charset="0"/>
                <a:cs typeface="Calibri" panose="020F0502020204030204" pitchFamily="34" charset="0"/>
              </a:rPr>
              <a:t>, VI:474-475</a:t>
            </a:r>
          </a:p>
          <a:p>
            <a:pPr marL="344488" lvl="1" indent="-4763" eaLnBrk="1" hangingPunct="1">
              <a:buNone/>
              <a:defRPr/>
            </a:pPr>
            <a:r>
              <a:rPr lang="en-US" sz="4000" dirty="0">
                <a:latin typeface="Calibri" panose="020F0502020204030204" pitchFamily="34" charset="0"/>
                <a:cs typeface="Calibri" panose="020F0502020204030204" pitchFamily="34" charset="0"/>
              </a:rPr>
              <a:t>-BOM says there is one God (Alma 11:26-31)</a:t>
            </a:r>
          </a:p>
          <a:p>
            <a:pPr marL="344488" lvl="1" indent="-4763" eaLnBrk="1" hangingPunct="1">
              <a:buNone/>
              <a:defRPr/>
            </a:pPr>
            <a:endParaRPr lang="en-US" sz="4000" dirty="0">
              <a:latin typeface="Calibri" panose="020F0502020204030204" pitchFamily="34" charset="0"/>
              <a:cs typeface="Calibri" panose="020F0502020204030204" pitchFamily="34" charset="0"/>
            </a:endParaRPr>
          </a:p>
        </p:txBody>
      </p:sp>
      <p:pic>
        <p:nvPicPr>
          <p:cNvPr id="6" name="Picture 5" descr="A close up of a logo&#10;&#10;Description automatically generated">
            <a:extLst>
              <a:ext uri="{FF2B5EF4-FFF2-40B4-BE49-F238E27FC236}">
                <a16:creationId xmlns:a16="http://schemas.microsoft.com/office/drawing/2014/main" id="{9005468A-FFAA-4BFD-B22B-217D47CC358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CD36EAA9-2377-48EA-BE4B-CDF164DEFF1B}"/>
              </a:ext>
            </a:extLst>
          </p:cNvPr>
          <p:cNvSpPr>
            <a:spLocks noGrp="1" noChangeArrowheads="1"/>
          </p:cNvSpPr>
          <p:nvPr>
            <p:ph type="title"/>
          </p:nvPr>
        </p:nvSpPr>
        <p:spPr>
          <a:xfrm>
            <a:off x="660400" y="57150"/>
            <a:ext cx="9550400" cy="1195541"/>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Mormonism</a:t>
            </a:r>
          </a:p>
        </p:txBody>
      </p:sp>
      <p:sp>
        <p:nvSpPr>
          <p:cNvPr id="9" name="Line 4">
            <a:extLst>
              <a:ext uri="{FF2B5EF4-FFF2-40B4-BE49-F238E27FC236}">
                <a16:creationId xmlns:a16="http://schemas.microsoft.com/office/drawing/2014/main" id="{CDA01B79-FF5D-496D-B4C3-4CAEF63D49C0}"/>
              </a:ext>
            </a:extLst>
          </p:cNvPr>
          <p:cNvSpPr>
            <a:spLocks noChangeShapeType="1"/>
          </p:cNvSpPr>
          <p:nvPr/>
        </p:nvSpPr>
        <p:spPr bwMode="auto">
          <a:xfrm>
            <a:off x="660400" y="1252702"/>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80185477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7827">
                                            <p:txEl>
                                              <p:pRg st="1" end="1"/>
                                            </p:txEl>
                                          </p:spTgt>
                                        </p:tgtEl>
                                        <p:attrNameLst>
                                          <p:attrName>style.visibility</p:attrName>
                                        </p:attrNameLst>
                                      </p:cBhvr>
                                      <p:to>
                                        <p:strVal val="visible"/>
                                      </p:to>
                                    </p:set>
                                    <p:animEffect transition="in" filter="fade">
                                      <p:cBhvr>
                                        <p:cTn id="7" dur="1000"/>
                                        <p:tgtEl>
                                          <p:spTgt spid="77827">
                                            <p:txEl>
                                              <p:pRg st="1" end="1"/>
                                            </p:txEl>
                                          </p:spTgt>
                                        </p:tgtEl>
                                      </p:cBhvr>
                                    </p:animEffect>
                                    <p:anim calcmode="lin" valueType="num">
                                      <p:cBhvr>
                                        <p:cTn id="8" dur="1000" fill="hold"/>
                                        <p:tgtEl>
                                          <p:spTgt spid="77827">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77827">
                                            <p:txEl>
                                              <p:pRg st="1" end="1"/>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2000"/>
                                  </p:stCondLst>
                                  <p:childTnLst>
                                    <p:set>
                                      <p:cBhvr>
                                        <p:cTn id="12" dur="1" fill="hold">
                                          <p:stCondLst>
                                            <p:cond delay="0"/>
                                          </p:stCondLst>
                                        </p:cTn>
                                        <p:tgtEl>
                                          <p:spTgt spid="77827">
                                            <p:txEl>
                                              <p:pRg st="2" end="2"/>
                                            </p:txEl>
                                          </p:spTgt>
                                        </p:tgtEl>
                                        <p:attrNameLst>
                                          <p:attrName>style.visibility</p:attrName>
                                        </p:attrNameLst>
                                      </p:cBhvr>
                                      <p:to>
                                        <p:strVal val="visible"/>
                                      </p:to>
                                    </p:set>
                                    <p:animEffect transition="in" filter="fade">
                                      <p:cBhvr>
                                        <p:cTn id="13" dur="1000"/>
                                        <p:tgtEl>
                                          <p:spTgt spid="77827">
                                            <p:txEl>
                                              <p:pRg st="2" end="2"/>
                                            </p:txEl>
                                          </p:spTgt>
                                        </p:tgtEl>
                                      </p:cBhvr>
                                    </p:animEffect>
                                    <p:anim calcmode="lin" valueType="num">
                                      <p:cBhvr>
                                        <p:cTn id="14" dur="1000" fill="hold"/>
                                        <p:tgtEl>
                                          <p:spTgt spid="77827">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7782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827"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DAF784EE-E6B1-4C8A-A361-99A0194DA0C7}"/>
              </a:ext>
            </a:extLst>
          </p:cNvPr>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28C18EC5-6D8B-4146-8FFE-210A7C2FBBAD}"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18</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9875" name="Rectangle 3">
            <a:extLst>
              <a:ext uri="{FF2B5EF4-FFF2-40B4-BE49-F238E27FC236}">
                <a16:creationId xmlns:a16="http://schemas.microsoft.com/office/drawing/2014/main" id="{5C36326E-B74C-477C-BE91-ACE7D0DDB7A2}"/>
              </a:ext>
            </a:extLst>
          </p:cNvPr>
          <p:cNvSpPr>
            <a:spLocks noGrp="1" noChangeArrowheads="1"/>
          </p:cNvSpPr>
          <p:nvPr>
            <p:ph type="body" idx="1"/>
          </p:nvPr>
        </p:nvSpPr>
        <p:spPr>
          <a:xfrm>
            <a:off x="660400" y="1583003"/>
            <a:ext cx="10922000" cy="4827628"/>
          </a:xfrm>
        </p:spPr>
        <p:txBody>
          <a:bodyPr/>
          <a:lstStyle/>
          <a:p>
            <a:pPr marL="0" indent="0" eaLnBrk="1" hangingPunct="1">
              <a:defRPr/>
            </a:pPr>
            <a:r>
              <a:rPr lang="en-US" sz="4800" b="1" dirty="0">
                <a:latin typeface="Calibri" panose="020F0502020204030204" pitchFamily="34" charset="0"/>
                <a:cs typeface="Calibri" panose="020F0502020204030204" pitchFamily="34" charset="0"/>
              </a:rPr>
              <a:t>There is only one God</a:t>
            </a:r>
          </a:p>
          <a:p>
            <a:pPr marL="344488" lvl="1" indent="-4763" eaLnBrk="1" hangingPunct="1">
              <a:buNone/>
              <a:defRPr/>
            </a:pPr>
            <a:r>
              <a:rPr lang="en-US" sz="4000" dirty="0">
                <a:latin typeface="Calibri" panose="020F0502020204030204" pitchFamily="34" charset="0"/>
                <a:cs typeface="Calibri" panose="020F0502020204030204" pitchFamily="34" charset="0"/>
              </a:rPr>
              <a:t>Thus says the LORD, the King of Israel, and his Redeemer, the LORD of hosts: ‘I am the First and </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I am the Last; besides Me there is no God.’ </a:t>
            </a:r>
            <a:br>
              <a:rPr lang="en-US" sz="4000" dirty="0">
                <a:latin typeface="Calibri" panose="020F0502020204030204" pitchFamily="34" charset="0"/>
                <a:cs typeface="Calibri" panose="020F0502020204030204" pitchFamily="34" charset="0"/>
              </a:rPr>
            </a:br>
            <a:r>
              <a:rPr lang="en-US" sz="4000" i="1" dirty="0">
                <a:latin typeface="Calibri" panose="020F0502020204030204" pitchFamily="34" charset="0"/>
                <a:cs typeface="Calibri" panose="020F0502020204030204" pitchFamily="34" charset="0"/>
              </a:rPr>
              <a:t>(Isaiah 44:6)</a:t>
            </a:r>
          </a:p>
          <a:p>
            <a:pPr marL="344488" lvl="1" indent="-4763" eaLnBrk="1" hangingPunct="1">
              <a:buNone/>
              <a:defRPr/>
            </a:pPr>
            <a:r>
              <a:rPr lang="en-US" sz="4000" dirty="0">
                <a:latin typeface="Calibri" panose="020F0502020204030204" pitchFamily="34" charset="0"/>
                <a:cs typeface="Calibri" panose="020F0502020204030204" pitchFamily="34" charset="0"/>
              </a:rPr>
              <a:t>…one God and Father of all, who is above all, </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and through all, and in you all. </a:t>
            </a:r>
            <a:r>
              <a:rPr lang="en-US" sz="4000" i="1" dirty="0">
                <a:latin typeface="Calibri" panose="020F0502020204030204" pitchFamily="34" charset="0"/>
                <a:cs typeface="Calibri" panose="020F0502020204030204" pitchFamily="34" charset="0"/>
              </a:rPr>
              <a:t>(Ephesians 4:6)</a:t>
            </a:r>
          </a:p>
        </p:txBody>
      </p:sp>
      <p:pic>
        <p:nvPicPr>
          <p:cNvPr id="6" name="Picture 5" descr="A close up of a logo&#10;&#10;Description automatically generated">
            <a:extLst>
              <a:ext uri="{FF2B5EF4-FFF2-40B4-BE49-F238E27FC236}">
                <a16:creationId xmlns:a16="http://schemas.microsoft.com/office/drawing/2014/main" id="{E608D5DE-8EB5-4C92-A28A-94DB551AB427}"/>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9" name="Rectangle 2">
            <a:extLst>
              <a:ext uri="{FF2B5EF4-FFF2-40B4-BE49-F238E27FC236}">
                <a16:creationId xmlns:a16="http://schemas.microsoft.com/office/drawing/2014/main" id="{C22ECCB7-D980-4251-A98A-EB26EB2CBE99}"/>
              </a:ext>
            </a:extLst>
          </p:cNvPr>
          <p:cNvSpPr>
            <a:spLocks noGrp="1" noChangeArrowheads="1"/>
          </p:cNvSpPr>
          <p:nvPr>
            <p:ph type="title"/>
          </p:nvPr>
        </p:nvSpPr>
        <p:spPr>
          <a:xfrm>
            <a:off x="660400" y="136525"/>
            <a:ext cx="9601199" cy="1046929"/>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the Bible</a:t>
            </a:r>
          </a:p>
        </p:txBody>
      </p:sp>
      <p:sp>
        <p:nvSpPr>
          <p:cNvPr id="10" name="Line 4">
            <a:extLst>
              <a:ext uri="{FF2B5EF4-FFF2-40B4-BE49-F238E27FC236}">
                <a16:creationId xmlns:a16="http://schemas.microsoft.com/office/drawing/2014/main" id="{5EC963AC-85AE-429D-AF30-038E564B9771}"/>
              </a:ext>
            </a:extLst>
          </p:cNvPr>
          <p:cNvSpPr>
            <a:spLocks noChangeShapeType="1"/>
          </p:cNvSpPr>
          <p:nvPr/>
        </p:nvSpPr>
        <p:spPr bwMode="auto">
          <a:xfrm>
            <a:off x="660400" y="1270819"/>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9875">
                                            <p:txEl>
                                              <p:pRg st="0" end="0"/>
                                            </p:txEl>
                                          </p:spTgt>
                                        </p:tgtEl>
                                        <p:attrNameLst>
                                          <p:attrName>style.visibility</p:attrName>
                                        </p:attrNameLst>
                                      </p:cBhvr>
                                      <p:to>
                                        <p:strVal val="visible"/>
                                      </p:to>
                                    </p:set>
                                    <p:animEffect transition="in" filter="fade">
                                      <p:cBhvr>
                                        <p:cTn id="7" dur="1000"/>
                                        <p:tgtEl>
                                          <p:spTgt spid="79875">
                                            <p:txEl>
                                              <p:pRg st="0" end="0"/>
                                            </p:txEl>
                                          </p:spTgt>
                                        </p:tgtEl>
                                      </p:cBhvr>
                                    </p:animEffect>
                                    <p:anim calcmode="lin" valueType="num">
                                      <p:cBhvr>
                                        <p:cTn id="8" dur="1000" fill="hold"/>
                                        <p:tgtEl>
                                          <p:spTgt spid="798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987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79875">
                                            <p:txEl>
                                              <p:pRg st="1" end="1"/>
                                            </p:txEl>
                                          </p:spTgt>
                                        </p:tgtEl>
                                        <p:attrNameLst>
                                          <p:attrName>style.visibility</p:attrName>
                                        </p:attrNameLst>
                                      </p:cBhvr>
                                      <p:to>
                                        <p:strVal val="visible"/>
                                      </p:to>
                                    </p:set>
                                    <p:animEffect transition="in" filter="fade">
                                      <p:cBhvr>
                                        <p:cTn id="13" dur="1000"/>
                                        <p:tgtEl>
                                          <p:spTgt spid="79875">
                                            <p:txEl>
                                              <p:pRg st="1" end="1"/>
                                            </p:txEl>
                                          </p:spTgt>
                                        </p:tgtEl>
                                      </p:cBhvr>
                                    </p:animEffect>
                                    <p:anim calcmode="lin" valueType="num">
                                      <p:cBhvr>
                                        <p:cTn id="14" dur="1000" fill="hold"/>
                                        <p:tgtEl>
                                          <p:spTgt spid="7987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79875">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1500"/>
                                  </p:stCondLst>
                                  <p:childTnLst>
                                    <p:set>
                                      <p:cBhvr>
                                        <p:cTn id="18" dur="1" fill="hold">
                                          <p:stCondLst>
                                            <p:cond delay="0"/>
                                          </p:stCondLst>
                                        </p:cTn>
                                        <p:tgtEl>
                                          <p:spTgt spid="79875">
                                            <p:txEl>
                                              <p:pRg st="2" end="2"/>
                                            </p:txEl>
                                          </p:spTgt>
                                        </p:tgtEl>
                                        <p:attrNameLst>
                                          <p:attrName>style.visibility</p:attrName>
                                        </p:attrNameLst>
                                      </p:cBhvr>
                                      <p:to>
                                        <p:strVal val="visible"/>
                                      </p:to>
                                    </p:set>
                                    <p:animEffect transition="in" filter="fade">
                                      <p:cBhvr>
                                        <p:cTn id="19" dur="1000"/>
                                        <p:tgtEl>
                                          <p:spTgt spid="79875">
                                            <p:txEl>
                                              <p:pRg st="2" end="2"/>
                                            </p:txEl>
                                          </p:spTgt>
                                        </p:tgtEl>
                                      </p:cBhvr>
                                    </p:animEffect>
                                    <p:anim calcmode="lin" valueType="num">
                                      <p:cBhvr>
                                        <p:cTn id="20" dur="1000" fill="hold"/>
                                        <p:tgtEl>
                                          <p:spTgt spid="7987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987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75"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5064" name="Group 72">
            <a:extLst>
              <a:ext uri="{FF2B5EF4-FFF2-40B4-BE49-F238E27FC236}">
                <a16:creationId xmlns:a16="http://schemas.microsoft.com/office/drawing/2014/main" id="{C67A800C-27C5-4FF6-89A4-9E2BF895968E}"/>
              </a:ext>
            </a:extLst>
          </p:cNvPr>
          <p:cNvGraphicFramePr>
            <a:graphicFrameLocks noGrp="1"/>
          </p:cNvGraphicFramePr>
          <p:nvPr>
            <p:extLst>
              <p:ext uri="{D42A27DB-BD31-4B8C-83A1-F6EECF244321}">
                <p14:modId xmlns:p14="http://schemas.microsoft.com/office/powerpoint/2010/main" val="4134383449"/>
              </p:ext>
            </p:extLst>
          </p:nvPr>
        </p:nvGraphicFramePr>
        <p:xfrm>
          <a:off x="1714500" y="1447327"/>
          <a:ext cx="8763000" cy="5152224"/>
        </p:xfrm>
        <a:graphic>
          <a:graphicData uri="http://schemas.openxmlformats.org/drawingml/2006/table">
            <a:tbl>
              <a:tblPr/>
              <a:tblGrid>
                <a:gridCol w="28194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2971800">
                  <a:extLst>
                    <a:ext uri="{9D8B030D-6E8A-4147-A177-3AD203B41FA5}">
                      <a16:colId xmlns:a16="http://schemas.microsoft.com/office/drawing/2014/main" val="20002"/>
                    </a:ext>
                  </a:extLst>
                </a:gridCol>
              </a:tblGrid>
              <a:tr h="57908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a:ln>
                            <a:noFill/>
                          </a:ln>
                          <a:solidFill>
                            <a:schemeClr val="tx1"/>
                          </a:solidFill>
                          <a:effectLst/>
                          <a:latin typeface="Calibri" panose="020F0502020204030204" pitchFamily="34" charset="0"/>
                          <a:cs typeface="Calibri" panose="020F0502020204030204" pitchFamily="34" charset="0"/>
                        </a:rPr>
                        <a:t>LDS</a:t>
                      </a:r>
                      <a:endParaRPr kumimoji="0" lang="en-US" sz="3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a:ln>
                            <a:noFill/>
                          </a:ln>
                          <a:solidFill>
                            <a:schemeClr val="tx1"/>
                          </a:solidFill>
                          <a:effectLst/>
                          <a:latin typeface="Calibri" panose="020F0502020204030204" pitchFamily="34" charset="0"/>
                          <a:cs typeface="Calibri" panose="020F0502020204030204" pitchFamily="34" charset="0"/>
                        </a:rPr>
                        <a:t>BIBLE</a:t>
                      </a:r>
                      <a:endParaRPr kumimoji="0" lang="en-US" sz="3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699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200" b="1" i="1" u="none" strike="noStrike" cap="none" normalizeH="0" baseline="0" dirty="0">
                        <a:ln>
                          <a:noFill/>
                        </a:ln>
                        <a:solidFill>
                          <a:srgbClr val="A5002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200" b="1" i="1" u="none" strike="noStrike" cap="none" normalizeH="0" baseline="0" dirty="0">
                        <a:ln>
                          <a:noFill/>
                        </a:ln>
                        <a:solidFill>
                          <a:srgbClr val="A5002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GOD</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EXALTED MAN</a:t>
                      </a:r>
                      <a:b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endParaRPr kumimoji="0" 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Not always God</a:t>
                      </a:r>
                      <a:b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Once lived on</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an “Earth”</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ETERNAL GOD</a:t>
                      </a:r>
                      <a:b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endParaRPr kumimoji="0" lang="en-US" sz="16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Numbers 23:19</a:t>
                      </a:r>
                      <a:b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br>
                      <a: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Psalm 90:2</a:t>
                      </a:r>
                      <a:b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br>
                      <a: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1 Kings 8:30</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420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1" u="none" strike="noStrike" cap="none" normalizeH="0" baseline="0" dirty="0">
                        <a:ln>
                          <a:noFill/>
                        </a:ln>
                        <a:solidFill>
                          <a:srgbClr val="A5002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NATURE OF GOD</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CHANGEABLE</a:t>
                      </a:r>
                      <a:b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endParaRPr kumimoji="0" 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Progressed</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to Godhood</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I CHANGE NOT</a:t>
                      </a:r>
                      <a:endPar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Malachi 3:6;        Hebrews 13:8</a:t>
                      </a:r>
                      <a:b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br>
                      <a: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1 Sam. 15:29</a:t>
                      </a:r>
                    </a:p>
                  </a:txBody>
                  <a:tcPr marT="45717" marB="4571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pic>
        <p:nvPicPr>
          <p:cNvPr id="4" name="Picture 3" descr="A close up of a logo&#10;&#10;Description automatically generated">
            <a:extLst>
              <a:ext uri="{FF2B5EF4-FFF2-40B4-BE49-F238E27FC236}">
                <a16:creationId xmlns:a16="http://schemas.microsoft.com/office/drawing/2014/main" id="{F5431019-1805-4DC3-AB2C-D4F79D14EAC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5" name="Slide Number Placeholder 5">
            <a:extLst>
              <a:ext uri="{FF2B5EF4-FFF2-40B4-BE49-F238E27FC236}">
                <a16:creationId xmlns:a16="http://schemas.microsoft.com/office/drawing/2014/main" id="{C5C704E0-F45D-4F8E-A36D-60149D824C12}"/>
              </a:ext>
            </a:extLst>
          </p:cNvPr>
          <p:cNvSpPr>
            <a:spLocks noGrp="1"/>
          </p:cNvSpPr>
          <p:nvPr>
            <p:ph type="sldNum" sz="quarter" idx="12"/>
          </p:nvPr>
        </p:nvSpPr>
        <p:spPr>
          <a:xfrm>
            <a:off x="11686689" y="6411526"/>
            <a:ext cx="342028" cy="341056"/>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72FF38-9C4E-426D-A82C-9394F67607E9}"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6" name="Rectangle 2">
            <a:extLst>
              <a:ext uri="{FF2B5EF4-FFF2-40B4-BE49-F238E27FC236}">
                <a16:creationId xmlns:a16="http://schemas.microsoft.com/office/drawing/2014/main" id="{058A02E1-E079-4DA2-AA19-720A08B1F951}"/>
              </a:ext>
            </a:extLst>
          </p:cNvPr>
          <p:cNvSpPr txBox="1">
            <a:spLocks noChangeArrowheads="1"/>
          </p:cNvSpPr>
          <p:nvPr/>
        </p:nvSpPr>
        <p:spPr>
          <a:xfrm>
            <a:off x="0" y="258449"/>
            <a:ext cx="12192000" cy="994242"/>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6000" b="1" kern="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Mormonism</a:t>
            </a:r>
          </a:p>
        </p:txBody>
      </p:sp>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5B9363A-088D-4820-B917-67FA9A7DDBDC}"/>
              </a:ext>
            </a:extLst>
          </p:cNvPr>
          <p:cNvSpPr>
            <a:spLocks noGrp="1"/>
          </p:cNvSpPr>
          <p:nvPr>
            <p:ph type="sldNum" sz="quarter" idx="12"/>
          </p:nvPr>
        </p:nvSpPr>
        <p:spPr>
          <a:xfrm>
            <a:off x="10668000" y="6430962"/>
            <a:ext cx="1219200" cy="396875"/>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5A26D0A-FFF5-4587-9CB8-D39B53E50385}"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2290" name="Rectangle 2">
            <a:extLst>
              <a:ext uri="{FF2B5EF4-FFF2-40B4-BE49-F238E27FC236}">
                <a16:creationId xmlns:a16="http://schemas.microsoft.com/office/drawing/2014/main" id="{0F0103C1-49A8-41FA-9E44-D387828A8F7B}"/>
              </a:ext>
            </a:extLst>
          </p:cNvPr>
          <p:cNvSpPr>
            <a:spLocks noGrp="1" noChangeArrowheads="1"/>
          </p:cNvSpPr>
          <p:nvPr>
            <p:ph type="title"/>
          </p:nvPr>
        </p:nvSpPr>
        <p:spPr>
          <a:xfrm>
            <a:off x="1066800" y="228600"/>
            <a:ext cx="10058400" cy="1295400"/>
          </a:xfrm>
        </p:spPr>
        <p:txBody>
          <a:bodyPr/>
          <a:lstStyle/>
          <a:p>
            <a:pPr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Test LDS Religion with the Bible</a:t>
            </a:r>
          </a:p>
        </p:txBody>
      </p:sp>
      <p:sp>
        <p:nvSpPr>
          <p:cNvPr id="12291" name="Rectangle 3">
            <a:extLst>
              <a:ext uri="{FF2B5EF4-FFF2-40B4-BE49-F238E27FC236}">
                <a16:creationId xmlns:a16="http://schemas.microsoft.com/office/drawing/2014/main" id="{DCD4CF5E-F111-4832-9737-41DEEE91C9B7}"/>
              </a:ext>
            </a:extLst>
          </p:cNvPr>
          <p:cNvSpPr>
            <a:spLocks noGrp="1" noChangeArrowheads="1"/>
          </p:cNvSpPr>
          <p:nvPr>
            <p:ph type="body" idx="1"/>
          </p:nvPr>
        </p:nvSpPr>
        <p:spPr>
          <a:xfrm>
            <a:off x="1066800" y="1676400"/>
            <a:ext cx="10058400" cy="5181600"/>
          </a:xfrm>
        </p:spPr>
        <p:txBody>
          <a:bodyPr/>
          <a:lstStyle/>
          <a:p>
            <a:pPr marL="0" indent="0" eaLnBrk="1" hangingPunct="1">
              <a:buNone/>
              <a:defRPr/>
            </a:pPr>
            <a:r>
              <a:rPr lang="en-US" sz="4000" dirty="0">
                <a:latin typeface="Calibri" panose="020F0502020204030204" pitchFamily="34" charset="0"/>
                <a:cs typeface="Calibri" panose="020F0502020204030204" pitchFamily="34" charset="0"/>
              </a:rPr>
              <a:t>“I say to the whole world, receive the truth, no matter who presents it to you.  </a:t>
            </a:r>
            <a:endParaRPr lang="en-US" sz="1000" dirty="0">
              <a:latin typeface="Calibri" panose="020F0502020204030204" pitchFamily="34" charset="0"/>
              <a:cs typeface="Calibri" panose="020F0502020204030204" pitchFamily="34" charset="0"/>
            </a:endParaRPr>
          </a:p>
          <a:p>
            <a:pPr marL="0" indent="0" eaLnBrk="1" hangingPunct="1">
              <a:buNone/>
              <a:defRPr/>
            </a:pPr>
            <a:endParaRPr lang="en-US" sz="1000" dirty="0">
              <a:latin typeface="Calibri" panose="020F0502020204030204" pitchFamily="34" charset="0"/>
              <a:cs typeface="Calibri" panose="020F0502020204030204" pitchFamily="34" charset="0"/>
            </a:endParaRPr>
          </a:p>
          <a:p>
            <a:pPr marL="0" indent="0" eaLnBrk="1" hangingPunct="1">
              <a:buNone/>
              <a:defRPr/>
            </a:pPr>
            <a:r>
              <a:rPr lang="en-US" sz="4000" dirty="0">
                <a:latin typeface="Calibri" panose="020F0502020204030204" pitchFamily="34" charset="0"/>
                <a:cs typeface="Calibri" panose="020F0502020204030204" pitchFamily="34" charset="0"/>
              </a:rPr>
              <a:t>“Take up the Bible, compare the religion of the Latter-day Saints with it, and see if it will pass the test.”</a:t>
            </a:r>
            <a:endParaRPr lang="en-US" sz="1000" dirty="0">
              <a:latin typeface="Calibri" panose="020F0502020204030204" pitchFamily="34" charset="0"/>
              <a:cs typeface="Calibri" panose="020F0502020204030204" pitchFamily="34" charset="0"/>
            </a:endParaRPr>
          </a:p>
          <a:p>
            <a:pPr marL="0" indent="0" algn="r" eaLnBrk="1" hangingPunct="1">
              <a:buNone/>
              <a:defRPr/>
            </a:pPr>
            <a:r>
              <a:rPr lang="en-US" sz="3600" dirty="0">
                <a:latin typeface="Calibri" panose="020F0502020204030204" pitchFamily="34" charset="0"/>
                <a:cs typeface="Calibri" panose="020F0502020204030204" pitchFamily="34" charset="0"/>
              </a:rPr>
              <a:t>President Brigham Young</a:t>
            </a:r>
            <a:br>
              <a:rPr lang="en-US" sz="3600" dirty="0">
                <a:latin typeface="Calibri" panose="020F0502020204030204" pitchFamily="34" charset="0"/>
                <a:cs typeface="Calibri" panose="020F0502020204030204" pitchFamily="34" charset="0"/>
              </a:rPr>
            </a:br>
            <a:r>
              <a:rPr lang="en-US" sz="3600" i="1" dirty="0">
                <a:latin typeface="Calibri" panose="020F0502020204030204" pitchFamily="34" charset="0"/>
                <a:cs typeface="Calibri" panose="020F0502020204030204" pitchFamily="34" charset="0"/>
              </a:rPr>
              <a:t>Journal of Discourses</a:t>
            </a:r>
            <a:r>
              <a:rPr lang="en-US" sz="3600" dirty="0">
                <a:latin typeface="Calibri" panose="020F0502020204030204" pitchFamily="34" charset="0"/>
                <a:cs typeface="Calibri" panose="020F0502020204030204" pitchFamily="34" charset="0"/>
              </a:rPr>
              <a:t>, XVI:46, May 18, 1873</a:t>
            </a:r>
          </a:p>
        </p:txBody>
      </p:sp>
      <p:pic>
        <p:nvPicPr>
          <p:cNvPr id="5" name="Picture 4" descr="A close up of a logo&#10;&#10;Description automatically generated">
            <a:extLst>
              <a:ext uri="{FF2B5EF4-FFF2-40B4-BE49-F238E27FC236}">
                <a16:creationId xmlns:a16="http://schemas.microsoft.com/office/drawing/2014/main" id="{5EF8EE1C-9E3E-476F-862A-8C736720B27C}"/>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6065" name="Group 49">
            <a:extLst>
              <a:ext uri="{FF2B5EF4-FFF2-40B4-BE49-F238E27FC236}">
                <a16:creationId xmlns:a16="http://schemas.microsoft.com/office/drawing/2014/main" id="{27FD92A3-9039-45F3-9469-333451458F83}"/>
              </a:ext>
            </a:extLst>
          </p:cNvPr>
          <p:cNvGraphicFramePr>
            <a:graphicFrameLocks noGrp="1"/>
          </p:cNvGraphicFramePr>
          <p:nvPr>
            <p:extLst>
              <p:ext uri="{D42A27DB-BD31-4B8C-83A1-F6EECF244321}">
                <p14:modId xmlns:p14="http://schemas.microsoft.com/office/powerpoint/2010/main" val="3141174860"/>
              </p:ext>
            </p:extLst>
          </p:nvPr>
        </p:nvGraphicFramePr>
        <p:xfrm>
          <a:off x="1676400" y="1259197"/>
          <a:ext cx="8839200" cy="4815533"/>
        </p:xfrm>
        <a:graphic>
          <a:graphicData uri="http://schemas.openxmlformats.org/drawingml/2006/table">
            <a:tbl>
              <a:tblPr/>
              <a:tblGrid>
                <a:gridCol w="2895600">
                  <a:extLst>
                    <a:ext uri="{9D8B030D-6E8A-4147-A177-3AD203B41FA5}">
                      <a16:colId xmlns:a16="http://schemas.microsoft.com/office/drawing/2014/main" val="20000"/>
                    </a:ext>
                  </a:extLst>
                </a:gridCol>
                <a:gridCol w="3048000">
                  <a:extLst>
                    <a:ext uri="{9D8B030D-6E8A-4147-A177-3AD203B41FA5}">
                      <a16:colId xmlns:a16="http://schemas.microsoft.com/office/drawing/2014/main" val="20001"/>
                    </a:ext>
                  </a:extLst>
                </a:gridCol>
                <a:gridCol w="2895600">
                  <a:extLst>
                    <a:ext uri="{9D8B030D-6E8A-4147-A177-3AD203B41FA5}">
                      <a16:colId xmlns:a16="http://schemas.microsoft.com/office/drawing/2014/main" val="20002"/>
                    </a:ext>
                  </a:extLst>
                </a:gridCol>
              </a:tblGrid>
              <a:tr h="6095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a:ln>
                            <a:noFill/>
                          </a:ln>
                          <a:solidFill>
                            <a:schemeClr val="tx1"/>
                          </a:solidFill>
                          <a:effectLst/>
                          <a:latin typeface="Calibri" panose="020F0502020204030204" pitchFamily="34" charset="0"/>
                          <a:cs typeface="Calibri" panose="020F0502020204030204" pitchFamily="34" charset="0"/>
                        </a:rPr>
                        <a:t>LDS</a:t>
                      </a:r>
                      <a:endParaRPr kumimoji="0" lang="en-US" sz="3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sng" strike="noStrike" cap="none" normalizeH="0" baseline="0" dirty="0">
                          <a:ln>
                            <a:noFill/>
                          </a:ln>
                          <a:solidFill>
                            <a:schemeClr val="tx1"/>
                          </a:solidFill>
                          <a:effectLst/>
                          <a:latin typeface="Calibri" panose="020F0502020204030204" pitchFamily="34" charset="0"/>
                          <a:cs typeface="Calibri" panose="020F0502020204030204" pitchFamily="34" charset="0"/>
                        </a:rPr>
                        <a:t>BIBLE</a:t>
                      </a:r>
                      <a:endParaRPr kumimoji="0" lang="en-US" sz="36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133317">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20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NATURE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44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OF GOD</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800" b="0" i="1"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TANGIBLE BODY</a:t>
                      </a:r>
                      <a:endPar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Flesh and Bones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SPIRIT</a:t>
                      </a:r>
                      <a:endPar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John 4:24</a:t>
                      </a:r>
                      <a:b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br>
                      <a: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Luke 24:39</a:t>
                      </a:r>
                      <a:b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br>
                      <a: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Deut. 4:15-16</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4188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200" b="1" i="1" u="none" strike="noStrike" cap="none" normalizeH="0" baseline="0" dirty="0">
                        <a:ln>
                          <a:noFill/>
                        </a:ln>
                        <a:solidFill>
                          <a:srgbClr val="A5002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NUMBER</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PLURALITY</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0" i="1"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Council of Gods</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ONE</a:t>
                      </a:r>
                      <a:endPar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200" b="0" i="0" u="none" strike="noStrike" kern="1200" cap="none" normalizeH="0" baseline="0" dirty="0">
                          <a:ln>
                            <a:noFill/>
                          </a:ln>
                          <a:solidFill>
                            <a:srgbClr val="A50021"/>
                          </a:solidFill>
                          <a:effectLst/>
                          <a:latin typeface="Calibri" panose="020F0502020204030204" pitchFamily="34" charset="0"/>
                          <a:ea typeface="+mn-ea"/>
                          <a:cs typeface="Calibri" panose="020F0502020204030204" pitchFamily="34" charset="0"/>
                        </a:rPr>
                        <a:t>Isa. 43:10; 44:6</a:t>
                      </a:r>
                      <a:br>
                        <a:rPr kumimoji="0" lang="en-US" sz="3200" b="0" i="0" u="none" strike="noStrike" kern="1200" cap="none" normalizeH="0" baseline="0" dirty="0">
                          <a:ln>
                            <a:noFill/>
                          </a:ln>
                          <a:solidFill>
                            <a:srgbClr val="A50021"/>
                          </a:solidFill>
                          <a:effectLst/>
                          <a:latin typeface="Calibri" panose="020F0502020204030204" pitchFamily="34" charset="0"/>
                          <a:ea typeface="+mn-ea"/>
                          <a:cs typeface="Calibri" panose="020F0502020204030204" pitchFamily="34" charset="0"/>
                        </a:rPr>
                      </a:br>
                      <a:r>
                        <a:rPr kumimoji="0" lang="en-US" sz="3200" b="0" i="0" u="none" strike="noStrike" kern="1200" cap="none" normalizeH="0" baseline="0" dirty="0">
                          <a:ln>
                            <a:noFill/>
                          </a:ln>
                          <a:solidFill>
                            <a:srgbClr val="A50021"/>
                          </a:solidFill>
                          <a:effectLst/>
                          <a:latin typeface="Calibri" panose="020F0502020204030204" pitchFamily="34" charset="0"/>
                          <a:ea typeface="+mn-ea"/>
                          <a:cs typeface="Calibri" panose="020F0502020204030204" pitchFamily="34" charset="0"/>
                        </a:rPr>
                        <a:t>Deut. 6:4;     Genesis 1:26 </a:t>
                      </a:r>
                      <a: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T="45714" marB="4571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86066" name="Group 50">
            <a:extLst>
              <a:ext uri="{FF2B5EF4-FFF2-40B4-BE49-F238E27FC236}">
                <a16:creationId xmlns:a16="http://schemas.microsoft.com/office/drawing/2014/main" id="{77CF56C1-EF73-4A0C-AFC4-CC9443B6AF63}"/>
              </a:ext>
            </a:extLst>
          </p:cNvPr>
          <p:cNvGraphicFramePr>
            <a:graphicFrameLocks noGrp="1"/>
          </p:cNvGraphicFramePr>
          <p:nvPr>
            <p:extLst>
              <p:ext uri="{D42A27DB-BD31-4B8C-83A1-F6EECF244321}">
                <p14:modId xmlns:p14="http://schemas.microsoft.com/office/powerpoint/2010/main" val="1148446715"/>
              </p:ext>
            </p:extLst>
          </p:nvPr>
        </p:nvGraphicFramePr>
        <p:xfrm>
          <a:off x="4572000" y="6074730"/>
          <a:ext cx="5943600" cy="640034"/>
        </p:xfrm>
        <a:graphic>
          <a:graphicData uri="http://schemas.openxmlformats.org/drawingml/2006/table">
            <a:tbl>
              <a:tblPr/>
              <a:tblGrid>
                <a:gridCol w="3048000">
                  <a:extLst>
                    <a:ext uri="{9D8B030D-6E8A-4147-A177-3AD203B41FA5}">
                      <a16:colId xmlns:a16="http://schemas.microsoft.com/office/drawing/2014/main" val="20000"/>
                    </a:ext>
                  </a:extLst>
                </a:gridCol>
                <a:gridCol w="2895600">
                  <a:extLst>
                    <a:ext uri="{9D8B030D-6E8A-4147-A177-3AD203B41FA5}">
                      <a16:colId xmlns:a16="http://schemas.microsoft.com/office/drawing/2014/main" val="20001"/>
                    </a:ext>
                  </a:extLst>
                </a:gridCol>
              </a:tblGrid>
              <a:tr h="6397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cap="none" normalizeH="0" baseline="0" dirty="0">
                          <a:ln>
                            <a:noFill/>
                          </a:ln>
                          <a:solidFill>
                            <a:srgbClr val="0000FF"/>
                          </a:solidFill>
                          <a:effectLst/>
                          <a:latin typeface="Arial Narrow" pitchFamily="34" charset="0"/>
                        </a:rPr>
                        <a:t>FALSE</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0" u="none" strike="noStrike" kern="1200" cap="none" normalizeH="0" baseline="0" dirty="0">
                          <a:ln>
                            <a:noFill/>
                          </a:ln>
                          <a:solidFill>
                            <a:srgbClr val="0000FF"/>
                          </a:solidFill>
                          <a:effectLst/>
                          <a:latin typeface="Arial Narrow" pitchFamily="34" charset="0"/>
                          <a:ea typeface="+mn-ea"/>
                          <a:cs typeface="+mn-cs"/>
                        </a:rPr>
                        <a:t>TRUE</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5" name="Picture 4" descr="A close up of a logo&#10;&#10;Description automatically generated">
            <a:extLst>
              <a:ext uri="{FF2B5EF4-FFF2-40B4-BE49-F238E27FC236}">
                <a16:creationId xmlns:a16="http://schemas.microsoft.com/office/drawing/2014/main" id="{D18B8B17-EAC0-44C9-B1F2-C37454B91DC4}"/>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5">
            <a:extLst>
              <a:ext uri="{FF2B5EF4-FFF2-40B4-BE49-F238E27FC236}">
                <a16:creationId xmlns:a16="http://schemas.microsoft.com/office/drawing/2014/main" id="{5C2F5D93-474F-45EA-AEC3-0271C43DE8D5}"/>
              </a:ext>
            </a:extLst>
          </p:cNvPr>
          <p:cNvSpPr>
            <a:spLocks noGrp="1"/>
          </p:cNvSpPr>
          <p:nvPr>
            <p:ph type="sldNum" sz="quarter" idx="12"/>
          </p:nvPr>
        </p:nvSpPr>
        <p:spPr>
          <a:xfrm>
            <a:off x="11686689" y="6411526"/>
            <a:ext cx="342028" cy="341056"/>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72FF38-9C4E-426D-A82C-9394F67607E9}"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 name="Rectangle 2">
            <a:extLst>
              <a:ext uri="{FF2B5EF4-FFF2-40B4-BE49-F238E27FC236}">
                <a16:creationId xmlns:a16="http://schemas.microsoft.com/office/drawing/2014/main" id="{574825AF-0594-45FC-97A9-C17D5176575B}"/>
              </a:ext>
            </a:extLst>
          </p:cNvPr>
          <p:cNvSpPr txBox="1">
            <a:spLocks noChangeArrowheads="1"/>
          </p:cNvSpPr>
          <p:nvPr/>
        </p:nvSpPr>
        <p:spPr>
          <a:xfrm>
            <a:off x="0" y="45766"/>
            <a:ext cx="12192000" cy="963561"/>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6000" b="1" kern="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Mormonism</a:t>
            </a:r>
          </a:p>
        </p:txBody>
      </p:sp>
    </p:spTree>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88693489-54F4-4AF7-B7EC-BEB4B7C70A2A}"/>
              </a:ext>
            </a:extLst>
          </p:cNvPr>
          <p:cNvSpPr>
            <a:spLocks noGrp="1"/>
          </p:cNvSpPr>
          <p:nvPr>
            <p:ph type="sldNum" sz="quarter" idx="12"/>
          </p:nvPr>
        </p:nvSpPr>
        <p:spPr>
          <a:xfrm>
            <a:off x="11385755" y="6479458"/>
            <a:ext cx="619432" cy="378542"/>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ECDAF2E-BD0B-4C80-8C42-D66AE529EB08}"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6802" name="Rectangle 2">
            <a:extLst>
              <a:ext uri="{FF2B5EF4-FFF2-40B4-BE49-F238E27FC236}">
                <a16:creationId xmlns:a16="http://schemas.microsoft.com/office/drawing/2014/main" id="{18E0537C-0E1D-4580-94EA-58CECB9D8864}"/>
              </a:ext>
            </a:extLst>
          </p:cNvPr>
          <p:cNvSpPr>
            <a:spLocks noGrp="1" noChangeArrowheads="1"/>
          </p:cNvSpPr>
          <p:nvPr>
            <p:ph type="title"/>
          </p:nvPr>
        </p:nvSpPr>
        <p:spPr>
          <a:xfrm>
            <a:off x="1524000" y="228600"/>
            <a:ext cx="9144000" cy="1143000"/>
          </a:xfrm>
        </p:spPr>
        <p:txBody>
          <a:bodyPr/>
          <a:lstStyle/>
          <a:p>
            <a:pPr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Concerning God…</a:t>
            </a:r>
          </a:p>
        </p:txBody>
      </p:sp>
      <p:sp>
        <p:nvSpPr>
          <p:cNvPr id="76803" name="Rectangle 3">
            <a:extLst>
              <a:ext uri="{FF2B5EF4-FFF2-40B4-BE49-F238E27FC236}">
                <a16:creationId xmlns:a16="http://schemas.microsoft.com/office/drawing/2014/main" id="{E273FF33-54C2-4FF3-9BC7-AC989A743FC0}"/>
              </a:ext>
            </a:extLst>
          </p:cNvPr>
          <p:cNvSpPr>
            <a:spLocks noGrp="1" noChangeArrowheads="1"/>
          </p:cNvSpPr>
          <p:nvPr>
            <p:ph type="body" idx="1"/>
          </p:nvPr>
        </p:nvSpPr>
        <p:spPr>
          <a:xfrm>
            <a:off x="589935" y="1524000"/>
            <a:ext cx="10992465" cy="5334000"/>
          </a:xfrm>
        </p:spPr>
        <p:txBody>
          <a:bodyPr/>
          <a:lstStyle/>
          <a:p>
            <a:pPr marL="285750" indent="-285750" eaLnBrk="1" hangingPunct="1">
              <a:defRPr/>
            </a:pPr>
            <a:r>
              <a:rPr lang="en-US" sz="4400" dirty="0">
                <a:latin typeface="Calibri" panose="020F0502020204030204" pitchFamily="34" charset="0"/>
                <a:cs typeface="Calibri" panose="020F0502020204030204" pitchFamily="34" charset="0"/>
              </a:rPr>
              <a:t>The </a:t>
            </a:r>
            <a:r>
              <a:rPr lang="en-US" sz="4400" u="sng" dirty="0">
                <a:latin typeface="Calibri" panose="020F0502020204030204" pitchFamily="34" charset="0"/>
                <a:cs typeface="Calibri" panose="020F0502020204030204" pitchFamily="34" charset="0"/>
              </a:rPr>
              <a:t>God</a:t>
            </a:r>
            <a:r>
              <a:rPr lang="en-US" sz="4400" dirty="0">
                <a:latin typeface="Calibri" panose="020F0502020204030204" pitchFamily="34" charset="0"/>
                <a:cs typeface="Calibri" panose="020F0502020204030204" pitchFamily="34" charset="0"/>
              </a:rPr>
              <a:t> of Mormonism is </a:t>
            </a:r>
            <a:r>
              <a:rPr lang="en-US" sz="4400" b="1" i="1" dirty="0">
                <a:solidFill>
                  <a:srgbClr val="A50021"/>
                </a:solidFill>
                <a:latin typeface="Calibri" panose="020F0502020204030204" pitchFamily="34" charset="0"/>
                <a:cs typeface="Calibri" panose="020F0502020204030204" pitchFamily="34" charset="0"/>
              </a:rPr>
              <a:t>NOT</a:t>
            </a:r>
            <a:r>
              <a:rPr lang="en-US" sz="4400" dirty="0">
                <a:solidFill>
                  <a:srgbClr val="000099"/>
                </a:solidFill>
                <a:latin typeface="Calibri" panose="020F0502020204030204" pitchFamily="34" charset="0"/>
                <a:cs typeface="Calibri" panose="020F0502020204030204" pitchFamily="34" charset="0"/>
              </a:rPr>
              <a:t> </a:t>
            </a:r>
            <a:r>
              <a:rPr lang="en-US" sz="4400" dirty="0">
                <a:latin typeface="Calibri" panose="020F0502020204030204" pitchFamily="34" charset="0"/>
                <a:cs typeface="Calibri" panose="020F0502020204030204" pitchFamily="34" charset="0"/>
              </a:rPr>
              <a:t>the </a:t>
            </a:r>
            <a:r>
              <a:rPr lang="en-US" sz="4400" u="sng" dirty="0">
                <a:latin typeface="Calibri" panose="020F0502020204030204" pitchFamily="34" charset="0"/>
                <a:cs typeface="Calibri" panose="020F0502020204030204" pitchFamily="34" charset="0"/>
              </a:rPr>
              <a:t>God</a:t>
            </a:r>
            <a:r>
              <a:rPr lang="en-US" sz="4400" dirty="0">
                <a:latin typeface="Calibri" panose="020F0502020204030204" pitchFamily="34" charset="0"/>
                <a:cs typeface="Calibri" panose="020F0502020204030204" pitchFamily="34" charset="0"/>
              </a:rPr>
              <a:t> </a:t>
            </a:r>
            <a:br>
              <a:rPr lang="en-US" sz="4400" dirty="0">
                <a:latin typeface="Calibri" panose="020F0502020204030204" pitchFamily="34" charset="0"/>
                <a:cs typeface="Calibri" panose="020F0502020204030204" pitchFamily="34" charset="0"/>
              </a:rPr>
            </a:br>
            <a:r>
              <a:rPr lang="en-US" sz="4400" dirty="0">
                <a:latin typeface="Calibri" panose="020F0502020204030204" pitchFamily="34" charset="0"/>
                <a:cs typeface="Calibri" panose="020F0502020204030204" pitchFamily="34" charset="0"/>
              </a:rPr>
              <a:t>of the Bible</a:t>
            </a:r>
          </a:p>
          <a:p>
            <a:pPr lvl="1" eaLnBrk="1" hangingPunct="1">
              <a:defRPr/>
            </a:pPr>
            <a:r>
              <a:rPr lang="en-US" sz="4000" dirty="0">
                <a:latin typeface="Calibri" panose="020F0502020204030204" pitchFamily="34" charset="0"/>
                <a:cs typeface="Calibri" panose="020F0502020204030204" pitchFamily="34" charset="0"/>
              </a:rPr>
              <a:t>Bible doctrine is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Mormon doctrine, </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and Mormon doctrine is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Bible doctrine</a:t>
            </a:r>
          </a:p>
          <a:p>
            <a:pPr lvl="1" eaLnBrk="1" hangingPunct="1">
              <a:defRPr/>
            </a:pPr>
            <a:r>
              <a:rPr lang="en-US" sz="4000" dirty="0">
                <a:latin typeface="Calibri" panose="020F0502020204030204" pitchFamily="34" charset="0"/>
                <a:cs typeface="Calibri" panose="020F0502020204030204" pitchFamily="34" charset="0"/>
              </a:rPr>
              <a:t>They are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one and the same</a:t>
            </a:r>
          </a:p>
          <a:p>
            <a:pPr lvl="1" eaLnBrk="1" hangingPunct="1">
              <a:defRPr/>
            </a:pPr>
            <a:r>
              <a:rPr lang="en-US" sz="4000" b="1" i="1" dirty="0">
                <a:solidFill>
                  <a:srgbClr val="0000FF"/>
                </a:solidFill>
                <a:latin typeface="Calibri" panose="020F0502020204030204" pitchFamily="34" charset="0"/>
                <a:cs typeface="Calibri" panose="020F0502020204030204" pitchFamily="34" charset="0"/>
              </a:rPr>
              <a:t>No Mormon truly believes the Bible, and a </a:t>
            </a:r>
            <a:br>
              <a:rPr lang="en-US" sz="4000" b="1" i="1" dirty="0">
                <a:solidFill>
                  <a:srgbClr val="0000FF"/>
                </a:solidFill>
                <a:latin typeface="Calibri" panose="020F0502020204030204" pitchFamily="34" charset="0"/>
                <a:cs typeface="Calibri" panose="020F0502020204030204" pitchFamily="34" charset="0"/>
              </a:rPr>
            </a:br>
            <a:r>
              <a:rPr lang="en-US" sz="4000" b="1" i="1" dirty="0">
                <a:solidFill>
                  <a:srgbClr val="0000FF"/>
                </a:solidFill>
                <a:latin typeface="Calibri" panose="020F0502020204030204" pitchFamily="34" charset="0"/>
                <a:cs typeface="Calibri" panose="020F0502020204030204" pitchFamily="34" charset="0"/>
              </a:rPr>
              <a:t>true Bible believer cannot be a Mormon!</a:t>
            </a:r>
          </a:p>
        </p:txBody>
      </p:sp>
      <p:pic>
        <p:nvPicPr>
          <p:cNvPr id="5" name="Picture 4" descr="A close up of a logo&#10;&#10;Description automatically generated">
            <a:extLst>
              <a:ext uri="{FF2B5EF4-FFF2-40B4-BE49-F238E27FC236}">
                <a16:creationId xmlns:a16="http://schemas.microsoft.com/office/drawing/2014/main" id="{B92E11F1-50AF-4F0E-9C15-8E8834E89C69}"/>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6803">
                                            <p:txEl>
                                              <p:pRg st="0" end="0"/>
                                            </p:txEl>
                                          </p:spTgt>
                                        </p:tgtEl>
                                        <p:attrNameLst>
                                          <p:attrName>style.visibility</p:attrName>
                                        </p:attrNameLst>
                                      </p:cBhvr>
                                      <p:to>
                                        <p:strVal val="visible"/>
                                      </p:to>
                                    </p:set>
                                    <p:animEffect transition="in" filter="fade">
                                      <p:cBhvr>
                                        <p:cTn id="7" dur="1000"/>
                                        <p:tgtEl>
                                          <p:spTgt spid="76803">
                                            <p:txEl>
                                              <p:pRg st="0" end="0"/>
                                            </p:txEl>
                                          </p:spTgt>
                                        </p:tgtEl>
                                      </p:cBhvr>
                                    </p:animEffect>
                                    <p:anim calcmode="lin" valueType="num">
                                      <p:cBhvr>
                                        <p:cTn id="8" dur="1000" fill="hold"/>
                                        <p:tgtEl>
                                          <p:spTgt spid="7680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680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76803">
                                            <p:txEl>
                                              <p:pRg st="1" end="1"/>
                                            </p:txEl>
                                          </p:spTgt>
                                        </p:tgtEl>
                                        <p:attrNameLst>
                                          <p:attrName>style.visibility</p:attrName>
                                        </p:attrNameLst>
                                      </p:cBhvr>
                                      <p:to>
                                        <p:strVal val="visible"/>
                                      </p:to>
                                    </p:set>
                                    <p:animEffect transition="in" filter="fade">
                                      <p:cBhvr>
                                        <p:cTn id="13" dur="1000"/>
                                        <p:tgtEl>
                                          <p:spTgt spid="76803">
                                            <p:txEl>
                                              <p:pRg st="1" end="1"/>
                                            </p:txEl>
                                          </p:spTgt>
                                        </p:tgtEl>
                                      </p:cBhvr>
                                    </p:animEffect>
                                    <p:anim calcmode="lin" valueType="num">
                                      <p:cBhvr>
                                        <p:cTn id="14" dur="1000" fill="hold"/>
                                        <p:tgtEl>
                                          <p:spTgt spid="7680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7680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7" presetClass="entr" presetSubtype="0" fill="hold" grpId="0" nodeType="afterEffect">
                                  <p:stCondLst>
                                    <p:cond delay="500"/>
                                  </p:stCondLst>
                                  <p:childTnLst>
                                    <p:set>
                                      <p:cBhvr>
                                        <p:cTn id="18" dur="1" fill="hold">
                                          <p:stCondLst>
                                            <p:cond delay="0"/>
                                          </p:stCondLst>
                                        </p:cTn>
                                        <p:tgtEl>
                                          <p:spTgt spid="76803">
                                            <p:txEl>
                                              <p:pRg st="2" end="2"/>
                                            </p:txEl>
                                          </p:spTgt>
                                        </p:tgtEl>
                                        <p:attrNameLst>
                                          <p:attrName>style.visibility</p:attrName>
                                        </p:attrNameLst>
                                      </p:cBhvr>
                                      <p:to>
                                        <p:strVal val="visible"/>
                                      </p:to>
                                    </p:set>
                                    <p:animEffect transition="in" filter="fade">
                                      <p:cBhvr>
                                        <p:cTn id="19" dur="1000"/>
                                        <p:tgtEl>
                                          <p:spTgt spid="76803">
                                            <p:txEl>
                                              <p:pRg st="2" end="2"/>
                                            </p:txEl>
                                          </p:spTgt>
                                        </p:tgtEl>
                                      </p:cBhvr>
                                    </p:animEffect>
                                    <p:anim calcmode="lin" valueType="num">
                                      <p:cBhvr>
                                        <p:cTn id="20" dur="1000" fill="hold"/>
                                        <p:tgtEl>
                                          <p:spTgt spid="7680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7680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47" presetClass="entr" presetSubtype="0" fill="hold" grpId="0" nodeType="afterEffect">
                                  <p:stCondLst>
                                    <p:cond delay="500"/>
                                  </p:stCondLst>
                                  <p:childTnLst>
                                    <p:set>
                                      <p:cBhvr>
                                        <p:cTn id="24" dur="1" fill="hold">
                                          <p:stCondLst>
                                            <p:cond delay="0"/>
                                          </p:stCondLst>
                                        </p:cTn>
                                        <p:tgtEl>
                                          <p:spTgt spid="76803">
                                            <p:txEl>
                                              <p:pRg st="3" end="3"/>
                                            </p:txEl>
                                          </p:spTgt>
                                        </p:tgtEl>
                                        <p:attrNameLst>
                                          <p:attrName>style.visibility</p:attrName>
                                        </p:attrNameLst>
                                      </p:cBhvr>
                                      <p:to>
                                        <p:strVal val="visible"/>
                                      </p:to>
                                    </p:set>
                                    <p:animEffect transition="in" filter="fade">
                                      <p:cBhvr>
                                        <p:cTn id="25" dur="1000"/>
                                        <p:tgtEl>
                                          <p:spTgt spid="76803">
                                            <p:txEl>
                                              <p:pRg st="3" end="3"/>
                                            </p:txEl>
                                          </p:spTgt>
                                        </p:tgtEl>
                                      </p:cBhvr>
                                    </p:animEffect>
                                    <p:anim calcmode="lin" valueType="num">
                                      <p:cBhvr>
                                        <p:cTn id="26" dur="1000" fill="hold"/>
                                        <p:tgtEl>
                                          <p:spTgt spid="7680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7680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72371F08-CE46-4D2D-B08A-534F0E593377}"/>
              </a:ext>
            </a:extLst>
          </p:cNvPr>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82761C8-3BC8-466E-9E49-26C6FA6D8315}"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22</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80898" name="Rectangle 2">
            <a:extLst>
              <a:ext uri="{FF2B5EF4-FFF2-40B4-BE49-F238E27FC236}">
                <a16:creationId xmlns:a16="http://schemas.microsoft.com/office/drawing/2014/main" id="{B62BD8F0-FBC3-4416-8733-2E6E73812582}"/>
              </a:ext>
            </a:extLst>
          </p:cNvPr>
          <p:cNvSpPr>
            <a:spLocks noGrp="1" noChangeArrowheads="1"/>
          </p:cNvSpPr>
          <p:nvPr>
            <p:ph type="title"/>
          </p:nvPr>
        </p:nvSpPr>
        <p:spPr>
          <a:xfrm>
            <a:off x="609600" y="228600"/>
            <a:ext cx="9601200"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Christ of Mormonism</a:t>
            </a:r>
          </a:p>
        </p:txBody>
      </p:sp>
      <p:sp>
        <p:nvSpPr>
          <p:cNvPr id="80899" name="Rectangle 3">
            <a:extLst>
              <a:ext uri="{FF2B5EF4-FFF2-40B4-BE49-F238E27FC236}">
                <a16:creationId xmlns:a16="http://schemas.microsoft.com/office/drawing/2014/main" id="{67DDDA73-361B-4D73-B888-29F9F54890D9}"/>
              </a:ext>
            </a:extLst>
          </p:cNvPr>
          <p:cNvSpPr>
            <a:spLocks noGrp="1" noChangeArrowheads="1"/>
          </p:cNvSpPr>
          <p:nvPr>
            <p:ph type="body" idx="1"/>
          </p:nvPr>
        </p:nvSpPr>
        <p:spPr>
          <a:xfrm>
            <a:off x="609600" y="1828799"/>
            <a:ext cx="10884310" cy="4218035"/>
          </a:xfrm>
        </p:spPr>
        <p:txBody>
          <a:bodyPr/>
          <a:lstStyle/>
          <a:p>
            <a:pPr marL="225425" indent="-225425" eaLnBrk="1" hangingPunct="1">
              <a:defRPr/>
            </a:pPr>
            <a:r>
              <a:rPr lang="en-US" sz="4400" b="1" dirty="0">
                <a:latin typeface="Calibri" panose="020F0502020204030204" pitchFamily="34" charset="0"/>
                <a:cs typeface="Calibri" panose="020F0502020204030204" pitchFamily="34" charset="0"/>
              </a:rPr>
              <a:t>The </a:t>
            </a:r>
            <a:r>
              <a:rPr lang="en-US" sz="4400" b="1" i="1" dirty="0">
                <a:latin typeface="Calibri" panose="020F0502020204030204" pitchFamily="34" charset="0"/>
                <a:cs typeface="Calibri" panose="020F0502020204030204" pitchFamily="34" charset="0"/>
              </a:rPr>
              <a:t>firstborn of the Father</a:t>
            </a:r>
            <a:r>
              <a:rPr lang="en-US" sz="4400" b="1" dirty="0">
                <a:latin typeface="Calibri" panose="020F0502020204030204" pitchFamily="34" charset="0"/>
                <a:cs typeface="Calibri" panose="020F0502020204030204" pitchFamily="34" charset="0"/>
              </a:rPr>
              <a:t> means Jesus </a:t>
            </a:r>
            <a:br>
              <a:rPr lang="en-US" sz="4400" b="1" dirty="0">
                <a:latin typeface="Calibri" panose="020F0502020204030204" pitchFamily="34" charset="0"/>
                <a:cs typeface="Calibri" panose="020F0502020204030204" pitchFamily="34" charset="0"/>
              </a:rPr>
            </a:br>
            <a:r>
              <a:rPr lang="en-US" sz="4400" b="1" dirty="0">
                <a:latin typeface="Calibri" panose="020F0502020204030204" pitchFamily="34" charset="0"/>
                <a:cs typeface="Calibri" panose="020F0502020204030204" pitchFamily="34" charset="0"/>
              </a:rPr>
              <a:t>was the first spirit child of God</a:t>
            </a:r>
          </a:p>
          <a:p>
            <a:pPr marL="225425" indent="-225425" eaLnBrk="1" hangingPunct="1">
              <a:buNone/>
              <a:defRPr/>
            </a:pPr>
            <a:endParaRPr lang="en-US" sz="800" dirty="0">
              <a:latin typeface="Calibri" panose="020F0502020204030204" pitchFamily="34" charset="0"/>
              <a:cs typeface="Calibri" panose="020F0502020204030204" pitchFamily="34" charset="0"/>
            </a:endParaRPr>
          </a:p>
          <a:p>
            <a:pPr lvl="1" eaLnBrk="1" hangingPunct="1">
              <a:buFontTx/>
              <a:buNone/>
              <a:defRPr/>
            </a:pPr>
            <a:r>
              <a:rPr lang="en-US" sz="4000" dirty="0">
                <a:latin typeface="Calibri" panose="020F0502020204030204" pitchFamily="34" charset="0"/>
                <a:cs typeface="Calibri" panose="020F0502020204030204" pitchFamily="34" charset="0"/>
              </a:rPr>
              <a:t>“Christ is the Firstborn, meaning that he was the first Spirit Child born to God the Father in pre-existence.” </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				</a:t>
            </a:r>
            <a:r>
              <a:rPr lang="en-US" sz="4000" i="1" dirty="0">
                <a:latin typeface="Calibri" panose="020F0502020204030204" pitchFamily="34" charset="0"/>
                <a:cs typeface="Calibri" panose="020F0502020204030204" pitchFamily="34" charset="0"/>
              </a:rPr>
              <a:t>Mormon Doctrine</a:t>
            </a:r>
            <a:r>
              <a:rPr lang="en-US" sz="4000" dirty="0">
                <a:latin typeface="Calibri" panose="020F0502020204030204" pitchFamily="34" charset="0"/>
                <a:cs typeface="Calibri" panose="020F0502020204030204" pitchFamily="34" charset="0"/>
              </a:rPr>
              <a:t>, McConkie, 281</a:t>
            </a:r>
          </a:p>
        </p:txBody>
      </p:sp>
      <p:sp>
        <p:nvSpPr>
          <p:cNvPr id="80900" name="Line 4">
            <a:extLst>
              <a:ext uri="{FF2B5EF4-FFF2-40B4-BE49-F238E27FC236}">
                <a16:creationId xmlns:a16="http://schemas.microsoft.com/office/drawing/2014/main" id="{6CDA7345-91BF-4F1B-8337-1A05D1EC456B}"/>
              </a:ext>
            </a:extLst>
          </p:cNvPr>
          <p:cNvSpPr>
            <a:spLocks noChangeShapeType="1"/>
          </p:cNvSpPr>
          <p:nvPr/>
        </p:nvSpPr>
        <p:spPr bwMode="auto">
          <a:xfrm>
            <a:off x="737419" y="14478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pic>
        <p:nvPicPr>
          <p:cNvPr id="6" name="Picture 5" descr="A close up of a logo&#10;&#10;Description automatically generated">
            <a:extLst>
              <a:ext uri="{FF2B5EF4-FFF2-40B4-BE49-F238E27FC236}">
                <a16:creationId xmlns:a16="http://schemas.microsoft.com/office/drawing/2014/main" id="{85F138DF-7247-4412-A321-23EE7889721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80899">
                                            <p:txEl>
                                              <p:pRg st="0" end="0"/>
                                            </p:txEl>
                                          </p:spTgt>
                                        </p:tgtEl>
                                        <p:attrNameLst>
                                          <p:attrName>style.visibility</p:attrName>
                                        </p:attrNameLst>
                                      </p:cBhvr>
                                      <p:to>
                                        <p:strVal val="visible"/>
                                      </p:to>
                                    </p:set>
                                    <p:animEffect transition="in" filter="fade">
                                      <p:cBhvr>
                                        <p:cTn id="7" dur="1000"/>
                                        <p:tgtEl>
                                          <p:spTgt spid="80899">
                                            <p:txEl>
                                              <p:pRg st="0" end="0"/>
                                            </p:txEl>
                                          </p:spTgt>
                                        </p:tgtEl>
                                      </p:cBhvr>
                                    </p:animEffect>
                                    <p:anim calcmode="lin" valueType="num">
                                      <p:cBhvr>
                                        <p:cTn id="8" dur="1000" fill="hold"/>
                                        <p:tgtEl>
                                          <p:spTgt spid="8089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089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1000"/>
                                  </p:stCondLst>
                                  <p:childTnLst>
                                    <p:set>
                                      <p:cBhvr>
                                        <p:cTn id="12" dur="1" fill="hold">
                                          <p:stCondLst>
                                            <p:cond delay="0"/>
                                          </p:stCondLst>
                                        </p:cTn>
                                        <p:tgtEl>
                                          <p:spTgt spid="80899">
                                            <p:txEl>
                                              <p:pRg st="2" end="2"/>
                                            </p:txEl>
                                          </p:spTgt>
                                        </p:tgtEl>
                                        <p:attrNameLst>
                                          <p:attrName>style.visibility</p:attrName>
                                        </p:attrNameLst>
                                      </p:cBhvr>
                                      <p:to>
                                        <p:strVal val="visible"/>
                                      </p:to>
                                    </p:set>
                                    <p:animEffect transition="in" filter="fade">
                                      <p:cBhvr>
                                        <p:cTn id="13" dur="1000"/>
                                        <p:tgtEl>
                                          <p:spTgt spid="80899">
                                            <p:txEl>
                                              <p:pRg st="2" end="2"/>
                                            </p:txEl>
                                          </p:spTgt>
                                        </p:tgtEl>
                                      </p:cBhvr>
                                    </p:animEffect>
                                    <p:anim calcmode="lin" valueType="num">
                                      <p:cBhvr>
                                        <p:cTn id="14" dur="1000" fill="hold"/>
                                        <p:tgtEl>
                                          <p:spTgt spid="80899">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8089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0899"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C564BA77-1B96-458A-8C67-579BABBF883F}"/>
              </a:ext>
            </a:extLst>
          </p:cNvPr>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7474548-15CE-4033-8C12-A791CAF687C5}"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87043" name="Rectangle 3">
            <a:extLst>
              <a:ext uri="{FF2B5EF4-FFF2-40B4-BE49-F238E27FC236}">
                <a16:creationId xmlns:a16="http://schemas.microsoft.com/office/drawing/2014/main" id="{F19C9D32-A837-40C7-8C59-113CCB0AC770}"/>
              </a:ext>
            </a:extLst>
          </p:cNvPr>
          <p:cNvSpPr>
            <a:spLocks noGrp="1" noChangeArrowheads="1"/>
          </p:cNvSpPr>
          <p:nvPr>
            <p:ph type="body" idx="1"/>
          </p:nvPr>
        </p:nvSpPr>
        <p:spPr>
          <a:xfrm>
            <a:off x="660400" y="2102054"/>
            <a:ext cx="10705690" cy="3903405"/>
          </a:xfrm>
        </p:spPr>
        <p:txBody>
          <a:bodyPr/>
          <a:lstStyle/>
          <a:p>
            <a:pPr marL="225425" indent="-225425" eaLnBrk="1" hangingPunct="1">
              <a:spcBef>
                <a:spcPts val="1200"/>
              </a:spcBef>
              <a:defRPr/>
            </a:pPr>
            <a:r>
              <a:rPr lang="en-US" sz="4400" b="1" i="1" dirty="0">
                <a:latin typeface="Calibri" panose="020F0502020204030204" pitchFamily="34" charset="0"/>
                <a:cs typeface="Calibri" panose="020F0502020204030204" pitchFamily="34" charset="0"/>
              </a:rPr>
              <a:t>Firstborn </a:t>
            </a:r>
            <a:r>
              <a:rPr lang="en-US" sz="4400" b="1" dirty="0">
                <a:latin typeface="Calibri" panose="020F0502020204030204" pitchFamily="34" charset="0"/>
                <a:cs typeface="Calibri" panose="020F0502020204030204" pitchFamily="34" charset="0"/>
              </a:rPr>
              <a:t>conveys the preeminence of Christ</a:t>
            </a:r>
          </a:p>
          <a:p>
            <a:pPr marL="576263" lvl="1" indent="-347663" eaLnBrk="1" hangingPunct="1">
              <a:spcBef>
                <a:spcPts val="1200"/>
              </a:spcBef>
              <a:defRPr/>
            </a:pPr>
            <a:r>
              <a:rPr lang="en-US" sz="4200" dirty="0">
                <a:latin typeface="Calibri" panose="020F0502020204030204" pitchFamily="34" charset="0"/>
                <a:cs typeface="Calibri" panose="020F0502020204030204" pitchFamily="34" charset="0"/>
              </a:rPr>
              <a:t>cf. Israel, </a:t>
            </a:r>
            <a:r>
              <a:rPr lang="en-US" sz="4200" i="1" dirty="0">
                <a:latin typeface="Calibri" panose="020F0502020204030204" pitchFamily="34" charset="0"/>
                <a:cs typeface="Calibri" panose="020F0502020204030204" pitchFamily="34" charset="0"/>
              </a:rPr>
              <a:t>Exodus 4:22</a:t>
            </a:r>
          </a:p>
          <a:p>
            <a:pPr marL="576263" lvl="1" indent="-347663" eaLnBrk="1" hangingPunct="1">
              <a:spcBef>
                <a:spcPts val="1200"/>
              </a:spcBef>
              <a:defRPr/>
            </a:pPr>
            <a:r>
              <a:rPr lang="en-US" sz="4200" dirty="0">
                <a:latin typeface="Calibri" panose="020F0502020204030204" pitchFamily="34" charset="0"/>
                <a:cs typeface="Calibri" panose="020F0502020204030204" pitchFamily="34" charset="0"/>
              </a:rPr>
              <a:t>Christ, </a:t>
            </a:r>
            <a:r>
              <a:rPr lang="en-US" sz="4200" i="1" dirty="0">
                <a:latin typeface="Calibri" panose="020F0502020204030204" pitchFamily="34" charset="0"/>
                <a:cs typeface="Calibri" panose="020F0502020204030204" pitchFamily="34" charset="0"/>
              </a:rPr>
              <a:t>Psalm 89:26-27; Colossians 1:15-18</a:t>
            </a:r>
          </a:p>
          <a:p>
            <a:pPr marL="576263" lvl="1" indent="-347663" eaLnBrk="1" hangingPunct="1">
              <a:spcBef>
                <a:spcPts val="1200"/>
              </a:spcBef>
              <a:defRPr/>
            </a:pPr>
            <a:r>
              <a:rPr lang="en-US" sz="4200" dirty="0">
                <a:latin typeface="Calibri" panose="020F0502020204030204" pitchFamily="34" charset="0"/>
                <a:cs typeface="Calibri" panose="020F0502020204030204" pitchFamily="34" charset="0"/>
              </a:rPr>
              <a:t>Not a “spirit child” of God the Father,  </a:t>
            </a:r>
            <a:br>
              <a:rPr lang="en-US" sz="4200" dirty="0">
                <a:latin typeface="Calibri" panose="020F0502020204030204" pitchFamily="34" charset="0"/>
                <a:cs typeface="Calibri" panose="020F0502020204030204" pitchFamily="34" charset="0"/>
              </a:rPr>
            </a:br>
            <a:r>
              <a:rPr lang="en-US" sz="4200" i="1" dirty="0">
                <a:latin typeface="Calibri" panose="020F0502020204030204" pitchFamily="34" charset="0"/>
                <a:cs typeface="Calibri" panose="020F0502020204030204" pitchFamily="34" charset="0"/>
              </a:rPr>
              <a:t>John 8:58; 1:1-3, 14</a:t>
            </a:r>
          </a:p>
        </p:txBody>
      </p:sp>
      <p:pic>
        <p:nvPicPr>
          <p:cNvPr id="6" name="Picture 5" descr="A close up of a logo&#10;&#10;Description automatically generated">
            <a:extLst>
              <a:ext uri="{FF2B5EF4-FFF2-40B4-BE49-F238E27FC236}">
                <a16:creationId xmlns:a16="http://schemas.microsoft.com/office/drawing/2014/main" id="{1F0FD663-ADC6-4355-A45B-4EBD1B95B70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5FE6B309-444A-451B-9C87-B2188B2C56FD}"/>
              </a:ext>
            </a:extLst>
          </p:cNvPr>
          <p:cNvSpPr>
            <a:spLocks noGrp="1" noChangeArrowheads="1"/>
          </p:cNvSpPr>
          <p:nvPr>
            <p:ph type="title"/>
          </p:nvPr>
        </p:nvSpPr>
        <p:spPr>
          <a:xfrm>
            <a:off x="660400" y="240178"/>
            <a:ext cx="9601199" cy="1224726"/>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Christ of the Bible</a:t>
            </a:r>
          </a:p>
        </p:txBody>
      </p:sp>
      <p:sp>
        <p:nvSpPr>
          <p:cNvPr id="9" name="Line 4">
            <a:extLst>
              <a:ext uri="{FF2B5EF4-FFF2-40B4-BE49-F238E27FC236}">
                <a16:creationId xmlns:a16="http://schemas.microsoft.com/office/drawing/2014/main" id="{2FD4847F-0342-4FCC-86CA-1BDC2BE13E1E}"/>
              </a:ext>
            </a:extLst>
          </p:cNvPr>
          <p:cNvSpPr>
            <a:spLocks noChangeShapeType="1"/>
          </p:cNvSpPr>
          <p:nvPr/>
        </p:nvSpPr>
        <p:spPr bwMode="auto">
          <a:xfrm>
            <a:off x="660400" y="1601019"/>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fade">
                                      <p:cBhvr>
                                        <p:cTn id="7" dur="1000"/>
                                        <p:tgtEl>
                                          <p:spTgt spid="87043">
                                            <p:txEl>
                                              <p:pRg st="0" end="0"/>
                                            </p:txEl>
                                          </p:spTgt>
                                        </p:tgtEl>
                                      </p:cBhvr>
                                    </p:animEffect>
                                    <p:anim calcmode="lin" valueType="num">
                                      <p:cBhvr>
                                        <p:cTn id="8" dur="1000" fill="hold"/>
                                        <p:tgtEl>
                                          <p:spTgt spid="8704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704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87043">
                                            <p:txEl>
                                              <p:pRg st="1" end="1"/>
                                            </p:txEl>
                                          </p:spTgt>
                                        </p:tgtEl>
                                        <p:attrNameLst>
                                          <p:attrName>style.visibility</p:attrName>
                                        </p:attrNameLst>
                                      </p:cBhvr>
                                      <p:to>
                                        <p:strVal val="visible"/>
                                      </p:to>
                                    </p:set>
                                    <p:animEffect transition="in" filter="fade">
                                      <p:cBhvr>
                                        <p:cTn id="13" dur="1000"/>
                                        <p:tgtEl>
                                          <p:spTgt spid="87043">
                                            <p:txEl>
                                              <p:pRg st="1" end="1"/>
                                            </p:txEl>
                                          </p:spTgt>
                                        </p:tgtEl>
                                      </p:cBhvr>
                                    </p:animEffect>
                                    <p:anim calcmode="lin" valueType="num">
                                      <p:cBhvr>
                                        <p:cTn id="14" dur="1000" fill="hold"/>
                                        <p:tgtEl>
                                          <p:spTgt spid="8704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8704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87043">
                                            <p:txEl>
                                              <p:pRg st="2" end="2"/>
                                            </p:txEl>
                                          </p:spTgt>
                                        </p:tgtEl>
                                        <p:attrNameLst>
                                          <p:attrName>style.visibility</p:attrName>
                                        </p:attrNameLst>
                                      </p:cBhvr>
                                      <p:to>
                                        <p:strVal val="visible"/>
                                      </p:to>
                                    </p:set>
                                    <p:animEffect transition="in" filter="fade">
                                      <p:cBhvr>
                                        <p:cTn id="20" dur="1000"/>
                                        <p:tgtEl>
                                          <p:spTgt spid="87043">
                                            <p:txEl>
                                              <p:pRg st="2" end="2"/>
                                            </p:txEl>
                                          </p:spTgt>
                                        </p:tgtEl>
                                      </p:cBhvr>
                                    </p:animEffect>
                                    <p:anim calcmode="lin" valueType="num">
                                      <p:cBhvr>
                                        <p:cTn id="21" dur="1000" fill="hold"/>
                                        <p:tgtEl>
                                          <p:spTgt spid="8704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8704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7" presetClass="entr" presetSubtype="0" fill="hold" grpId="0" nodeType="clickEffect">
                                  <p:stCondLst>
                                    <p:cond delay="0"/>
                                  </p:stCondLst>
                                  <p:childTnLst>
                                    <p:set>
                                      <p:cBhvr>
                                        <p:cTn id="26" dur="1" fill="hold">
                                          <p:stCondLst>
                                            <p:cond delay="0"/>
                                          </p:stCondLst>
                                        </p:cTn>
                                        <p:tgtEl>
                                          <p:spTgt spid="87043">
                                            <p:txEl>
                                              <p:pRg st="3" end="3"/>
                                            </p:txEl>
                                          </p:spTgt>
                                        </p:tgtEl>
                                        <p:attrNameLst>
                                          <p:attrName>style.visibility</p:attrName>
                                        </p:attrNameLst>
                                      </p:cBhvr>
                                      <p:to>
                                        <p:strVal val="visible"/>
                                      </p:to>
                                    </p:set>
                                    <p:animEffect transition="in" filter="fade">
                                      <p:cBhvr>
                                        <p:cTn id="27" dur="1000"/>
                                        <p:tgtEl>
                                          <p:spTgt spid="87043">
                                            <p:txEl>
                                              <p:pRg st="3" end="3"/>
                                            </p:txEl>
                                          </p:spTgt>
                                        </p:tgtEl>
                                      </p:cBhvr>
                                    </p:animEffect>
                                    <p:anim calcmode="lin" valueType="num">
                                      <p:cBhvr>
                                        <p:cTn id="28" dur="1000" fill="hold"/>
                                        <p:tgtEl>
                                          <p:spTgt spid="87043">
                                            <p:txEl>
                                              <p:pRg st="3" end="3"/>
                                            </p:txEl>
                                          </p:spTgt>
                                        </p:tgtEl>
                                        <p:attrNameLst>
                                          <p:attrName>ppt_x</p:attrName>
                                        </p:attrNameLst>
                                      </p:cBhvr>
                                      <p:tavLst>
                                        <p:tav tm="0">
                                          <p:val>
                                            <p:strVal val="#ppt_x"/>
                                          </p:val>
                                        </p:tav>
                                        <p:tav tm="100000">
                                          <p:val>
                                            <p:strVal val="#ppt_x"/>
                                          </p:val>
                                        </p:tav>
                                      </p:tavLst>
                                    </p:anim>
                                    <p:anim calcmode="lin" valueType="num">
                                      <p:cBhvr>
                                        <p:cTn id="29" dur="1000" fill="hold"/>
                                        <p:tgtEl>
                                          <p:spTgt spid="8704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0CD3A6EB-E1F9-475F-878C-4204CE78F53B}"/>
              </a:ext>
            </a:extLst>
          </p:cNvPr>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0557C05-3744-4F5B-8E86-51F3861AD53D}"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24</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88067" name="Rectangle 3">
            <a:extLst>
              <a:ext uri="{FF2B5EF4-FFF2-40B4-BE49-F238E27FC236}">
                <a16:creationId xmlns:a16="http://schemas.microsoft.com/office/drawing/2014/main" id="{AE57B5B8-D553-42B4-ADA7-94B3782FDEAB}"/>
              </a:ext>
            </a:extLst>
          </p:cNvPr>
          <p:cNvSpPr>
            <a:spLocks noGrp="1" noChangeArrowheads="1"/>
          </p:cNvSpPr>
          <p:nvPr>
            <p:ph type="body" idx="1"/>
          </p:nvPr>
        </p:nvSpPr>
        <p:spPr>
          <a:xfrm>
            <a:off x="737419" y="1911350"/>
            <a:ext cx="10844981" cy="4572000"/>
          </a:xfrm>
        </p:spPr>
        <p:txBody>
          <a:bodyPr/>
          <a:lstStyle/>
          <a:p>
            <a:pPr marL="225425" indent="-225425" eaLnBrk="1" hangingPunct="1">
              <a:defRPr/>
            </a:pPr>
            <a:r>
              <a:rPr lang="en-US" sz="4800" b="1" dirty="0">
                <a:latin typeface="Calibri" panose="020F0502020204030204" pitchFamily="34" charset="0"/>
                <a:cs typeface="Calibri" panose="020F0502020204030204" pitchFamily="34" charset="0"/>
              </a:rPr>
              <a:t>Not eternally God</a:t>
            </a:r>
          </a:p>
          <a:p>
            <a:pPr marL="509588" lvl="1" indent="-52388" eaLnBrk="1" hangingPunct="1">
              <a:buNone/>
              <a:defRPr/>
            </a:pPr>
            <a:r>
              <a:rPr lang="en-US" sz="4000" dirty="0">
                <a:latin typeface="Calibri" panose="020F0502020204030204" pitchFamily="34" charset="0"/>
                <a:cs typeface="Calibri" panose="020F0502020204030204" pitchFamily="34" charset="0"/>
              </a:rPr>
              <a:t>“By obedience and devotion to the truth he attained that pinnacle of intelligence which ranked him as a God, as the Lord Omnipotent, while yet in his pre-existent state.” </a:t>
            </a:r>
          </a:p>
          <a:p>
            <a:pPr marL="509588" lvl="1" indent="-52388" eaLnBrk="1" hangingPunct="1">
              <a:buNone/>
              <a:defRPr/>
            </a:pPr>
            <a:r>
              <a:rPr lang="en-US" sz="4000" dirty="0">
                <a:latin typeface="Calibri" panose="020F0502020204030204" pitchFamily="34" charset="0"/>
                <a:cs typeface="Calibri" panose="020F0502020204030204" pitchFamily="34" charset="0"/>
              </a:rPr>
              <a:t>				</a:t>
            </a:r>
            <a:r>
              <a:rPr lang="en-US" sz="3800" dirty="0">
                <a:latin typeface="Calibri" panose="020F0502020204030204" pitchFamily="34" charset="0"/>
                <a:cs typeface="Calibri" panose="020F0502020204030204" pitchFamily="34" charset="0"/>
              </a:rPr>
              <a:t>(</a:t>
            </a:r>
            <a:r>
              <a:rPr lang="en-US" sz="3800" i="1" dirty="0">
                <a:latin typeface="Calibri" panose="020F0502020204030204" pitchFamily="34" charset="0"/>
                <a:cs typeface="Calibri" panose="020F0502020204030204" pitchFamily="34" charset="0"/>
              </a:rPr>
              <a:t>Mormon Doctrine</a:t>
            </a:r>
            <a:r>
              <a:rPr lang="en-US" sz="3800" dirty="0">
                <a:latin typeface="Calibri" panose="020F0502020204030204" pitchFamily="34" charset="0"/>
                <a:cs typeface="Calibri" panose="020F0502020204030204" pitchFamily="34" charset="0"/>
              </a:rPr>
              <a:t>, McConkie, 129)</a:t>
            </a:r>
          </a:p>
        </p:txBody>
      </p:sp>
      <p:pic>
        <p:nvPicPr>
          <p:cNvPr id="6" name="Picture 5" descr="A close up of a logo&#10;&#10;Description automatically generated">
            <a:extLst>
              <a:ext uri="{FF2B5EF4-FFF2-40B4-BE49-F238E27FC236}">
                <a16:creationId xmlns:a16="http://schemas.microsoft.com/office/drawing/2014/main" id="{8F6E1B04-0DEA-4F81-A2DC-822BE18EA929}"/>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404686AA-DB42-40FD-BDCC-5C8B1CBC6E6C}"/>
              </a:ext>
            </a:extLst>
          </p:cNvPr>
          <p:cNvSpPr>
            <a:spLocks noGrp="1" noChangeArrowheads="1"/>
          </p:cNvSpPr>
          <p:nvPr>
            <p:ph type="title"/>
          </p:nvPr>
        </p:nvSpPr>
        <p:spPr>
          <a:xfrm>
            <a:off x="609600" y="228600"/>
            <a:ext cx="9601200"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Christ of Mormonism</a:t>
            </a:r>
          </a:p>
        </p:txBody>
      </p:sp>
      <p:sp>
        <p:nvSpPr>
          <p:cNvPr id="9" name="Line 4">
            <a:extLst>
              <a:ext uri="{FF2B5EF4-FFF2-40B4-BE49-F238E27FC236}">
                <a16:creationId xmlns:a16="http://schemas.microsoft.com/office/drawing/2014/main" id="{EE52D076-0911-4CB7-821D-BC3F6D094F16}"/>
              </a:ext>
            </a:extLst>
          </p:cNvPr>
          <p:cNvSpPr>
            <a:spLocks noChangeShapeType="1"/>
          </p:cNvSpPr>
          <p:nvPr/>
        </p:nvSpPr>
        <p:spPr bwMode="auto">
          <a:xfrm>
            <a:off x="737419" y="14478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88067">
                                            <p:txEl>
                                              <p:pRg st="0" end="0"/>
                                            </p:txEl>
                                          </p:spTgt>
                                        </p:tgtEl>
                                        <p:attrNameLst>
                                          <p:attrName>style.visibility</p:attrName>
                                        </p:attrNameLst>
                                      </p:cBhvr>
                                      <p:to>
                                        <p:strVal val="visible"/>
                                      </p:to>
                                    </p:set>
                                    <p:animEffect transition="in" filter="fade">
                                      <p:cBhvr>
                                        <p:cTn id="7" dur="1000"/>
                                        <p:tgtEl>
                                          <p:spTgt spid="88067">
                                            <p:txEl>
                                              <p:pRg st="0" end="0"/>
                                            </p:txEl>
                                          </p:spTgt>
                                        </p:tgtEl>
                                      </p:cBhvr>
                                    </p:animEffect>
                                    <p:anim calcmode="lin" valueType="num">
                                      <p:cBhvr>
                                        <p:cTn id="8" dur="1000" fill="hold"/>
                                        <p:tgtEl>
                                          <p:spTgt spid="8806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806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88067">
                                            <p:txEl>
                                              <p:pRg st="1" end="1"/>
                                            </p:txEl>
                                          </p:spTgt>
                                        </p:tgtEl>
                                        <p:attrNameLst>
                                          <p:attrName>style.visibility</p:attrName>
                                        </p:attrNameLst>
                                      </p:cBhvr>
                                      <p:to>
                                        <p:strVal val="visible"/>
                                      </p:to>
                                    </p:set>
                                    <p:animEffect transition="in" filter="fade">
                                      <p:cBhvr>
                                        <p:cTn id="13" dur="1000"/>
                                        <p:tgtEl>
                                          <p:spTgt spid="88067">
                                            <p:txEl>
                                              <p:pRg st="1" end="1"/>
                                            </p:txEl>
                                          </p:spTgt>
                                        </p:tgtEl>
                                      </p:cBhvr>
                                    </p:animEffect>
                                    <p:anim calcmode="lin" valueType="num">
                                      <p:cBhvr>
                                        <p:cTn id="14" dur="1000" fill="hold"/>
                                        <p:tgtEl>
                                          <p:spTgt spid="88067">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88067">
                                            <p:txEl>
                                              <p:pRg st="1" end="1"/>
                                            </p:txEl>
                                          </p:spTgt>
                                        </p:tgtEl>
                                        <p:attrNameLst>
                                          <p:attrName>ppt_y</p:attrName>
                                        </p:attrNameLst>
                                      </p:cBhvr>
                                      <p:tavLst>
                                        <p:tav tm="0">
                                          <p:val>
                                            <p:strVal val="#ppt_y-.1"/>
                                          </p:val>
                                        </p:tav>
                                        <p:tav tm="100000">
                                          <p:val>
                                            <p:strVal val="#ppt_y"/>
                                          </p:val>
                                        </p:tav>
                                      </p:tavLst>
                                    </p:anim>
                                  </p:childTnLst>
                                </p:cTn>
                              </p:par>
                              <p:par>
                                <p:cTn id="16" presetID="47" presetClass="entr" presetSubtype="0" fill="hold" grpId="0" nodeType="withEffect">
                                  <p:stCondLst>
                                    <p:cond delay="0"/>
                                  </p:stCondLst>
                                  <p:childTnLst>
                                    <p:set>
                                      <p:cBhvr>
                                        <p:cTn id="17" dur="1" fill="hold">
                                          <p:stCondLst>
                                            <p:cond delay="0"/>
                                          </p:stCondLst>
                                        </p:cTn>
                                        <p:tgtEl>
                                          <p:spTgt spid="88067">
                                            <p:txEl>
                                              <p:pRg st="2" end="2"/>
                                            </p:txEl>
                                          </p:spTgt>
                                        </p:tgtEl>
                                        <p:attrNameLst>
                                          <p:attrName>style.visibility</p:attrName>
                                        </p:attrNameLst>
                                      </p:cBhvr>
                                      <p:to>
                                        <p:strVal val="visible"/>
                                      </p:to>
                                    </p:set>
                                    <p:animEffect transition="in" filter="fade">
                                      <p:cBhvr>
                                        <p:cTn id="18" dur="1000"/>
                                        <p:tgtEl>
                                          <p:spTgt spid="88067">
                                            <p:txEl>
                                              <p:pRg st="2" end="2"/>
                                            </p:txEl>
                                          </p:spTgt>
                                        </p:tgtEl>
                                      </p:cBhvr>
                                    </p:animEffect>
                                    <p:anim calcmode="lin" valueType="num">
                                      <p:cBhvr>
                                        <p:cTn id="19" dur="1000" fill="hold"/>
                                        <p:tgtEl>
                                          <p:spTgt spid="88067">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8806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7"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021DF56E-5A00-4DEA-9A9D-960D80CC065F}"/>
              </a:ext>
            </a:extLst>
          </p:cNvPr>
          <p:cNvSpPr>
            <a:spLocks noGrp="1"/>
          </p:cNvSpPr>
          <p:nvPr>
            <p:ph type="sldNum" sz="quarter" idx="12"/>
          </p:nvPr>
        </p:nvSpPr>
        <p:spPr>
          <a:xfrm>
            <a:off x="9094072" y="6368636"/>
            <a:ext cx="2844800" cy="383946"/>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3F957E2-9F87-45FC-AC63-1A639427CBA4}"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25</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89091" name="Rectangle 3">
            <a:extLst>
              <a:ext uri="{FF2B5EF4-FFF2-40B4-BE49-F238E27FC236}">
                <a16:creationId xmlns:a16="http://schemas.microsoft.com/office/drawing/2014/main" id="{1B8F5493-57A3-4610-9CFD-C556351FDC97}"/>
              </a:ext>
            </a:extLst>
          </p:cNvPr>
          <p:cNvSpPr>
            <a:spLocks noGrp="1" noChangeArrowheads="1"/>
          </p:cNvSpPr>
          <p:nvPr>
            <p:ph type="body" idx="1"/>
          </p:nvPr>
        </p:nvSpPr>
        <p:spPr>
          <a:xfrm>
            <a:off x="778386" y="1386348"/>
            <a:ext cx="10918313" cy="5235678"/>
          </a:xfrm>
        </p:spPr>
        <p:txBody>
          <a:bodyPr/>
          <a:lstStyle/>
          <a:p>
            <a:pPr marL="225425" indent="-225425" eaLnBrk="1" hangingPunct="1">
              <a:spcBef>
                <a:spcPts val="600"/>
              </a:spcBef>
              <a:defRPr/>
            </a:pPr>
            <a:r>
              <a:rPr lang="en-US" sz="4400" b="1" dirty="0">
                <a:latin typeface="Calibri" panose="020F0502020204030204" pitchFamily="34" charset="0"/>
                <a:cs typeface="Calibri" panose="020F0502020204030204" pitchFamily="34" charset="0"/>
              </a:rPr>
              <a:t>Eternal God</a:t>
            </a:r>
          </a:p>
          <a:p>
            <a:pPr lvl="1" eaLnBrk="1" hangingPunct="1">
              <a:spcBef>
                <a:spcPts val="600"/>
              </a:spcBef>
              <a:buFontTx/>
              <a:buNone/>
              <a:defRPr/>
            </a:pPr>
            <a:r>
              <a:rPr lang="en-US" sz="3800" dirty="0">
                <a:latin typeface="Calibri" panose="020F0502020204030204" pitchFamily="34" charset="0"/>
                <a:cs typeface="Calibri" panose="020F0502020204030204" pitchFamily="34" charset="0"/>
              </a:rPr>
              <a:t>“Whose goings forth are from of old, from everlasting” </a:t>
            </a:r>
            <a:r>
              <a:rPr lang="en-US" sz="3800" i="1" dirty="0">
                <a:latin typeface="Calibri" panose="020F0502020204030204" pitchFamily="34" charset="0"/>
                <a:cs typeface="Calibri" panose="020F0502020204030204" pitchFamily="34" charset="0"/>
              </a:rPr>
              <a:t>(Micah 5:2)</a:t>
            </a:r>
            <a:endParaRPr lang="en-US" sz="3800" dirty="0">
              <a:latin typeface="Calibri" panose="020F0502020204030204" pitchFamily="34" charset="0"/>
              <a:cs typeface="Calibri" panose="020F0502020204030204" pitchFamily="34" charset="0"/>
            </a:endParaRPr>
          </a:p>
          <a:p>
            <a:pPr lvl="1" eaLnBrk="1" hangingPunct="1">
              <a:spcBef>
                <a:spcPts val="600"/>
              </a:spcBef>
              <a:buFontTx/>
              <a:buNone/>
              <a:defRPr/>
            </a:pPr>
            <a:r>
              <a:rPr lang="en-US" sz="3800" dirty="0">
                <a:latin typeface="Calibri" panose="020F0502020204030204" pitchFamily="34" charset="0"/>
                <a:cs typeface="Calibri" panose="020F0502020204030204" pitchFamily="34" charset="0"/>
              </a:rPr>
              <a:t>“Most assuredly, I say to you, before Abraham </a:t>
            </a:r>
            <a:br>
              <a:rPr lang="en-US" sz="3800" dirty="0">
                <a:latin typeface="Calibri" panose="020F0502020204030204" pitchFamily="34" charset="0"/>
                <a:cs typeface="Calibri" panose="020F0502020204030204" pitchFamily="34" charset="0"/>
              </a:rPr>
            </a:br>
            <a:r>
              <a:rPr lang="en-US" sz="3800" dirty="0">
                <a:latin typeface="Calibri" panose="020F0502020204030204" pitchFamily="34" charset="0"/>
                <a:cs typeface="Calibri" panose="020F0502020204030204" pitchFamily="34" charset="0"/>
              </a:rPr>
              <a:t>was, I AM.” </a:t>
            </a:r>
            <a:r>
              <a:rPr lang="en-US" sz="3800" i="1" dirty="0">
                <a:latin typeface="Calibri" panose="020F0502020204030204" pitchFamily="34" charset="0"/>
                <a:cs typeface="Calibri" panose="020F0502020204030204" pitchFamily="34" charset="0"/>
              </a:rPr>
              <a:t>(John 8:58)</a:t>
            </a:r>
          </a:p>
          <a:p>
            <a:pPr lvl="1" eaLnBrk="1" hangingPunct="1">
              <a:spcBef>
                <a:spcPts val="600"/>
              </a:spcBef>
              <a:buFontTx/>
              <a:buNone/>
              <a:defRPr/>
            </a:pPr>
            <a:r>
              <a:rPr lang="en-US" sz="3800" dirty="0">
                <a:latin typeface="Calibri" panose="020F0502020204030204" pitchFamily="34" charset="0"/>
                <a:cs typeface="Calibri" panose="020F0502020204030204" pitchFamily="34" charset="0"/>
              </a:rPr>
              <a:t>“In the beginning was the Word…” </a:t>
            </a:r>
            <a:r>
              <a:rPr lang="en-US" sz="3800" i="1" dirty="0">
                <a:latin typeface="Calibri" panose="020F0502020204030204" pitchFamily="34" charset="0"/>
                <a:cs typeface="Calibri" panose="020F0502020204030204" pitchFamily="34" charset="0"/>
              </a:rPr>
              <a:t>(John 1:1)</a:t>
            </a:r>
          </a:p>
          <a:p>
            <a:pPr lvl="1" eaLnBrk="1" hangingPunct="1">
              <a:spcBef>
                <a:spcPts val="600"/>
              </a:spcBef>
              <a:buFontTx/>
              <a:buNone/>
              <a:defRPr/>
            </a:pPr>
            <a:r>
              <a:rPr lang="en-US" sz="3800" dirty="0">
                <a:latin typeface="Calibri" panose="020F0502020204030204" pitchFamily="34" charset="0"/>
                <a:cs typeface="Calibri" panose="020F0502020204030204" pitchFamily="34" charset="0"/>
              </a:rPr>
              <a:t>“But to the Son He says: ‘Your throne, O God, is forever and ever…’” </a:t>
            </a:r>
            <a:r>
              <a:rPr lang="en-US" sz="3800" i="1" dirty="0">
                <a:latin typeface="Calibri" panose="020F0502020204030204" pitchFamily="34" charset="0"/>
                <a:cs typeface="Calibri" panose="020F0502020204030204" pitchFamily="34" charset="0"/>
              </a:rPr>
              <a:t>(Hebrews 1:8)</a:t>
            </a:r>
            <a:endParaRPr lang="en-US" sz="3800" dirty="0">
              <a:latin typeface="Calibri" panose="020F0502020204030204" pitchFamily="34" charset="0"/>
              <a:cs typeface="Calibri" panose="020F0502020204030204" pitchFamily="34" charset="0"/>
            </a:endParaRPr>
          </a:p>
        </p:txBody>
      </p:sp>
      <p:pic>
        <p:nvPicPr>
          <p:cNvPr id="6" name="Picture 5" descr="A close up of a logo&#10;&#10;Description automatically generated">
            <a:extLst>
              <a:ext uri="{FF2B5EF4-FFF2-40B4-BE49-F238E27FC236}">
                <a16:creationId xmlns:a16="http://schemas.microsoft.com/office/drawing/2014/main" id="{BA9907F4-CFAE-4C97-A50D-04CACC9A562A}"/>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824FCF66-E428-4B6C-B74A-2C06EA204E58}"/>
              </a:ext>
            </a:extLst>
          </p:cNvPr>
          <p:cNvSpPr>
            <a:spLocks noGrp="1" noChangeArrowheads="1"/>
          </p:cNvSpPr>
          <p:nvPr>
            <p:ph type="title"/>
          </p:nvPr>
        </p:nvSpPr>
        <p:spPr>
          <a:xfrm>
            <a:off x="660400" y="0"/>
            <a:ext cx="9601199" cy="1278599"/>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Christ of the Bible</a:t>
            </a:r>
          </a:p>
        </p:txBody>
      </p:sp>
      <p:sp>
        <p:nvSpPr>
          <p:cNvPr id="9" name="Line 4">
            <a:extLst>
              <a:ext uri="{FF2B5EF4-FFF2-40B4-BE49-F238E27FC236}">
                <a16:creationId xmlns:a16="http://schemas.microsoft.com/office/drawing/2014/main" id="{FB948070-8F09-430B-88D0-AD08E48FE8DA}"/>
              </a:ext>
            </a:extLst>
          </p:cNvPr>
          <p:cNvSpPr>
            <a:spLocks noChangeShapeType="1"/>
          </p:cNvSpPr>
          <p:nvPr/>
        </p:nvSpPr>
        <p:spPr bwMode="auto">
          <a:xfrm>
            <a:off x="778387" y="1160616"/>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89091">
                                            <p:txEl>
                                              <p:pRg st="0" end="0"/>
                                            </p:txEl>
                                          </p:spTgt>
                                        </p:tgtEl>
                                        <p:attrNameLst>
                                          <p:attrName>style.visibility</p:attrName>
                                        </p:attrNameLst>
                                      </p:cBhvr>
                                      <p:to>
                                        <p:strVal val="visible"/>
                                      </p:to>
                                    </p:set>
                                    <p:animEffect transition="in" filter="fade">
                                      <p:cBhvr>
                                        <p:cTn id="7" dur="1000"/>
                                        <p:tgtEl>
                                          <p:spTgt spid="89091">
                                            <p:txEl>
                                              <p:pRg st="0" end="0"/>
                                            </p:txEl>
                                          </p:spTgt>
                                        </p:tgtEl>
                                      </p:cBhvr>
                                    </p:animEffect>
                                    <p:anim calcmode="lin" valueType="num">
                                      <p:cBhvr>
                                        <p:cTn id="8" dur="1000" fill="hold"/>
                                        <p:tgtEl>
                                          <p:spTgt spid="890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9091">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grpId="0" nodeType="withEffect">
                                  <p:stCondLst>
                                    <p:cond delay="0"/>
                                  </p:stCondLst>
                                  <p:childTnLst>
                                    <p:set>
                                      <p:cBhvr>
                                        <p:cTn id="11" dur="1" fill="hold">
                                          <p:stCondLst>
                                            <p:cond delay="0"/>
                                          </p:stCondLst>
                                        </p:cTn>
                                        <p:tgtEl>
                                          <p:spTgt spid="89091">
                                            <p:txEl>
                                              <p:pRg st="1" end="1"/>
                                            </p:txEl>
                                          </p:spTgt>
                                        </p:tgtEl>
                                        <p:attrNameLst>
                                          <p:attrName>style.visibility</p:attrName>
                                        </p:attrNameLst>
                                      </p:cBhvr>
                                      <p:to>
                                        <p:strVal val="visible"/>
                                      </p:to>
                                    </p:set>
                                    <p:animEffect transition="in" filter="fade">
                                      <p:cBhvr>
                                        <p:cTn id="12" dur="1000"/>
                                        <p:tgtEl>
                                          <p:spTgt spid="89091">
                                            <p:txEl>
                                              <p:pRg st="1" end="1"/>
                                            </p:txEl>
                                          </p:spTgt>
                                        </p:tgtEl>
                                      </p:cBhvr>
                                    </p:animEffect>
                                    <p:anim calcmode="lin" valueType="num">
                                      <p:cBhvr>
                                        <p:cTn id="13" dur="1000" fill="hold"/>
                                        <p:tgtEl>
                                          <p:spTgt spid="89091">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89091">
                                            <p:txEl>
                                              <p:pRg st="1" end="1"/>
                                            </p:txEl>
                                          </p:spTgt>
                                        </p:tgtEl>
                                        <p:attrNameLst>
                                          <p:attrName>ppt_y</p:attrName>
                                        </p:attrNameLst>
                                      </p:cBhvr>
                                      <p:tavLst>
                                        <p:tav tm="0">
                                          <p:val>
                                            <p:strVal val="#ppt_y-.1"/>
                                          </p:val>
                                        </p:tav>
                                        <p:tav tm="100000">
                                          <p:val>
                                            <p:strVal val="#ppt_y"/>
                                          </p:val>
                                        </p:tav>
                                      </p:tavLst>
                                    </p:anim>
                                  </p:childTnLst>
                                </p:cTn>
                              </p:par>
                            </p:childTnLst>
                          </p:cTn>
                        </p:par>
                        <p:par>
                          <p:cTn id="15" fill="hold">
                            <p:stCondLst>
                              <p:cond delay="1000"/>
                            </p:stCondLst>
                            <p:childTnLst>
                              <p:par>
                                <p:cTn id="16" presetID="47" presetClass="entr" presetSubtype="0" fill="hold" grpId="0" nodeType="afterEffect">
                                  <p:stCondLst>
                                    <p:cond delay="1000"/>
                                  </p:stCondLst>
                                  <p:childTnLst>
                                    <p:set>
                                      <p:cBhvr>
                                        <p:cTn id="17" dur="1" fill="hold">
                                          <p:stCondLst>
                                            <p:cond delay="0"/>
                                          </p:stCondLst>
                                        </p:cTn>
                                        <p:tgtEl>
                                          <p:spTgt spid="89091">
                                            <p:txEl>
                                              <p:pRg st="2" end="2"/>
                                            </p:txEl>
                                          </p:spTgt>
                                        </p:tgtEl>
                                        <p:attrNameLst>
                                          <p:attrName>style.visibility</p:attrName>
                                        </p:attrNameLst>
                                      </p:cBhvr>
                                      <p:to>
                                        <p:strVal val="visible"/>
                                      </p:to>
                                    </p:set>
                                    <p:animEffect transition="in" filter="fade">
                                      <p:cBhvr>
                                        <p:cTn id="18" dur="1000"/>
                                        <p:tgtEl>
                                          <p:spTgt spid="89091">
                                            <p:txEl>
                                              <p:pRg st="2" end="2"/>
                                            </p:txEl>
                                          </p:spTgt>
                                        </p:tgtEl>
                                      </p:cBhvr>
                                    </p:animEffect>
                                    <p:anim calcmode="lin" valueType="num">
                                      <p:cBhvr>
                                        <p:cTn id="19" dur="1000" fill="hold"/>
                                        <p:tgtEl>
                                          <p:spTgt spid="89091">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89091">
                                            <p:txEl>
                                              <p:pRg st="2" end="2"/>
                                            </p:txEl>
                                          </p:spTgt>
                                        </p:tgtEl>
                                        <p:attrNameLst>
                                          <p:attrName>ppt_y</p:attrName>
                                        </p:attrNameLst>
                                      </p:cBhvr>
                                      <p:tavLst>
                                        <p:tav tm="0">
                                          <p:val>
                                            <p:strVal val="#ppt_y-.1"/>
                                          </p:val>
                                        </p:tav>
                                        <p:tav tm="100000">
                                          <p:val>
                                            <p:strVal val="#ppt_y"/>
                                          </p:val>
                                        </p:tav>
                                      </p:tavLst>
                                    </p:anim>
                                  </p:childTnLst>
                                </p:cTn>
                              </p:par>
                            </p:childTnLst>
                          </p:cTn>
                        </p:par>
                        <p:par>
                          <p:cTn id="21" fill="hold">
                            <p:stCondLst>
                              <p:cond delay="3000"/>
                            </p:stCondLst>
                            <p:childTnLst>
                              <p:par>
                                <p:cTn id="22" presetID="47" presetClass="entr" presetSubtype="0" fill="hold" grpId="0" nodeType="afterEffect">
                                  <p:stCondLst>
                                    <p:cond delay="1500"/>
                                  </p:stCondLst>
                                  <p:childTnLst>
                                    <p:set>
                                      <p:cBhvr>
                                        <p:cTn id="23" dur="1" fill="hold">
                                          <p:stCondLst>
                                            <p:cond delay="0"/>
                                          </p:stCondLst>
                                        </p:cTn>
                                        <p:tgtEl>
                                          <p:spTgt spid="89091">
                                            <p:txEl>
                                              <p:pRg st="3" end="3"/>
                                            </p:txEl>
                                          </p:spTgt>
                                        </p:tgtEl>
                                        <p:attrNameLst>
                                          <p:attrName>style.visibility</p:attrName>
                                        </p:attrNameLst>
                                      </p:cBhvr>
                                      <p:to>
                                        <p:strVal val="visible"/>
                                      </p:to>
                                    </p:set>
                                    <p:animEffect transition="in" filter="fade">
                                      <p:cBhvr>
                                        <p:cTn id="24" dur="1000"/>
                                        <p:tgtEl>
                                          <p:spTgt spid="89091">
                                            <p:txEl>
                                              <p:pRg st="3" end="3"/>
                                            </p:txEl>
                                          </p:spTgt>
                                        </p:tgtEl>
                                      </p:cBhvr>
                                    </p:animEffect>
                                    <p:anim calcmode="lin" valueType="num">
                                      <p:cBhvr>
                                        <p:cTn id="25" dur="1000" fill="hold"/>
                                        <p:tgtEl>
                                          <p:spTgt spid="89091">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89091">
                                            <p:txEl>
                                              <p:pRg st="3" end="3"/>
                                            </p:txEl>
                                          </p:spTgt>
                                        </p:tgtEl>
                                        <p:attrNameLst>
                                          <p:attrName>ppt_y</p:attrName>
                                        </p:attrNameLst>
                                      </p:cBhvr>
                                      <p:tavLst>
                                        <p:tav tm="0">
                                          <p:val>
                                            <p:strVal val="#ppt_y-.1"/>
                                          </p:val>
                                        </p:tav>
                                        <p:tav tm="100000">
                                          <p:val>
                                            <p:strVal val="#ppt_y"/>
                                          </p:val>
                                        </p:tav>
                                      </p:tavLst>
                                    </p:anim>
                                  </p:childTnLst>
                                </p:cTn>
                              </p:par>
                            </p:childTnLst>
                          </p:cTn>
                        </p:par>
                        <p:par>
                          <p:cTn id="27" fill="hold">
                            <p:stCondLst>
                              <p:cond delay="5500"/>
                            </p:stCondLst>
                            <p:childTnLst>
                              <p:par>
                                <p:cTn id="28" presetID="47" presetClass="entr" presetSubtype="0" fill="hold" grpId="0" nodeType="afterEffect">
                                  <p:stCondLst>
                                    <p:cond delay="1500"/>
                                  </p:stCondLst>
                                  <p:childTnLst>
                                    <p:set>
                                      <p:cBhvr>
                                        <p:cTn id="29" dur="1" fill="hold">
                                          <p:stCondLst>
                                            <p:cond delay="0"/>
                                          </p:stCondLst>
                                        </p:cTn>
                                        <p:tgtEl>
                                          <p:spTgt spid="89091">
                                            <p:txEl>
                                              <p:pRg st="4" end="4"/>
                                            </p:txEl>
                                          </p:spTgt>
                                        </p:tgtEl>
                                        <p:attrNameLst>
                                          <p:attrName>style.visibility</p:attrName>
                                        </p:attrNameLst>
                                      </p:cBhvr>
                                      <p:to>
                                        <p:strVal val="visible"/>
                                      </p:to>
                                    </p:set>
                                    <p:animEffect transition="in" filter="fade">
                                      <p:cBhvr>
                                        <p:cTn id="30" dur="1000"/>
                                        <p:tgtEl>
                                          <p:spTgt spid="89091">
                                            <p:txEl>
                                              <p:pRg st="4" end="4"/>
                                            </p:txEl>
                                          </p:spTgt>
                                        </p:tgtEl>
                                      </p:cBhvr>
                                    </p:animEffect>
                                    <p:anim calcmode="lin" valueType="num">
                                      <p:cBhvr>
                                        <p:cTn id="31" dur="1000" fill="hold"/>
                                        <p:tgtEl>
                                          <p:spTgt spid="89091">
                                            <p:txEl>
                                              <p:pRg st="4" end="4"/>
                                            </p:txEl>
                                          </p:spTgt>
                                        </p:tgtEl>
                                        <p:attrNameLst>
                                          <p:attrName>ppt_x</p:attrName>
                                        </p:attrNameLst>
                                      </p:cBhvr>
                                      <p:tavLst>
                                        <p:tav tm="0">
                                          <p:val>
                                            <p:strVal val="#ppt_x"/>
                                          </p:val>
                                        </p:tav>
                                        <p:tav tm="100000">
                                          <p:val>
                                            <p:strVal val="#ppt_x"/>
                                          </p:val>
                                        </p:tav>
                                      </p:tavLst>
                                    </p:anim>
                                    <p:anim calcmode="lin" valueType="num">
                                      <p:cBhvr>
                                        <p:cTn id="32" dur="1000" fill="hold"/>
                                        <p:tgtEl>
                                          <p:spTgt spid="89091">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1"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26BEA5B3-7FF6-4D90-9409-8BC9B9E9572E}"/>
              </a:ext>
            </a:extLst>
          </p:cNvPr>
          <p:cNvSpPr>
            <a:spLocks noGrp="1"/>
          </p:cNvSpPr>
          <p:nvPr>
            <p:ph type="sldNum" sz="quarter" idx="12"/>
          </p:nvPr>
        </p:nvSpPr>
        <p:spPr>
          <a:xfrm>
            <a:off x="9091561" y="6391275"/>
            <a:ext cx="2844800" cy="47625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B056C054-3E09-4908-A85C-76A2BA10D0C1}"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90115" name="Rectangle 3">
            <a:extLst>
              <a:ext uri="{FF2B5EF4-FFF2-40B4-BE49-F238E27FC236}">
                <a16:creationId xmlns:a16="http://schemas.microsoft.com/office/drawing/2014/main" id="{85123F44-C98C-4C4A-A5CE-46940013F2AC}"/>
              </a:ext>
            </a:extLst>
          </p:cNvPr>
          <p:cNvSpPr>
            <a:spLocks noGrp="1" noChangeArrowheads="1"/>
          </p:cNvSpPr>
          <p:nvPr>
            <p:ph type="body" idx="1"/>
          </p:nvPr>
        </p:nvSpPr>
        <p:spPr>
          <a:xfrm>
            <a:off x="737419" y="1828800"/>
            <a:ext cx="10756081" cy="4613273"/>
          </a:xfrm>
        </p:spPr>
        <p:txBody>
          <a:bodyPr/>
          <a:lstStyle/>
          <a:p>
            <a:pPr marL="225425" indent="-225425" eaLnBrk="1" hangingPunct="1">
              <a:spcBef>
                <a:spcPts val="1200"/>
              </a:spcBef>
              <a:defRPr/>
            </a:pPr>
            <a:r>
              <a:rPr lang="en-US" sz="4800" b="1" dirty="0">
                <a:latin typeface="Calibri" panose="020F0502020204030204" pitchFamily="34" charset="0"/>
                <a:cs typeface="Calibri" panose="020F0502020204030204" pitchFamily="34" charset="0"/>
              </a:rPr>
              <a:t>Visited the Americas after his resurrection appearances</a:t>
            </a:r>
          </a:p>
          <a:p>
            <a:pPr marL="509588" lvl="1" indent="-52388" eaLnBrk="1" hangingPunct="1">
              <a:spcBef>
                <a:spcPts val="1200"/>
              </a:spcBef>
              <a:defRPr/>
            </a:pPr>
            <a:r>
              <a:rPr lang="en-US" sz="4000" dirty="0">
                <a:latin typeface="Calibri" panose="020F0502020204030204" pitchFamily="34" charset="0"/>
                <a:cs typeface="Calibri" panose="020F0502020204030204" pitchFamily="34" charset="0"/>
              </a:rPr>
              <a:t>3 Nephi 11-28 (BOM)</a:t>
            </a:r>
          </a:p>
          <a:p>
            <a:pPr marL="749300" lvl="1" indent="-292100" eaLnBrk="1" hangingPunct="1">
              <a:spcBef>
                <a:spcPts val="1200"/>
              </a:spcBef>
              <a:defRPr/>
            </a:pPr>
            <a:r>
              <a:rPr lang="en-US" sz="4000" dirty="0">
                <a:latin typeface="Calibri" panose="020F0502020204030204" pitchFamily="34" charset="0"/>
                <a:cs typeface="Calibri" panose="020F0502020204030204" pitchFamily="34" charset="0"/>
              </a:rPr>
              <a:t>Taught the people, appointed 12 apostles; </a:t>
            </a:r>
            <a:br>
              <a:rPr lang="en-US" sz="4000" dirty="0">
                <a:latin typeface="Calibri" panose="020F0502020204030204" pitchFamily="34" charset="0"/>
                <a:cs typeface="Calibri" panose="020F0502020204030204" pitchFamily="34" charset="0"/>
              </a:rPr>
            </a:br>
            <a:r>
              <a:rPr lang="en-US" sz="4000" dirty="0">
                <a:latin typeface="Calibri" panose="020F0502020204030204" pitchFamily="34" charset="0"/>
                <a:cs typeface="Calibri" panose="020F0502020204030204" pitchFamily="34" charset="0"/>
              </a:rPr>
              <a:t>3 of these Nephite apostles would </a:t>
            </a:r>
            <a:r>
              <a:rPr lang="en-US" sz="4000" i="1" dirty="0">
                <a:latin typeface="Calibri" panose="020F0502020204030204" pitchFamily="34" charset="0"/>
                <a:cs typeface="Calibri" panose="020F0502020204030204" pitchFamily="34" charset="0"/>
              </a:rPr>
              <a:t>“never </a:t>
            </a:r>
            <a:br>
              <a:rPr lang="en-US" sz="4000" i="1" dirty="0">
                <a:latin typeface="Calibri" panose="020F0502020204030204" pitchFamily="34" charset="0"/>
                <a:cs typeface="Calibri" panose="020F0502020204030204" pitchFamily="34" charset="0"/>
              </a:rPr>
            </a:br>
            <a:r>
              <a:rPr lang="en-US" sz="4000" i="1" dirty="0">
                <a:latin typeface="Calibri" panose="020F0502020204030204" pitchFamily="34" charset="0"/>
                <a:cs typeface="Calibri" panose="020F0502020204030204" pitchFamily="34" charset="0"/>
              </a:rPr>
              <a:t>taste of death”</a:t>
            </a:r>
            <a:r>
              <a:rPr lang="en-US" sz="4000" dirty="0">
                <a:latin typeface="Calibri" panose="020F0502020204030204" pitchFamily="34" charset="0"/>
                <a:cs typeface="Calibri" panose="020F0502020204030204" pitchFamily="34" charset="0"/>
              </a:rPr>
              <a:t> (3 Nephi 28:7)</a:t>
            </a:r>
          </a:p>
        </p:txBody>
      </p:sp>
      <p:pic>
        <p:nvPicPr>
          <p:cNvPr id="6" name="Picture 5" descr="A close up of a logo&#10;&#10;Description automatically generated">
            <a:extLst>
              <a:ext uri="{FF2B5EF4-FFF2-40B4-BE49-F238E27FC236}">
                <a16:creationId xmlns:a16="http://schemas.microsoft.com/office/drawing/2014/main" id="{14206FF1-0E92-4D4B-AF60-F4E80423B774}"/>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CF7E9C3C-0859-4D7D-B163-E3A2BD936311}"/>
              </a:ext>
            </a:extLst>
          </p:cNvPr>
          <p:cNvSpPr>
            <a:spLocks noGrp="1" noChangeArrowheads="1"/>
          </p:cNvSpPr>
          <p:nvPr>
            <p:ph type="title"/>
          </p:nvPr>
        </p:nvSpPr>
        <p:spPr>
          <a:xfrm>
            <a:off x="609600" y="228600"/>
            <a:ext cx="9601200"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Christ of Mormonism</a:t>
            </a:r>
          </a:p>
        </p:txBody>
      </p:sp>
      <p:sp>
        <p:nvSpPr>
          <p:cNvPr id="9" name="Line 4">
            <a:extLst>
              <a:ext uri="{FF2B5EF4-FFF2-40B4-BE49-F238E27FC236}">
                <a16:creationId xmlns:a16="http://schemas.microsoft.com/office/drawing/2014/main" id="{FE234FD0-EC68-49F0-95A3-359B384EE4FB}"/>
              </a:ext>
            </a:extLst>
          </p:cNvPr>
          <p:cNvSpPr>
            <a:spLocks noChangeShapeType="1"/>
          </p:cNvSpPr>
          <p:nvPr/>
        </p:nvSpPr>
        <p:spPr bwMode="auto">
          <a:xfrm>
            <a:off x="737419" y="14986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90115">
                                            <p:txEl>
                                              <p:pRg st="0" end="0"/>
                                            </p:txEl>
                                          </p:spTgt>
                                        </p:tgtEl>
                                        <p:attrNameLst>
                                          <p:attrName>style.visibility</p:attrName>
                                        </p:attrNameLst>
                                      </p:cBhvr>
                                      <p:to>
                                        <p:strVal val="visible"/>
                                      </p:to>
                                    </p:set>
                                    <p:animEffect transition="in" filter="fade">
                                      <p:cBhvr>
                                        <p:cTn id="7" dur="1000"/>
                                        <p:tgtEl>
                                          <p:spTgt spid="90115">
                                            <p:txEl>
                                              <p:pRg st="0" end="0"/>
                                            </p:txEl>
                                          </p:spTgt>
                                        </p:tgtEl>
                                      </p:cBhvr>
                                    </p:animEffect>
                                    <p:anim calcmode="lin" valueType="num">
                                      <p:cBhvr>
                                        <p:cTn id="8" dur="1000" fill="hold"/>
                                        <p:tgtEl>
                                          <p:spTgt spid="9011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011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90115">
                                            <p:txEl>
                                              <p:pRg st="1" end="1"/>
                                            </p:txEl>
                                          </p:spTgt>
                                        </p:tgtEl>
                                        <p:attrNameLst>
                                          <p:attrName>style.visibility</p:attrName>
                                        </p:attrNameLst>
                                      </p:cBhvr>
                                      <p:to>
                                        <p:strVal val="visible"/>
                                      </p:to>
                                    </p:set>
                                    <p:animEffect transition="in" filter="fade">
                                      <p:cBhvr>
                                        <p:cTn id="13" dur="1000"/>
                                        <p:tgtEl>
                                          <p:spTgt spid="90115">
                                            <p:txEl>
                                              <p:pRg st="1" end="1"/>
                                            </p:txEl>
                                          </p:spTgt>
                                        </p:tgtEl>
                                      </p:cBhvr>
                                    </p:animEffect>
                                    <p:anim calcmode="lin" valueType="num">
                                      <p:cBhvr>
                                        <p:cTn id="14" dur="1000" fill="hold"/>
                                        <p:tgtEl>
                                          <p:spTgt spid="9011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0115">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0"/>
                                  </p:stCondLst>
                                  <p:childTnLst>
                                    <p:set>
                                      <p:cBhvr>
                                        <p:cTn id="18" dur="1" fill="hold">
                                          <p:stCondLst>
                                            <p:cond delay="0"/>
                                          </p:stCondLst>
                                        </p:cTn>
                                        <p:tgtEl>
                                          <p:spTgt spid="90115">
                                            <p:txEl>
                                              <p:pRg st="2" end="2"/>
                                            </p:txEl>
                                          </p:spTgt>
                                        </p:tgtEl>
                                        <p:attrNameLst>
                                          <p:attrName>style.visibility</p:attrName>
                                        </p:attrNameLst>
                                      </p:cBhvr>
                                      <p:to>
                                        <p:strVal val="visible"/>
                                      </p:to>
                                    </p:set>
                                    <p:animEffect transition="in" filter="fade">
                                      <p:cBhvr>
                                        <p:cTn id="19" dur="1000"/>
                                        <p:tgtEl>
                                          <p:spTgt spid="90115">
                                            <p:txEl>
                                              <p:pRg st="2" end="2"/>
                                            </p:txEl>
                                          </p:spTgt>
                                        </p:tgtEl>
                                      </p:cBhvr>
                                    </p:animEffect>
                                    <p:anim calcmode="lin" valueType="num">
                                      <p:cBhvr>
                                        <p:cTn id="20" dur="1000" fill="hold"/>
                                        <p:tgtEl>
                                          <p:spTgt spid="9011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011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15"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DB9F07BC-5FBE-41B2-801B-5939C1F515E3}"/>
              </a:ext>
            </a:extLst>
          </p:cNvPr>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2377DF-8279-42B8-9D72-FD9420366F6F}"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27</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91139" name="Rectangle 3">
            <a:extLst>
              <a:ext uri="{FF2B5EF4-FFF2-40B4-BE49-F238E27FC236}">
                <a16:creationId xmlns:a16="http://schemas.microsoft.com/office/drawing/2014/main" id="{B6033F1A-4913-4E6F-B31A-57246048C6BE}"/>
              </a:ext>
            </a:extLst>
          </p:cNvPr>
          <p:cNvSpPr>
            <a:spLocks noGrp="1" noChangeArrowheads="1"/>
          </p:cNvSpPr>
          <p:nvPr>
            <p:ph type="body" idx="1"/>
          </p:nvPr>
        </p:nvSpPr>
        <p:spPr>
          <a:xfrm>
            <a:off x="660400" y="2070100"/>
            <a:ext cx="10617200" cy="4254495"/>
          </a:xfrm>
        </p:spPr>
        <p:txBody>
          <a:bodyPr/>
          <a:lstStyle/>
          <a:p>
            <a:pPr marL="225425" indent="-225425" eaLnBrk="1" hangingPunct="1">
              <a:spcBef>
                <a:spcPts val="1200"/>
              </a:spcBef>
              <a:defRPr/>
            </a:pPr>
            <a:r>
              <a:rPr lang="en-US" sz="4600" b="1" dirty="0">
                <a:latin typeface="Calibri" panose="020F0502020204030204" pitchFamily="34" charset="0"/>
                <a:cs typeface="Calibri" panose="020F0502020204030204" pitchFamily="34" charset="0"/>
              </a:rPr>
              <a:t>After resurrection appearances in Bible, Jesus ascended into heaven</a:t>
            </a:r>
          </a:p>
          <a:p>
            <a:pPr lvl="1" eaLnBrk="1" hangingPunct="1">
              <a:spcBef>
                <a:spcPts val="1200"/>
              </a:spcBef>
              <a:buFontTx/>
              <a:buNone/>
              <a:defRPr/>
            </a:pPr>
            <a:r>
              <a:rPr lang="en-US" sz="4000" dirty="0">
                <a:latin typeface="Calibri" panose="020F0502020204030204" pitchFamily="34" charset="0"/>
                <a:cs typeface="Calibri" panose="020F0502020204030204" pitchFamily="34" charset="0"/>
              </a:rPr>
              <a:t>“This same Jesus, who was taken up from you into heaven…” </a:t>
            </a:r>
            <a:r>
              <a:rPr lang="en-US" sz="4000" i="1" dirty="0">
                <a:latin typeface="Calibri" panose="020F0502020204030204" pitchFamily="34" charset="0"/>
                <a:cs typeface="Calibri" panose="020F0502020204030204" pitchFamily="34" charset="0"/>
              </a:rPr>
              <a:t>(Acts 1:11)</a:t>
            </a:r>
          </a:p>
          <a:p>
            <a:pPr lvl="1" eaLnBrk="1" hangingPunct="1">
              <a:spcBef>
                <a:spcPts val="1200"/>
              </a:spcBef>
              <a:buFontTx/>
              <a:buNone/>
              <a:defRPr/>
            </a:pPr>
            <a:r>
              <a:rPr lang="en-US" sz="4000" dirty="0">
                <a:latin typeface="Calibri" panose="020F0502020204030204" pitchFamily="34" charset="0"/>
                <a:cs typeface="Calibri" panose="020F0502020204030204" pitchFamily="34" charset="0"/>
              </a:rPr>
              <a:t>“Therefore being exalted to the right hand of God…” </a:t>
            </a:r>
            <a:r>
              <a:rPr lang="en-US" sz="4000" i="1" dirty="0">
                <a:latin typeface="Calibri" panose="020F0502020204030204" pitchFamily="34" charset="0"/>
                <a:cs typeface="Calibri" panose="020F0502020204030204" pitchFamily="34" charset="0"/>
              </a:rPr>
              <a:t>(Acts 2:33)</a:t>
            </a:r>
          </a:p>
        </p:txBody>
      </p:sp>
      <p:pic>
        <p:nvPicPr>
          <p:cNvPr id="6" name="Picture 5" descr="A close up of a logo&#10;&#10;Description automatically generated">
            <a:extLst>
              <a:ext uri="{FF2B5EF4-FFF2-40B4-BE49-F238E27FC236}">
                <a16:creationId xmlns:a16="http://schemas.microsoft.com/office/drawing/2014/main" id="{B77612F8-5B0B-4FF7-827C-FE1068D6E332}"/>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76B84806-5C82-4DF5-ACF3-FEB830482FA9}"/>
              </a:ext>
            </a:extLst>
          </p:cNvPr>
          <p:cNvSpPr>
            <a:spLocks noGrp="1" noChangeArrowheads="1"/>
          </p:cNvSpPr>
          <p:nvPr>
            <p:ph type="title"/>
          </p:nvPr>
        </p:nvSpPr>
        <p:spPr>
          <a:xfrm>
            <a:off x="660400" y="240178"/>
            <a:ext cx="9601199" cy="1224726"/>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Christ of the Bible</a:t>
            </a:r>
          </a:p>
        </p:txBody>
      </p:sp>
      <p:sp>
        <p:nvSpPr>
          <p:cNvPr id="9" name="Line 4">
            <a:extLst>
              <a:ext uri="{FF2B5EF4-FFF2-40B4-BE49-F238E27FC236}">
                <a16:creationId xmlns:a16="http://schemas.microsoft.com/office/drawing/2014/main" id="{C783389A-5C88-4148-95D5-1CC27378E561}"/>
              </a:ext>
            </a:extLst>
          </p:cNvPr>
          <p:cNvSpPr>
            <a:spLocks noChangeShapeType="1"/>
          </p:cNvSpPr>
          <p:nvPr/>
        </p:nvSpPr>
        <p:spPr bwMode="auto">
          <a:xfrm>
            <a:off x="800100" y="1575619"/>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fade">
                                      <p:cBhvr>
                                        <p:cTn id="7" dur="1000"/>
                                        <p:tgtEl>
                                          <p:spTgt spid="91139">
                                            <p:txEl>
                                              <p:pRg st="0" end="0"/>
                                            </p:txEl>
                                          </p:spTgt>
                                        </p:tgtEl>
                                      </p:cBhvr>
                                    </p:animEffect>
                                    <p:anim calcmode="lin" valueType="num">
                                      <p:cBhvr>
                                        <p:cTn id="8" dur="1000" fill="hold"/>
                                        <p:tgtEl>
                                          <p:spTgt spid="911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113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91139">
                                            <p:txEl>
                                              <p:pRg st="1" end="1"/>
                                            </p:txEl>
                                          </p:spTgt>
                                        </p:tgtEl>
                                        <p:attrNameLst>
                                          <p:attrName>style.visibility</p:attrName>
                                        </p:attrNameLst>
                                      </p:cBhvr>
                                      <p:to>
                                        <p:strVal val="visible"/>
                                      </p:to>
                                    </p:set>
                                    <p:animEffect transition="in" filter="fade">
                                      <p:cBhvr>
                                        <p:cTn id="13" dur="1000"/>
                                        <p:tgtEl>
                                          <p:spTgt spid="91139">
                                            <p:txEl>
                                              <p:pRg st="1" end="1"/>
                                            </p:txEl>
                                          </p:spTgt>
                                        </p:tgtEl>
                                      </p:cBhvr>
                                    </p:animEffect>
                                    <p:anim calcmode="lin" valueType="num">
                                      <p:cBhvr>
                                        <p:cTn id="14" dur="1000" fill="hold"/>
                                        <p:tgtEl>
                                          <p:spTgt spid="9113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113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1000"/>
                                  </p:stCondLst>
                                  <p:childTnLst>
                                    <p:set>
                                      <p:cBhvr>
                                        <p:cTn id="18" dur="1" fill="hold">
                                          <p:stCondLst>
                                            <p:cond delay="0"/>
                                          </p:stCondLst>
                                        </p:cTn>
                                        <p:tgtEl>
                                          <p:spTgt spid="91139">
                                            <p:txEl>
                                              <p:pRg st="2" end="2"/>
                                            </p:txEl>
                                          </p:spTgt>
                                        </p:tgtEl>
                                        <p:attrNameLst>
                                          <p:attrName>style.visibility</p:attrName>
                                        </p:attrNameLst>
                                      </p:cBhvr>
                                      <p:to>
                                        <p:strVal val="visible"/>
                                      </p:to>
                                    </p:set>
                                    <p:animEffect transition="in" filter="fade">
                                      <p:cBhvr>
                                        <p:cTn id="19" dur="1000"/>
                                        <p:tgtEl>
                                          <p:spTgt spid="91139">
                                            <p:txEl>
                                              <p:pRg st="2" end="2"/>
                                            </p:txEl>
                                          </p:spTgt>
                                        </p:tgtEl>
                                      </p:cBhvr>
                                    </p:animEffect>
                                    <p:anim calcmode="lin" valueType="num">
                                      <p:cBhvr>
                                        <p:cTn id="20" dur="1000" fill="hold"/>
                                        <p:tgtEl>
                                          <p:spTgt spid="91139">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113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3">
            <a:extLst>
              <a:ext uri="{FF2B5EF4-FFF2-40B4-BE49-F238E27FC236}">
                <a16:creationId xmlns:a16="http://schemas.microsoft.com/office/drawing/2014/main" id="{CB3FBEDD-D08E-4052-A418-F528A2BF8FEE}"/>
              </a:ext>
            </a:extLst>
          </p:cNvPr>
          <p:cNvSpPr>
            <a:spLocks noGrp="1"/>
          </p:cNvSpPr>
          <p:nvPr>
            <p:ph type="sldNum" sz="quarter" idx="12"/>
          </p:nvPr>
        </p:nvSpPr>
        <p:spPr>
          <a:xfrm>
            <a:off x="11404600" y="6489700"/>
            <a:ext cx="584200" cy="33655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4FA65BA-980A-4123-ACA1-54CB2A162112}"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28</a:t>
            </a:fld>
            <a:endParaRPr lang="en-US" altLang="en-US" sz="1200" dirty="0">
              <a:solidFill>
                <a:srgbClr val="000000"/>
              </a:solidFill>
              <a:latin typeface="Calibri" panose="020F0502020204030204" pitchFamily="34" charset="0"/>
              <a:cs typeface="Calibri" panose="020F0502020204030204" pitchFamily="34" charset="0"/>
            </a:endParaRPr>
          </a:p>
        </p:txBody>
      </p:sp>
      <p:graphicFrame>
        <p:nvGraphicFramePr>
          <p:cNvPr id="82098" name="Group 178">
            <a:extLst>
              <a:ext uri="{FF2B5EF4-FFF2-40B4-BE49-F238E27FC236}">
                <a16:creationId xmlns:a16="http://schemas.microsoft.com/office/drawing/2014/main" id="{9112B927-3A51-4683-A3EC-AD5D2B926558}"/>
              </a:ext>
            </a:extLst>
          </p:cNvPr>
          <p:cNvGraphicFramePr>
            <a:graphicFrameLocks noGrp="1"/>
          </p:cNvGraphicFramePr>
          <p:nvPr>
            <p:extLst>
              <p:ext uri="{D42A27DB-BD31-4B8C-83A1-F6EECF244321}">
                <p14:modId xmlns:p14="http://schemas.microsoft.com/office/powerpoint/2010/main" val="978622359"/>
              </p:ext>
            </p:extLst>
          </p:nvPr>
        </p:nvGraphicFramePr>
        <p:xfrm>
          <a:off x="1110128" y="1378808"/>
          <a:ext cx="9971743" cy="4968446"/>
        </p:xfrm>
        <a:graphic>
          <a:graphicData uri="http://schemas.openxmlformats.org/drawingml/2006/table">
            <a:tbl>
              <a:tblPr/>
              <a:tblGrid>
                <a:gridCol w="3266605">
                  <a:extLst>
                    <a:ext uri="{9D8B030D-6E8A-4147-A177-3AD203B41FA5}">
                      <a16:colId xmlns:a16="http://schemas.microsoft.com/office/drawing/2014/main" val="20000"/>
                    </a:ext>
                  </a:extLst>
                </a:gridCol>
                <a:gridCol w="3352569">
                  <a:extLst>
                    <a:ext uri="{9D8B030D-6E8A-4147-A177-3AD203B41FA5}">
                      <a16:colId xmlns:a16="http://schemas.microsoft.com/office/drawing/2014/main" val="20001"/>
                    </a:ext>
                  </a:extLst>
                </a:gridCol>
                <a:gridCol w="3352569">
                  <a:extLst>
                    <a:ext uri="{9D8B030D-6E8A-4147-A177-3AD203B41FA5}">
                      <a16:colId xmlns:a16="http://schemas.microsoft.com/office/drawing/2014/main" val="20002"/>
                    </a:ext>
                  </a:extLst>
                </a:gridCol>
              </a:tblGrid>
              <a:tr h="100999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6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103156" marR="103156" marT="51575" marB="515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1" i="0" u="sng"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sng" strike="noStrike" cap="none" normalizeH="0" baseline="0" dirty="0">
                          <a:ln>
                            <a:noFill/>
                          </a:ln>
                          <a:solidFill>
                            <a:schemeClr val="tx1"/>
                          </a:solidFill>
                          <a:effectLst/>
                          <a:latin typeface="Calibri" panose="020F0502020204030204" pitchFamily="34" charset="0"/>
                          <a:cs typeface="Calibri" panose="020F0502020204030204" pitchFamily="34" charset="0"/>
                        </a:rPr>
                        <a:t>LDS</a:t>
                      </a:r>
                      <a:endParaRPr kumimoji="0" lang="en-US" sz="40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103156" marR="103156" marT="51575" marB="515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1" i="0" u="sng"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sng"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BIBLE</a:t>
                      </a:r>
                    </a:p>
                  </a:txBody>
                  <a:tcPr marL="103156" marR="103156" marT="51575" marB="515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9849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FIRSTBORN OF THE FATHER</a:t>
                      </a:r>
                    </a:p>
                  </a:txBody>
                  <a:tcPr marL="103156" marR="103156" marT="51575" marB="515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First Spirit-Child</a:t>
                      </a:r>
                      <a:b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born to God in the spirit world</a:t>
                      </a:r>
                    </a:p>
                  </a:txBody>
                  <a:tcPr marL="103156" marR="103156" marT="51575" marB="515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PREEMINENCE</a:t>
                      </a:r>
                      <a:br>
                        <a:rPr kumimoji="0" lang="en-US" sz="3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6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Psalm 89:26-27</a:t>
                      </a:r>
                      <a:br>
                        <a:rPr kumimoji="0" lang="en-US" sz="36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br>
                      <a:r>
                        <a:rPr kumimoji="0" lang="en-US" sz="36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Col. 1:15-18</a:t>
                      </a:r>
                      <a:r>
                        <a:rPr kumimoji="0" lang="en-US" sz="3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L="103156" marR="103156" marT="51575" marB="515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5995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NOT     ETERNAL GOD</a:t>
                      </a:r>
                      <a:r>
                        <a:rPr kumimoji="0" lang="en-US" sz="3600" b="1"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 </a:t>
                      </a:r>
                    </a:p>
                  </a:txBody>
                  <a:tcPr marL="103156" marR="103156" marT="51575" marB="515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Progressed</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Godhood</a:t>
                      </a:r>
                    </a:p>
                  </a:txBody>
                  <a:tcPr marL="103156" marR="103156" marT="51575" marB="515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1" i="1"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sz="36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ETERNAL</a:t>
                      </a:r>
                      <a:br>
                        <a:rPr kumimoji="0" lang="en-US" sz="36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6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John 8:58</a:t>
                      </a:r>
                      <a:br>
                        <a:rPr kumimoji="0" lang="en-US" sz="36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br>
                      <a:r>
                        <a:rPr kumimoji="0" lang="en-US" sz="36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Revelation 3:14</a:t>
                      </a:r>
                    </a:p>
                  </a:txBody>
                  <a:tcPr marL="103156" marR="103156" marT="51575" marB="5157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9894" name="Rectangle 49">
            <a:extLst>
              <a:ext uri="{FF2B5EF4-FFF2-40B4-BE49-F238E27FC236}">
                <a16:creationId xmlns:a16="http://schemas.microsoft.com/office/drawing/2014/main" id="{5304A180-4436-415A-9E25-273C5355B1F8}"/>
              </a:ext>
            </a:extLst>
          </p:cNvPr>
          <p:cNvSpPr>
            <a:spLocks noChangeArrowheads="1"/>
          </p:cNvSpPr>
          <p:nvPr/>
        </p:nvSpPr>
        <p:spPr bwMode="auto">
          <a:xfrm>
            <a:off x="5972175" y="6807200"/>
            <a:ext cx="2476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1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a:t>
            </a:r>
          </a:p>
        </p:txBody>
      </p:sp>
      <p:pic>
        <p:nvPicPr>
          <p:cNvPr id="6" name="Picture 5" descr="A close up of a logo&#10;&#10;Description automatically generated">
            <a:extLst>
              <a:ext uri="{FF2B5EF4-FFF2-40B4-BE49-F238E27FC236}">
                <a16:creationId xmlns:a16="http://schemas.microsoft.com/office/drawing/2014/main" id="{775E83FF-9DF2-45F6-B21F-5F5CB6E2E305}"/>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7" name="Rectangle 2">
            <a:extLst>
              <a:ext uri="{FF2B5EF4-FFF2-40B4-BE49-F238E27FC236}">
                <a16:creationId xmlns:a16="http://schemas.microsoft.com/office/drawing/2014/main" id="{3C2F7824-566A-457B-9F8B-0B2C9541A41F}"/>
              </a:ext>
            </a:extLst>
          </p:cNvPr>
          <p:cNvSpPr txBox="1">
            <a:spLocks noChangeArrowheads="1"/>
          </p:cNvSpPr>
          <p:nvPr/>
        </p:nvSpPr>
        <p:spPr>
          <a:xfrm>
            <a:off x="0" y="187754"/>
            <a:ext cx="12192000" cy="12192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6000" b="1" kern="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Christ of Mormonism</a:t>
            </a:r>
          </a:p>
        </p:txBody>
      </p:sp>
    </p:spTree>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4054" name="Group 86">
            <a:extLst>
              <a:ext uri="{FF2B5EF4-FFF2-40B4-BE49-F238E27FC236}">
                <a16:creationId xmlns:a16="http://schemas.microsoft.com/office/drawing/2014/main" id="{BA909FC6-7E98-4D90-971D-65C27EC10E69}"/>
              </a:ext>
            </a:extLst>
          </p:cNvPr>
          <p:cNvGraphicFramePr>
            <a:graphicFrameLocks noGrp="1"/>
          </p:cNvGraphicFramePr>
          <p:nvPr>
            <p:extLst>
              <p:ext uri="{D42A27DB-BD31-4B8C-83A1-F6EECF244321}">
                <p14:modId xmlns:p14="http://schemas.microsoft.com/office/powerpoint/2010/main" val="1967766958"/>
              </p:ext>
            </p:extLst>
          </p:nvPr>
        </p:nvGraphicFramePr>
        <p:xfrm>
          <a:off x="1676400" y="1219203"/>
          <a:ext cx="8839200" cy="4819489"/>
        </p:xfrm>
        <a:graphic>
          <a:graphicData uri="http://schemas.openxmlformats.org/drawingml/2006/table">
            <a:tbl>
              <a:tblPr/>
              <a:tblGrid>
                <a:gridCol w="28956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gridCol w="2971800">
                  <a:extLst>
                    <a:ext uri="{9D8B030D-6E8A-4147-A177-3AD203B41FA5}">
                      <a16:colId xmlns:a16="http://schemas.microsoft.com/office/drawing/2014/main" val="20002"/>
                    </a:ext>
                  </a:extLst>
                </a:gridCol>
              </a:tblGrid>
              <a:tr h="73506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sng" strike="noStrike" cap="none" normalizeH="0" baseline="0" dirty="0">
                          <a:ln>
                            <a:noFill/>
                          </a:ln>
                          <a:solidFill>
                            <a:schemeClr val="tx1"/>
                          </a:solidFill>
                          <a:effectLst/>
                          <a:latin typeface="Calibri" panose="020F0502020204030204" pitchFamily="34" charset="0"/>
                          <a:cs typeface="Calibri" panose="020F0502020204030204" pitchFamily="34" charset="0"/>
                        </a:rPr>
                        <a:t>LDS</a:t>
                      </a:r>
                      <a:endParaRPr kumimoji="0" lang="en-US" sz="40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sng" strike="noStrike" cap="none" normalizeH="0" baseline="0" dirty="0">
                          <a:ln>
                            <a:noFill/>
                          </a:ln>
                          <a:solidFill>
                            <a:schemeClr val="tx1"/>
                          </a:solidFill>
                          <a:effectLst/>
                          <a:latin typeface="Calibri" panose="020F0502020204030204" pitchFamily="34" charset="0"/>
                          <a:cs typeface="Calibri" panose="020F0502020204030204" pitchFamily="34" charset="0"/>
                        </a:rPr>
                        <a:t>BIBLE</a:t>
                      </a:r>
                      <a:endParaRPr kumimoji="0" lang="en-US" sz="40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272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1" u="none" strike="noStrike" cap="none" normalizeH="0" baseline="0" dirty="0">
                        <a:ln>
                          <a:noFill/>
                        </a:ln>
                        <a:solidFill>
                          <a:srgbClr val="A5002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ONLY BEGOTTEN</a:t>
                      </a:r>
                      <a:br>
                        <a:rPr kumimoji="0" lang="en-US" sz="40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br>
                      <a:r>
                        <a:rPr kumimoji="0" lang="en-US" sz="40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SON OF GOD</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Only Son</a:t>
                      </a:r>
                      <a:br>
                        <a:rPr kumimoji="0" lang="en-US" sz="3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in the flesh</a:t>
                      </a: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3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Begotten like mortals</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UNIQUE</a:t>
                      </a:r>
                      <a:br>
                        <a:rPr kumimoji="0" lang="en-US" sz="32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John 1:14</a:t>
                      </a:r>
                      <a:br>
                        <a:rPr kumimoji="0" lang="en-US" sz="32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2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DEITY</a:t>
                      </a:r>
                      <a:br>
                        <a:rPr kumimoji="0" lang="en-US" sz="32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200" b="0" i="0" u="none" strike="noStrike" kern="1200" cap="none" normalizeH="0" baseline="0" dirty="0">
                          <a:ln>
                            <a:noFill/>
                          </a:ln>
                          <a:solidFill>
                            <a:srgbClr val="A50021"/>
                          </a:solidFill>
                          <a:effectLst/>
                          <a:latin typeface="Calibri" panose="020F0502020204030204" pitchFamily="34" charset="0"/>
                          <a:ea typeface="+mn-ea"/>
                          <a:cs typeface="Calibri" panose="020F0502020204030204" pitchFamily="34" charset="0"/>
                        </a:rPr>
                        <a:t>John 5:17-18;</a:t>
                      </a:r>
                      <a:br>
                        <a:rPr kumimoji="0" lang="en-US" sz="3200" b="0" i="0" u="none" strike="noStrike" kern="1200" cap="none" normalizeH="0" baseline="0" dirty="0">
                          <a:ln>
                            <a:noFill/>
                          </a:ln>
                          <a:solidFill>
                            <a:srgbClr val="A50021"/>
                          </a:solidFill>
                          <a:effectLst/>
                          <a:latin typeface="Calibri" panose="020F0502020204030204" pitchFamily="34" charset="0"/>
                          <a:ea typeface="+mn-ea"/>
                          <a:cs typeface="Calibri" panose="020F0502020204030204" pitchFamily="34" charset="0"/>
                        </a:rPr>
                      </a:br>
                      <a:r>
                        <a:rPr kumimoji="0" lang="en-US" sz="3200" b="0" i="0" u="none" strike="noStrike" kern="1200" cap="none" normalizeH="0" baseline="0" dirty="0">
                          <a:ln>
                            <a:noFill/>
                          </a:ln>
                          <a:solidFill>
                            <a:srgbClr val="A50021"/>
                          </a:solidFill>
                          <a:effectLst/>
                          <a:latin typeface="Calibri" panose="020F0502020204030204" pitchFamily="34" charset="0"/>
                          <a:ea typeface="+mn-ea"/>
                          <a:cs typeface="Calibri" panose="020F0502020204030204" pitchFamily="34" charset="0"/>
                        </a:rPr>
                        <a:t>10:30-36</a:t>
                      </a:r>
                      <a:r>
                        <a:rPr kumimoji="0" lang="en-US" sz="32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55458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VISITED AMERICAS</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Book of Mormon</a:t>
                      </a:r>
                      <a:br>
                        <a:rPr kumimoji="0" lang="en-US" sz="32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2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3 Nephi 11-28</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ASCENDED</a:t>
                      </a:r>
                      <a:br>
                        <a:rPr kumimoji="0" lang="en-US" sz="32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200" b="0" i="0" u="none" strike="noStrike" kern="1200" cap="none" normalizeH="0" baseline="0" dirty="0">
                          <a:ln>
                            <a:noFill/>
                          </a:ln>
                          <a:solidFill>
                            <a:srgbClr val="A50021"/>
                          </a:solidFill>
                          <a:effectLst/>
                          <a:latin typeface="Calibri" panose="020F0502020204030204" pitchFamily="34" charset="0"/>
                          <a:ea typeface="+mn-ea"/>
                          <a:cs typeface="Calibri" panose="020F0502020204030204" pitchFamily="34" charset="0"/>
                        </a:rPr>
                        <a:t>Acts 1:1-3, 9-11, 2:32-35 </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84058" name="Group 90">
            <a:extLst>
              <a:ext uri="{FF2B5EF4-FFF2-40B4-BE49-F238E27FC236}">
                <a16:creationId xmlns:a16="http://schemas.microsoft.com/office/drawing/2014/main" id="{1FA2F82D-0173-4FAE-A1B2-F85F8D6D3D8A}"/>
              </a:ext>
            </a:extLst>
          </p:cNvPr>
          <p:cNvGraphicFramePr>
            <a:graphicFrameLocks noGrp="1"/>
          </p:cNvGraphicFramePr>
          <p:nvPr>
            <p:extLst>
              <p:ext uri="{D42A27DB-BD31-4B8C-83A1-F6EECF244321}">
                <p14:modId xmlns:p14="http://schemas.microsoft.com/office/powerpoint/2010/main" val="841525543"/>
              </p:ext>
            </p:extLst>
          </p:nvPr>
        </p:nvGraphicFramePr>
        <p:xfrm>
          <a:off x="4572000" y="5989320"/>
          <a:ext cx="5943600" cy="701040"/>
        </p:xfrm>
        <a:graphic>
          <a:graphicData uri="http://schemas.openxmlformats.org/drawingml/2006/table">
            <a:tbl>
              <a:tblPr/>
              <a:tblGrid>
                <a:gridCol w="29718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tblGrid>
              <a:tr h="59070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FALSE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kern="1200" cap="none" normalizeH="0" baseline="0" dirty="0">
                          <a:ln>
                            <a:noFill/>
                          </a:ln>
                          <a:solidFill>
                            <a:srgbClr val="0000FF"/>
                          </a:solidFill>
                          <a:effectLst/>
                          <a:latin typeface="Calibri" panose="020F0502020204030204" pitchFamily="34" charset="0"/>
                          <a:ea typeface="+mn-ea"/>
                          <a:cs typeface="Calibri" panose="020F0502020204030204" pitchFamily="34" charset="0"/>
                        </a:rPr>
                        <a:t>TRUE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5" name="Picture 4" descr="A close up of a logo&#10;&#10;Description automatically generated">
            <a:extLst>
              <a:ext uri="{FF2B5EF4-FFF2-40B4-BE49-F238E27FC236}">
                <a16:creationId xmlns:a16="http://schemas.microsoft.com/office/drawing/2014/main" id="{86235D58-510C-4F62-92A7-95AD1603DF2E}"/>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6" name="Slide Number Placeholder 5">
            <a:extLst>
              <a:ext uri="{FF2B5EF4-FFF2-40B4-BE49-F238E27FC236}">
                <a16:creationId xmlns:a16="http://schemas.microsoft.com/office/drawing/2014/main" id="{510C0B17-F9DB-4262-8110-007419FBA5D5}"/>
              </a:ext>
            </a:extLst>
          </p:cNvPr>
          <p:cNvSpPr>
            <a:spLocks noGrp="1"/>
          </p:cNvSpPr>
          <p:nvPr>
            <p:ph type="sldNum" sz="quarter" idx="12"/>
          </p:nvPr>
        </p:nvSpPr>
        <p:spPr>
          <a:xfrm>
            <a:off x="11686689" y="6411526"/>
            <a:ext cx="342028" cy="341056"/>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72FF38-9C4E-426D-A82C-9394F67607E9}"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29</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 name="Rectangle 2">
            <a:extLst>
              <a:ext uri="{FF2B5EF4-FFF2-40B4-BE49-F238E27FC236}">
                <a16:creationId xmlns:a16="http://schemas.microsoft.com/office/drawing/2014/main" id="{AF499EB9-194E-4B23-8472-C90752F0C897}"/>
              </a:ext>
            </a:extLst>
          </p:cNvPr>
          <p:cNvSpPr txBox="1">
            <a:spLocks noChangeArrowheads="1"/>
          </p:cNvSpPr>
          <p:nvPr/>
        </p:nvSpPr>
        <p:spPr>
          <a:xfrm>
            <a:off x="0" y="105418"/>
            <a:ext cx="12192000" cy="111378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6000" b="1" kern="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Christ of Mormonism</a:t>
            </a:r>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35CD260A-1ABD-42CC-8849-DE4A4BCC7337}"/>
              </a:ext>
            </a:extLst>
          </p:cNvPr>
          <p:cNvSpPr>
            <a:spLocks noGrp="1"/>
          </p:cNvSpPr>
          <p:nvPr>
            <p:ph type="sldNum" sz="quarter" idx="12"/>
          </p:nvPr>
        </p:nvSpPr>
        <p:spPr>
          <a:xfrm>
            <a:off x="9084442" y="6390717"/>
            <a:ext cx="2844800" cy="427982"/>
          </a:xfr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A561716-667E-4C28-9821-4235118B3E5D}"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ea typeface="+mn-ea"/>
              <a:cs typeface="Calibri" panose="020F0502020204030204" pitchFamily="34" charset="0"/>
            </a:endParaRPr>
          </a:p>
        </p:txBody>
      </p:sp>
      <p:sp>
        <p:nvSpPr>
          <p:cNvPr id="13314" name="Rectangle 2">
            <a:extLst>
              <a:ext uri="{FF2B5EF4-FFF2-40B4-BE49-F238E27FC236}">
                <a16:creationId xmlns:a16="http://schemas.microsoft.com/office/drawing/2014/main" id="{0D8C0837-1909-49BC-AC40-3727E469A90C}"/>
              </a:ext>
            </a:extLst>
          </p:cNvPr>
          <p:cNvSpPr>
            <a:spLocks noGrp="1" noChangeArrowheads="1"/>
          </p:cNvSpPr>
          <p:nvPr>
            <p:ph type="title"/>
          </p:nvPr>
        </p:nvSpPr>
        <p:spPr>
          <a:xfrm>
            <a:off x="1524000" y="228600"/>
            <a:ext cx="9144000" cy="1524000"/>
          </a:xfrm>
        </p:spPr>
        <p:txBody>
          <a:bodyPr/>
          <a:lstStyle/>
          <a:p>
            <a:pPr eaLnBrk="1" hangingPunct="1">
              <a:defRPr/>
            </a:pPr>
            <a:r>
              <a:rPr lang="en-US" sz="6600" b="1" kern="120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Testing Doctrine</a:t>
            </a:r>
          </a:p>
        </p:txBody>
      </p:sp>
      <p:sp>
        <p:nvSpPr>
          <p:cNvPr id="13315" name="Rectangle 3">
            <a:extLst>
              <a:ext uri="{FF2B5EF4-FFF2-40B4-BE49-F238E27FC236}">
                <a16:creationId xmlns:a16="http://schemas.microsoft.com/office/drawing/2014/main" id="{F9A155B3-2D25-44E0-804C-03AD1D42A55E}"/>
              </a:ext>
            </a:extLst>
          </p:cNvPr>
          <p:cNvSpPr>
            <a:spLocks noGrp="1" noChangeArrowheads="1"/>
          </p:cNvSpPr>
          <p:nvPr>
            <p:ph type="body" idx="1"/>
          </p:nvPr>
        </p:nvSpPr>
        <p:spPr>
          <a:xfrm>
            <a:off x="609600" y="2133603"/>
            <a:ext cx="10972800" cy="4111625"/>
          </a:xfrm>
        </p:spPr>
        <p:txBody>
          <a:bodyPr/>
          <a:lstStyle/>
          <a:p>
            <a:pPr marL="0" indent="0" eaLnBrk="1" hangingPunct="1">
              <a:buNone/>
              <a:defRPr/>
            </a:pPr>
            <a:r>
              <a:rPr lang="en-US" sz="4400" dirty="0">
                <a:latin typeface="Calibri" panose="020F0502020204030204" pitchFamily="34" charset="0"/>
                <a:cs typeface="Calibri" panose="020F0502020204030204" pitchFamily="34" charset="0"/>
              </a:rPr>
              <a:t>“The doctrines of false teachers will not stand the test when tried by the accepted standards of measurement, the Scriptures.”</a:t>
            </a:r>
          </a:p>
          <a:p>
            <a:pPr marL="0" indent="0" algn="r" eaLnBrk="1" hangingPunct="1">
              <a:buNone/>
              <a:defRPr/>
            </a:pPr>
            <a:endParaRPr lang="en-US" sz="1000" dirty="0">
              <a:latin typeface="Calibri" panose="020F0502020204030204" pitchFamily="34" charset="0"/>
              <a:cs typeface="Calibri" panose="020F0502020204030204" pitchFamily="34" charset="0"/>
            </a:endParaRPr>
          </a:p>
          <a:p>
            <a:pPr marL="0" indent="0" algn="r" eaLnBrk="1" hangingPunct="1">
              <a:buNone/>
              <a:defRPr/>
            </a:pPr>
            <a:r>
              <a:rPr lang="en-US" sz="4000" dirty="0">
                <a:latin typeface="Calibri" panose="020F0502020204030204" pitchFamily="34" charset="0"/>
                <a:cs typeface="Calibri" panose="020F0502020204030204" pitchFamily="34" charset="0"/>
              </a:rPr>
              <a:t>Joseph Fielding Smith</a:t>
            </a:r>
            <a:br>
              <a:rPr lang="en-US" sz="4000" dirty="0">
                <a:latin typeface="Calibri" panose="020F0502020204030204" pitchFamily="34" charset="0"/>
                <a:cs typeface="Calibri" panose="020F0502020204030204" pitchFamily="34" charset="0"/>
              </a:rPr>
            </a:br>
            <a:r>
              <a:rPr lang="en-US" sz="4000" i="1" dirty="0">
                <a:latin typeface="Calibri" panose="020F0502020204030204" pitchFamily="34" charset="0"/>
                <a:cs typeface="Calibri" panose="020F0502020204030204" pitchFamily="34" charset="0"/>
              </a:rPr>
              <a:t>Doctrines of Salvation, </a:t>
            </a:r>
            <a:r>
              <a:rPr lang="en-US" sz="4000" dirty="0">
                <a:latin typeface="Calibri" panose="020F0502020204030204" pitchFamily="34" charset="0"/>
                <a:cs typeface="Calibri" panose="020F0502020204030204" pitchFamily="34" charset="0"/>
              </a:rPr>
              <a:t>I:188</a:t>
            </a:r>
          </a:p>
        </p:txBody>
      </p:sp>
      <p:pic>
        <p:nvPicPr>
          <p:cNvPr id="5" name="Picture 4" descr="A close up of a logo&#10;&#10;Description automatically generated">
            <a:extLst>
              <a:ext uri="{FF2B5EF4-FFF2-40B4-BE49-F238E27FC236}">
                <a16:creationId xmlns:a16="http://schemas.microsoft.com/office/drawing/2014/main" id="{8C1814CA-4370-40B8-8E63-8466D947C039}"/>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0BB1478C-5189-47E4-A066-E6AA1AAF8078}"/>
              </a:ext>
            </a:extLst>
          </p:cNvPr>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C866240-B162-4E3D-9059-16795CECE9E8}"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30</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92162" name="Rectangle 2">
            <a:extLst>
              <a:ext uri="{FF2B5EF4-FFF2-40B4-BE49-F238E27FC236}">
                <a16:creationId xmlns:a16="http://schemas.microsoft.com/office/drawing/2014/main" id="{B8E3200B-6940-476C-AD44-21004BCD580C}"/>
              </a:ext>
            </a:extLst>
          </p:cNvPr>
          <p:cNvSpPr>
            <a:spLocks noGrp="1" noChangeArrowheads="1"/>
          </p:cNvSpPr>
          <p:nvPr>
            <p:ph type="title"/>
          </p:nvPr>
        </p:nvSpPr>
        <p:spPr>
          <a:xfrm>
            <a:off x="1524000" y="136524"/>
            <a:ext cx="9144000" cy="1235075"/>
          </a:xfrm>
        </p:spPr>
        <p:txBody>
          <a:bodyPr/>
          <a:lstStyle/>
          <a:p>
            <a:pPr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Concerning Christ…</a:t>
            </a:r>
          </a:p>
        </p:txBody>
      </p:sp>
      <p:sp>
        <p:nvSpPr>
          <p:cNvPr id="92163" name="Rectangle 3">
            <a:extLst>
              <a:ext uri="{FF2B5EF4-FFF2-40B4-BE49-F238E27FC236}">
                <a16:creationId xmlns:a16="http://schemas.microsoft.com/office/drawing/2014/main" id="{1578A50B-972D-4DB8-9B30-6E14B4DE2BA2}"/>
              </a:ext>
            </a:extLst>
          </p:cNvPr>
          <p:cNvSpPr>
            <a:spLocks noGrp="1" noChangeArrowheads="1"/>
          </p:cNvSpPr>
          <p:nvPr>
            <p:ph type="body" idx="1"/>
          </p:nvPr>
        </p:nvSpPr>
        <p:spPr>
          <a:xfrm>
            <a:off x="711200" y="1516062"/>
            <a:ext cx="10769600" cy="4967288"/>
          </a:xfrm>
        </p:spPr>
        <p:txBody>
          <a:bodyPr/>
          <a:lstStyle/>
          <a:p>
            <a:pPr marL="292100" indent="-292100" eaLnBrk="1" hangingPunct="1">
              <a:defRPr/>
            </a:pPr>
            <a:r>
              <a:rPr lang="en-US" sz="4400" dirty="0">
                <a:latin typeface="Calibri" panose="020F0502020204030204" pitchFamily="34" charset="0"/>
                <a:cs typeface="Calibri" panose="020F0502020204030204" pitchFamily="34" charset="0"/>
              </a:rPr>
              <a:t>The </a:t>
            </a:r>
            <a:r>
              <a:rPr lang="en-US" sz="4400" u="sng" dirty="0">
                <a:latin typeface="Calibri" panose="020F0502020204030204" pitchFamily="34" charset="0"/>
                <a:cs typeface="Calibri" panose="020F0502020204030204" pitchFamily="34" charset="0"/>
              </a:rPr>
              <a:t>Christ</a:t>
            </a:r>
            <a:r>
              <a:rPr lang="en-US" sz="4400" dirty="0">
                <a:latin typeface="Calibri" panose="020F0502020204030204" pitchFamily="34" charset="0"/>
                <a:cs typeface="Calibri" panose="020F0502020204030204" pitchFamily="34" charset="0"/>
              </a:rPr>
              <a:t> of Mormonism is </a:t>
            </a:r>
            <a:r>
              <a:rPr lang="en-US" sz="4400" b="1" i="1" dirty="0">
                <a:solidFill>
                  <a:srgbClr val="A50021"/>
                </a:solidFill>
                <a:latin typeface="Calibri" panose="020F0502020204030204" pitchFamily="34" charset="0"/>
                <a:cs typeface="Calibri" panose="020F0502020204030204" pitchFamily="34" charset="0"/>
              </a:rPr>
              <a:t>NOT</a:t>
            </a:r>
            <a:r>
              <a:rPr lang="en-US" sz="4400" dirty="0">
                <a:solidFill>
                  <a:srgbClr val="000099"/>
                </a:solidFill>
                <a:latin typeface="Calibri" panose="020F0502020204030204" pitchFamily="34" charset="0"/>
                <a:cs typeface="Calibri" panose="020F0502020204030204" pitchFamily="34" charset="0"/>
              </a:rPr>
              <a:t> </a:t>
            </a:r>
            <a:r>
              <a:rPr lang="en-US" sz="4400" dirty="0">
                <a:latin typeface="Calibri" panose="020F0502020204030204" pitchFamily="34" charset="0"/>
                <a:cs typeface="Calibri" panose="020F0502020204030204" pitchFamily="34" charset="0"/>
              </a:rPr>
              <a:t>the </a:t>
            </a:r>
            <a:r>
              <a:rPr lang="en-US" sz="4400" u="sng" dirty="0">
                <a:latin typeface="Calibri" panose="020F0502020204030204" pitchFamily="34" charset="0"/>
                <a:cs typeface="Calibri" panose="020F0502020204030204" pitchFamily="34" charset="0"/>
              </a:rPr>
              <a:t>Christ</a:t>
            </a:r>
            <a:r>
              <a:rPr lang="en-US" sz="4400" dirty="0">
                <a:latin typeface="Calibri" panose="020F0502020204030204" pitchFamily="34" charset="0"/>
                <a:cs typeface="Calibri" panose="020F0502020204030204" pitchFamily="34" charset="0"/>
              </a:rPr>
              <a:t> of the Bible</a:t>
            </a:r>
          </a:p>
          <a:p>
            <a:pPr lvl="1" eaLnBrk="1" hangingPunct="1">
              <a:defRPr/>
            </a:pPr>
            <a:r>
              <a:rPr lang="en-US" sz="4000" dirty="0">
                <a:latin typeface="Calibri" panose="020F0502020204030204" pitchFamily="34" charset="0"/>
                <a:cs typeface="Calibri" panose="020F0502020204030204" pitchFamily="34" charset="0"/>
              </a:rPr>
              <a:t>Bible doctrine is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Mormon doctrine, and Mormon doctrine is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Bible doctrine</a:t>
            </a:r>
          </a:p>
          <a:p>
            <a:pPr lvl="1" eaLnBrk="1" hangingPunct="1">
              <a:defRPr/>
            </a:pPr>
            <a:r>
              <a:rPr lang="en-US" sz="4000" dirty="0">
                <a:latin typeface="Calibri" panose="020F0502020204030204" pitchFamily="34" charset="0"/>
                <a:cs typeface="Calibri" panose="020F0502020204030204" pitchFamily="34" charset="0"/>
              </a:rPr>
              <a:t>They are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one and the same</a:t>
            </a:r>
          </a:p>
          <a:p>
            <a:pPr lvl="1" eaLnBrk="1" hangingPunct="1">
              <a:defRPr/>
            </a:pPr>
            <a:r>
              <a:rPr lang="en-US" sz="4000" b="1" i="1" dirty="0">
                <a:solidFill>
                  <a:srgbClr val="0000FF"/>
                </a:solidFill>
                <a:latin typeface="Calibri" panose="020F0502020204030204" pitchFamily="34" charset="0"/>
                <a:cs typeface="Calibri" panose="020F0502020204030204" pitchFamily="34" charset="0"/>
              </a:rPr>
              <a:t>No Mormon truly believes the Bible, and a true Bible believer cannot be a Mormon!</a:t>
            </a:r>
          </a:p>
        </p:txBody>
      </p:sp>
      <p:pic>
        <p:nvPicPr>
          <p:cNvPr id="5" name="Picture 4" descr="A close up of a logo&#10;&#10;Description automatically generated">
            <a:extLst>
              <a:ext uri="{FF2B5EF4-FFF2-40B4-BE49-F238E27FC236}">
                <a16:creationId xmlns:a16="http://schemas.microsoft.com/office/drawing/2014/main" id="{6A0E624D-B6B9-4341-9521-D8D9707E2698}"/>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fade">
                                      <p:cBhvr>
                                        <p:cTn id="7" dur="1000"/>
                                        <p:tgtEl>
                                          <p:spTgt spid="92163">
                                            <p:txEl>
                                              <p:pRg st="0" end="0"/>
                                            </p:txEl>
                                          </p:spTgt>
                                        </p:tgtEl>
                                      </p:cBhvr>
                                    </p:animEffect>
                                    <p:anim calcmode="lin" valueType="num">
                                      <p:cBhvr>
                                        <p:cTn id="8" dur="1000" fill="hold"/>
                                        <p:tgtEl>
                                          <p:spTgt spid="9216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216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92163">
                                            <p:txEl>
                                              <p:pRg st="1" end="1"/>
                                            </p:txEl>
                                          </p:spTgt>
                                        </p:tgtEl>
                                        <p:attrNameLst>
                                          <p:attrName>style.visibility</p:attrName>
                                        </p:attrNameLst>
                                      </p:cBhvr>
                                      <p:to>
                                        <p:strVal val="visible"/>
                                      </p:to>
                                    </p:set>
                                    <p:animEffect transition="in" filter="fade">
                                      <p:cBhvr>
                                        <p:cTn id="13" dur="1000"/>
                                        <p:tgtEl>
                                          <p:spTgt spid="92163">
                                            <p:txEl>
                                              <p:pRg st="1" end="1"/>
                                            </p:txEl>
                                          </p:spTgt>
                                        </p:tgtEl>
                                      </p:cBhvr>
                                    </p:animEffect>
                                    <p:anim calcmode="lin" valueType="num">
                                      <p:cBhvr>
                                        <p:cTn id="14" dur="1000" fill="hold"/>
                                        <p:tgtEl>
                                          <p:spTgt spid="9216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216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7" presetClass="entr" presetSubtype="0" fill="hold" grpId="0" nodeType="afterEffect">
                                  <p:stCondLst>
                                    <p:cond delay="500"/>
                                  </p:stCondLst>
                                  <p:childTnLst>
                                    <p:set>
                                      <p:cBhvr>
                                        <p:cTn id="18" dur="1" fill="hold">
                                          <p:stCondLst>
                                            <p:cond delay="0"/>
                                          </p:stCondLst>
                                        </p:cTn>
                                        <p:tgtEl>
                                          <p:spTgt spid="92163">
                                            <p:txEl>
                                              <p:pRg st="2" end="2"/>
                                            </p:txEl>
                                          </p:spTgt>
                                        </p:tgtEl>
                                        <p:attrNameLst>
                                          <p:attrName>style.visibility</p:attrName>
                                        </p:attrNameLst>
                                      </p:cBhvr>
                                      <p:to>
                                        <p:strVal val="visible"/>
                                      </p:to>
                                    </p:set>
                                    <p:animEffect transition="in" filter="fade">
                                      <p:cBhvr>
                                        <p:cTn id="19" dur="1000"/>
                                        <p:tgtEl>
                                          <p:spTgt spid="92163">
                                            <p:txEl>
                                              <p:pRg st="2" end="2"/>
                                            </p:txEl>
                                          </p:spTgt>
                                        </p:tgtEl>
                                      </p:cBhvr>
                                    </p:animEffect>
                                    <p:anim calcmode="lin" valueType="num">
                                      <p:cBhvr>
                                        <p:cTn id="20" dur="1000" fill="hold"/>
                                        <p:tgtEl>
                                          <p:spTgt spid="9216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216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47" presetClass="entr" presetSubtype="0" fill="hold" grpId="0" nodeType="afterEffect">
                                  <p:stCondLst>
                                    <p:cond delay="500"/>
                                  </p:stCondLst>
                                  <p:childTnLst>
                                    <p:set>
                                      <p:cBhvr>
                                        <p:cTn id="24" dur="1" fill="hold">
                                          <p:stCondLst>
                                            <p:cond delay="0"/>
                                          </p:stCondLst>
                                        </p:cTn>
                                        <p:tgtEl>
                                          <p:spTgt spid="92163">
                                            <p:txEl>
                                              <p:pRg st="3" end="3"/>
                                            </p:txEl>
                                          </p:spTgt>
                                        </p:tgtEl>
                                        <p:attrNameLst>
                                          <p:attrName>style.visibility</p:attrName>
                                        </p:attrNameLst>
                                      </p:cBhvr>
                                      <p:to>
                                        <p:strVal val="visible"/>
                                      </p:to>
                                    </p:set>
                                    <p:animEffect transition="in" filter="fade">
                                      <p:cBhvr>
                                        <p:cTn id="25" dur="1000"/>
                                        <p:tgtEl>
                                          <p:spTgt spid="92163">
                                            <p:txEl>
                                              <p:pRg st="3" end="3"/>
                                            </p:txEl>
                                          </p:spTgt>
                                        </p:tgtEl>
                                      </p:cBhvr>
                                    </p:animEffect>
                                    <p:anim calcmode="lin" valueType="num">
                                      <p:cBhvr>
                                        <p:cTn id="26" dur="1000" fill="hold"/>
                                        <p:tgtEl>
                                          <p:spTgt spid="9216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9216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CD95AF38-D83A-435E-8E23-38F4CB48A828}"/>
              </a:ext>
            </a:extLst>
          </p:cNvPr>
          <p:cNvSpPr>
            <a:spLocks noGrp="1" noChangeArrowheads="1"/>
          </p:cNvSpPr>
          <p:nvPr>
            <p:ph type="title"/>
          </p:nvPr>
        </p:nvSpPr>
        <p:spPr>
          <a:xfrm>
            <a:off x="596900" y="215903"/>
            <a:ext cx="9613900" cy="1066785"/>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Mormonism and Man</a:t>
            </a:r>
          </a:p>
        </p:txBody>
      </p:sp>
      <p:sp>
        <p:nvSpPr>
          <p:cNvPr id="98307" name="Rectangle 3">
            <a:extLst>
              <a:ext uri="{FF2B5EF4-FFF2-40B4-BE49-F238E27FC236}">
                <a16:creationId xmlns:a16="http://schemas.microsoft.com/office/drawing/2014/main" id="{6627DF7A-A62B-4E7B-9A57-F409323B6722}"/>
              </a:ext>
            </a:extLst>
          </p:cNvPr>
          <p:cNvSpPr>
            <a:spLocks noGrp="1" noChangeArrowheads="1"/>
          </p:cNvSpPr>
          <p:nvPr>
            <p:ph type="body" idx="1"/>
          </p:nvPr>
        </p:nvSpPr>
        <p:spPr>
          <a:xfrm>
            <a:off x="596900" y="1371602"/>
            <a:ext cx="11176000" cy="5486398"/>
          </a:xfrm>
        </p:spPr>
        <p:txBody>
          <a:bodyPr/>
          <a:lstStyle/>
          <a:p>
            <a:pPr marL="225425" indent="-225425" eaLnBrk="1" hangingPunct="1">
              <a:defRPr/>
            </a:pPr>
            <a:r>
              <a:rPr lang="en-US" sz="4400" b="1" dirty="0">
                <a:latin typeface="Calibri" panose="020F0502020204030204" pitchFamily="34" charset="0"/>
                <a:cs typeface="Calibri" panose="020F0502020204030204" pitchFamily="34" charset="0"/>
              </a:rPr>
              <a:t>Pre-mortal, spirit children of God</a:t>
            </a:r>
            <a:r>
              <a:rPr lang="en-US" sz="4400" dirty="0">
                <a:latin typeface="Calibri" panose="020F0502020204030204" pitchFamily="34" charset="0"/>
                <a:cs typeface="Calibri" panose="020F0502020204030204" pitchFamily="34" charset="0"/>
              </a:rPr>
              <a:t> </a:t>
            </a:r>
            <a:endParaRPr lang="en-US" sz="4400" b="1" dirty="0">
              <a:latin typeface="Calibri" panose="020F0502020204030204" pitchFamily="34" charset="0"/>
              <a:cs typeface="Calibri" panose="020F0502020204030204" pitchFamily="34" charset="0"/>
            </a:endParaRPr>
          </a:p>
          <a:p>
            <a:pPr marL="225425" indent="-225425" eaLnBrk="1" hangingPunct="1">
              <a:buNone/>
              <a:defRPr/>
            </a:pPr>
            <a:r>
              <a:rPr lang="en-US" sz="1400" b="1" dirty="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“Life for you did not begin here on earth. You lived before you were born…we all once lived in the presence of God, the Eternal Father. In the world before your earth life you were a spirit child of His. With this divine parentage, your destiny through righteous living, is to become like your Father in Heaven and return to his presence.” </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							      </a:t>
            </a:r>
            <a:r>
              <a:rPr lang="en-US" dirty="0">
                <a:latin typeface="Calibri" panose="020F0502020204030204" pitchFamily="34" charset="0"/>
                <a:cs typeface="Calibri" panose="020F0502020204030204" pitchFamily="34" charset="0"/>
              </a:rPr>
              <a:t>(</a:t>
            </a:r>
            <a:r>
              <a:rPr lang="en-US" i="1" dirty="0">
                <a:latin typeface="Calibri" panose="020F0502020204030204" pitchFamily="34" charset="0"/>
                <a:cs typeface="Calibri" panose="020F0502020204030204" pitchFamily="34" charset="0"/>
              </a:rPr>
              <a:t>The Purpose of Life</a:t>
            </a:r>
            <a:r>
              <a:rPr lang="en-US" dirty="0">
                <a:latin typeface="Calibri" panose="020F0502020204030204" pitchFamily="34" charset="0"/>
                <a:cs typeface="Calibri" panose="020F0502020204030204" pitchFamily="34" charset="0"/>
              </a:rPr>
              <a:t>, 2)</a:t>
            </a:r>
          </a:p>
          <a:p>
            <a:pPr marL="225425" indent="-225425" eaLnBrk="1" hangingPunct="1">
              <a:buNone/>
              <a:defRPr/>
            </a:pPr>
            <a:r>
              <a:rPr lang="en-US" sz="2400" dirty="0">
                <a:latin typeface="Calibri" panose="020F0502020204030204" pitchFamily="34" charset="0"/>
                <a:cs typeface="Calibri" panose="020F0502020204030204" pitchFamily="34" charset="0"/>
              </a:rPr>
              <a:t>	</a:t>
            </a:r>
            <a:r>
              <a:rPr lang="en-US" sz="3600" dirty="0">
                <a:latin typeface="Calibri" panose="020F0502020204030204" pitchFamily="34" charset="0"/>
                <a:cs typeface="Calibri" panose="020F0502020204030204" pitchFamily="34" charset="0"/>
              </a:rPr>
              <a:t>“Man was also in the beginning with God.” (D&amp;C 93:29)</a:t>
            </a:r>
          </a:p>
        </p:txBody>
      </p:sp>
      <p:sp>
        <p:nvSpPr>
          <p:cNvPr id="98308" name="Line 4">
            <a:extLst>
              <a:ext uri="{FF2B5EF4-FFF2-40B4-BE49-F238E27FC236}">
                <a16:creationId xmlns:a16="http://schemas.microsoft.com/office/drawing/2014/main" id="{0D8CDE77-B19F-4008-83E6-082FF0F84E80}"/>
              </a:ext>
            </a:extLst>
          </p:cNvPr>
          <p:cNvSpPr>
            <a:spLocks noChangeShapeType="1"/>
          </p:cNvSpPr>
          <p:nvPr/>
        </p:nvSpPr>
        <p:spPr bwMode="auto">
          <a:xfrm>
            <a:off x="762000" y="12827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
        <p:nvSpPr>
          <p:cNvPr id="5" name="Slide Number Placeholder 5">
            <a:extLst>
              <a:ext uri="{FF2B5EF4-FFF2-40B4-BE49-F238E27FC236}">
                <a16:creationId xmlns:a16="http://schemas.microsoft.com/office/drawing/2014/main" id="{1C8F1C3C-524D-4A46-A8B3-8E5F3474F87A}"/>
              </a:ext>
            </a:extLst>
          </p:cNvPr>
          <p:cNvSpPr>
            <a:spLocks noGrp="1"/>
          </p:cNvSpPr>
          <p:nvPr>
            <p:ph type="sldNum" sz="quarter" idx="12"/>
          </p:nvPr>
        </p:nvSpPr>
        <p:spPr>
          <a:xfrm>
            <a:off x="11442700" y="6469062"/>
            <a:ext cx="508872" cy="320675"/>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C866240-B162-4E3D-9059-16795CECE9E8}"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31</a:t>
            </a:fld>
            <a:endParaRPr lang="en-US" altLang="en-US" sz="1200" dirty="0">
              <a:solidFill>
                <a:srgbClr val="000000"/>
              </a:solidFill>
              <a:latin typeface="Calibri" panose="020F0502020204030204" pitchFamily="34" charset="0"/>
              <a:cs typeface="Calibri" panose="020F0502020204030204" pitchFamily="34" charset="0"/>
            </a:endParaRPr>
          </a:p>
        </p:txBody>
      </p:sp>
      <p:pic>
        <p:nvPicPr>
          <p:cNvPr id="6" name="Picture 5" descr="A close up of a logo&#10;&#10;Description automatically generated">
            <a:extLst>
              <a:ext uri="{FF2B5EF4-FFF2-40B4-BE49-F238E27FC236}">
                <a16:creationId xmlns:a16="http://schemas.microsoft.com/office/drawing/2014/main" id="{34B4F0C8-60E6-4FAB-A429-1587E3731C18}"/>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98307">
                                            <p:txEl>
                                              <p:pRg st="0" end="0"/>
                                            </p:txEl>
                                          </p:spTgt>
                                        </p:tgtEl>
                                        <p:attrNameLst>
                                          <p:attrName>style.visibility</p:attrName>
                                        </p:attrNameLst>
                                      </p:cBhvr>
                                      <p:to>
                                        <p:strVal val="visible"/>
                                      </p:to>
                                    </p:set>
                                    <p:animEffect transition="in" filter="fade">
                                      <p:cBhvr>
                                        <p:cTn id="7" dur="1000"/>
                                        <p:tgtEl>
                                          <p:spTgt spid="98307">
                                            <p:txEl>
                                              <p:pRg st="0" end="0"/>
                                            </p:txEl>
                                          </p:spTgt>
                                        </p:tgtEl>
                                      </p:cBhvr>
                                    </p:animEffect>
                                    <p:anim calcmode="lin" valueType="num">
                                      <p:cBhvr>
                                        <p:cTn id="8" dur="1000" fill="hold"/>
                                        <p:tgtEl>
                                          <p:spTgt spid="9830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830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98307">
                                            <p:txEl>
                                              <p:pRg st="1" end="1"/>
                                            </p:txEl>
                                          </p:spTgt>
                                        </p:tgtEl>
                                        <p:attrNameLst>
                                          <p:attrName>style.visibility</p:attrName>
                                        </p:attrNameLst>
                                      </p:cBhvr>
                                      <p:to>
                                        <p:strVal val="visible"/>
                                      </p:to>
                                    </p:set>
                                    <p:animEffect transition="in" filter="fade">
                                      <p:cBhvr>
                                        <p:cTn id="13" dur="1000"/>
                                        <p:tgtEl>
                                          <p:spTgt spid="98307">
                                            <p:txEl>
                                              <p:pRg st="1" end="1"/>
                                            </p:txEl>
                                          </p:spTgt>
                                        </p:tgtEl>
                                      </p:cBhvr>
                                    </p:animEffect>
                                    <p:anim calcmode="lin" valueType="num">
                                      <p:cBhvr>
                                        <p:cTn id="14" dur="1000" fill="hold"/>
                                        <p:tgtEl>
                                          <p:spTgt spid="98307">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8307">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7" presetClass="entr" presetSubtype="0" fill="hold" grpId="0" nodeType="afterEffect">
                                  <p:stCondLst>
                                    <p:cond delay="3000"/>
                                  </p:stCondLst>
                                  <p:childTnLst>
                                    <p:set>
                                      <p:cBhvr>
                                        <p:cTn id="18" dur="1" fill="hold">
                                          <p:stCondLst>
                                            <p:cond delay="0"/>
                                          </p:stCondLst>
                                        </p:cTn>
                                        <p:tgtEl>
                                          <p:spTgt spid="98307">
                                            <p:txEl>
                                              <p:pRg st="2" end="2"/>
                                            </p:txEl>
                                          </p:spTgt>
                                        </p:tgtEl>
                                        <p:attrNameLst>
                                          <p:attrName>style.visibility</p:attrName>
                                        </p:attrNameLst>
                                      </p:cBhvr>
                                      <p:to>
                                        <p:strVal val="visible"/>
                                      </p:to>
                                    </p:set>
                                    <p:animEffect transition="in" filter="fade">
                                      <p:cBhvr>
                                        <p:cTn id="19" dur="1000"/>
                                        <p:tgtEl>
                                          <p:spTgt spid="98307">
                                            <p:txEl>
                                              <p:pRg st="2" end="2"/>
                                            </p:txEl>
                                          </p:spTgt>
                                        </p:tgtEl>
                                      </p:cBhvr>
                                    </p:animEffect>
                                    <p:anim calcmode="lin" valueType="num">
                                      <p:cBhvr>
                                        <p:cTn id="20" dur="1000" fill="hold"/>
                                        <p:tgtEl>
                                          <p:spTgt spid="98307">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8307">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7"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BA840BA2-449D-4A3F-AB80-8E6F5CB5BEBD}"/>
              </a:ext>
            </a:extLst>
          </p:cNvPr>
          <p:cNvSpPr>
            <a:spLocks noGrp="1"/>
          </p:cNvSpPr>
          <p:nvPr>
            <p:ph type="sldNum" sz="quarter" idx="12"/>
          </p:nvPr>
        </p:nvSpPr>
        <p:spPr>
          <a:xfrm>
            <a:off x="8966200" y="6300466"/>
            <a:ext cx="2844800" cy="47625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9477E41-8C95-4C78-A3E8-F7EE5327DB86}"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32</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99331" name="Rectangle 3">
            <a:extLst>
              <a:ext uri="{FF2B5EF4-FFF2-40B4-BE49-F238E27FC236}">
                <a16:creationId xmlns:a16="http://schemas.microsoft.com/office/drawing/2014/main" id="{0C10790A-58A8-4480-88F3-FA1D192FF0F5}"/>
              </a:ext>
            </a:extLst>
          </p:cNvPr>
          <p:cNvSpPr>
            <a:spLocks noGrp="1" noChangeArrowheads="1"/>
          </p:cNvSpPr>
          <p:nvPr>
            <p:ph type="body" idx="1"/>
          </p:nvPr>
        </p:nvSpPr>
        <p:spPr>
          <a:xfrm>
            <a:off x="660400" y="1600216"/>
            <a:ext cx="11061700" cy="4927584"/>
          </a:xfrm>
        </p:spPr>
        <p:txBody>
          <a:bodyPr/>
          <a:lstStyle/>
          <a:p>
            <a:pPr marL="225425" indent="-225425" eaLnBrk="1" hangingPunct="1">
              <a:defRPr/>
            </a:pPr>
            <a:r>
              <a:rPr lang="en-US" sz="4800" b="1" dirty="0">
                <a:latin typeface="Calibri" panose="020F0502020204030204" pitchFamily="34" charset="0"/>
                <a:cs typeface="Calibri" panose="020F0502020204030204" pitchFamily="34" charset="0"/>
              </a:rPr>
              <a:t>Created on the 6</a:t>
            </a:r>
            <a:r>
              <a:rPr lang="en-US" sz="4800" b="1" baseline="30000" dirty="0">
                <a:latin typeface="Calibri" panose="020F0502020204030204" pitchFamily="34" charset="0"/>
                <a:cs typeface="Calibri" panose="020F0502020204030204" pitchFamily="34" charset="0"/>
              </a:rPr>
              <a:t>th</a:t>
            </a:r>
            <a:r>
              <a:rPr lang="en-US" sz="4800" b="1" dirty="0">
                <a:latin typeface="Calibri" panose="020F0502020204030204" pitchFamily="34" charset="0"/>
                <a:cs typeface="Calibri" panose="020F0502020204030204" pitchFamily="34" charset="0"/>
              </a:rPr>
              <a:t> day of creation</a:t>
            </a:r>
          </a:p>
          <a:p>
            <a:pPr marL="512763" lvl="1" indent="-228600" eaLnBrk="1" hangingPunct="1">
              <a:buNone/>
              <a:defRPr/>
            </a:pPr>
            <a:r>
              <a:rPr lang="en-US" sz="4000" dirty="0">
                <a:latin typeface="Calibri" panose="020F0502020204030204" pitchFamily="34" charset="0"/>
                <a:cs typeface="Calibri" panose="020F0502020204030204" pitchFamily="34" charset="0"/>
              </a:rPr>
              <a:t>So God created man in His own image; in the image of God He created him, male and female He created them. </a:t>
            </a:r>
            <a:r>
              <a:rPr lang="en-US" sz="4000" i="1" dirty="0">
                <a:latin typeface="Calibri" panose="020F0502020204030204" pitchFamily="34" charset="0"/>
                <a:cs typeface="Calibri" panose="020F0502020204030204" pitchFamily="34" charset="0"/>
              </a:rPr>
              <a:t>(Genesis 1:27)</a:t>
            </a:r>
          </a:p>
          <a:p>
            <a:pPr marL="512763" lvl="1" indent="-228600" eaLnBrk="1" hangingPunct="1">
              <a:buNone/>
              <a:defRPr/>
            </a:pPr>
            <a:r>
              <a:rPr lang="en-US" sz="4000" dirty="0">
                <a:latin typeface="Calibri" panose="020F0502020204030204" pitchFamily="34" charset="0"/>
                <a:cs typeface="Calibri" panose="020F0502020204030204" pitchFamily="34" charset="0"/>
              </a:rPr>
              <a:t>The Lord…forms the spirit of man within him. </a:t>
            </a:r>
            <a:br>
              <a:rPr lang="en-US" sz="4000" dirty="0">
                <a:latin typeface="Calibri" panose="020F0502020204030204" pitchFamily="34" charset="0"/>
                <a:cs typeface="Calibri" panose="020F0502020204030204" pitchFamily="34" charset="0"/>
              </a:rPr>
            </a:br>
            <a:r>
              <a:rPr lang="en-US" sz="4000" i="1" dirty="0">
                <a:latin typeface="Calibri" panose="020F0502020204030204" pitchFamily="34" charset="0"/>
                <a:cs typeface="Calibri" panose="020F0502020204030204" pitchFamily="34" charset="0"/>
              </a:rPr>
              <a:t>(Zechariah 12:1)</a:t>
            </a:r>
          </a:p>
          <a:p>
            <a:pPr marL="858838" lvl="2" indent="-282575" eaLnBrk="1" hangingPunct="1">
              <a:defRPr/>
            </a:pPr>
            <a:r>
              <a:rPr lang="en-US" sz="4000" dirty="0">
                <a:latin typeface="Calibri" panose="020F0502020204030204" pitchFamily="34" charset="0"/>
                <a:cs typeface="Calibri" panose="020F0502020204030204" pitchFamily="34" charset="0"/>
              </a:rPr>
              <a:t>No pre-mortal existence</a:t>
            </a:r>
          </a:p>
        </p:txBody>
      </p:sp>
      <p:pic>
        <p:nvPicPr>
          <p:cNvPr id="6" name="Picture 5" descr="A close up of a logo&#10;&#10;Description automatically generated">
            <a:extLst>
              <a:ext uri="{FF2B5EF4-FFF2-40B4-BE49-F238E27FC236}">
                <a16:creationId xmlns:a16="http://schemas.microsoft.com/office/drawing/2014/main" id="{4DD2269B-C820-4D1F-9A95-68E899516A99}"/>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3F245243-5AEA-482E-96D5-84F613B1B154}"/>
              </a:ext>
            </a:extLst>
          </p:cNvPr>
          <p:cNvSpPr>
            <a:spLocks noGrp="1" noChangeArrowheads="1"/>
          </p:cNvSpPr>
          <p:nvPr>
            <p:ph type="title"/>
          </p:nvPr>
        </p:nvSpPr>
        <p:spPr>
          <a:xfrm>
            <a:off x="660400" y="240178"/>
            <a:ext cx="9601199" cy="1111122"/>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Bible and Man</a:t>
            </a:r>
          </a:p>
        </p:txBody>
      </p:sp>
      <p:sp>
        <p:nvSpPr>
          <p:cNvPr id="9" name="Line 4">
            <a:extLst>
              <a:ext uri="{FF2B5EF4-FFF2-40B4-BE49-F238E27FC236}">
                <a16:creationId xmlns:a16="http://schemas.microsoft.com/office/drawing/2014/main" id="{D34B3DBB-2575-4AAC-BCBB-2E1378AD6F76}"/>
              </a:ext>
            </a:extLst>
          </p:cNvPr>
          <p:cNvSpPr>
            <a:spLocks noChangeShapeType="1"/>
          </p:cNvSpPr>
          <p:nvPr/>
        </p:nvSpPr>
        <p:spPr bwMode="auto">
          <a:xfrm>
            <a:off x="800100" y="1376004"/>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99331">
                                            <p:txEl>
                                              <p:pRg st="0" end="0"/>
                                            </p:txEl>
                                          </p:spTgt>
                                        </p:tgtEl>
                                        <p:attrNameLst>
                                          <p:attrName>style.visibility</p:attrName>
                                        </p:attrNameLst>
                                      </p:cBhvr>
                                      <p:to>
                                        <p:strVal val="visible"/>
                                      </p:to>
                                    </p:set>
                                    <p:animEffect transition="in" filter="fade">
                                      <p:cBhvr>
                                        <p:cTn id="7" dur="1000"/>
                                        <p:tgtEl>
                                          <p:spTgt spid="99331">
                                            <p:txEl>
                                              <p:pRg st="0" end="0"/>
                                            </p:txEl>
                                          </p:spTgt>
                                        </p:tgtEl>
                                      </p:cBhvr>
                                    </p:animEffect>
                                    <p:anim calcmode="lin" valueType="num">
                                      <p:cBhvr>
                                        <p:cTn id="8" dur="1000" fill="hold"/>
                                        <p:tgtEl>
                                          <p:spTgt spid="993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9933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99331">
                                            <p:txEl>
                                              <p:pRg st="1" end="1"/>
                                            </p:txEl>
                                          </p:spTgt>
                                        </p:tgtEl>
                                        <p:attrNameLst>
                                          <p:attrName>style.visibility</p:attrName>
                                        </p:attrNameLst>
                                      </p:cBhvr>
                                      <p:to>
                                        <p:strVal val="visible"/>
                                      </p:to>
                                    </p:set>
                                    <p:animEffect transition="in" filter="fade">
                                      <p:cBhvr>
                                        <p:cTn id="13" dur="1000"/>
                                        <p:tgtEl>
                                          <p:spTgt spid="99331">
                                            <p:txEl>
                                              <p:pRg st="1" end="1"/>
                                            </p:txEl>
                                          </p:spTgt>
                                        </p:tgtEl>
                                      </p:cBhvr>
                                    </p:animEffect>
                                    <p:anim calcmode="lin" valueType="num">
                                      <p:cBhvr>
                                        <p:cTn id="14" dur="1000" fill="hold"/>
                                        <p:tgtEl>
                                          <p:spTgt spid="99331">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99331">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7" presetClass="entr" presetSubtype="0" fill="hold" grpId="0" nodeType="afterEffect">
                                  <p:stCondLst>
                                    <p:cond delay="2000"/>
                                  </p:stCondLst>
                                  <p:childTnLst>
                                    <p:set>
                                      <p:cBhvr>
                                        <p:cTn id="18" dur="1" fill="hold">
                                          <p:stCondLst>
                                            <p:cond delay="0"/>
                                          </p:stCondLst>
                                        </p:cTn>
                                        <p:tgtEl>
                                          <p:spTgt spid="99331">
                                            <p:txEl>
                                              <p:pRg st="2" end="2"/>
                                            </p:txEl>
                                          </p:spTgt>
                                        </p:tgtEl>
                                        <p:attrNameLst>
                                          <p:attrName>style.visibility</p:attrName>
                                        </p:attrNameLst>
                                      </p:cBhvr>
                                      <p:to>
                                        <p:strVal val="visible"/>
                                      </p:to>
                                    </p:set>
                                    <p:animEffect transition="in" filter="fade">
                                      <p:cBhvr>
                                        <p:cTn id="19" dur="1000"/>
                                        <p:tgtEl>
                                          <p:spTgt spid="99331">
                                            <p:txEl>
                                              <p:pRg st="2" end="2"/>
                                            </p:txEl>
                                          </p:spTgt>
                                        </p:tgtEl>
                                      </p:cBhvr>
                                    </p:animEffect>
                                    <p:anim calcmode="lin" valueType="num">
                                      <p:cBhvr>
                                        <p:cTn id="20" dur="1000" fill="hold"/>
                                        <p:tgtEl>
                                          <p:spTgt spid="99331">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99331">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5500"/>
                            </p:stCondLst>
                            <p:childTnLst>
                              <p:par>
                                <p:cTn id="23" presetID="47" presetClass="entr" presetSubtype="0" fill="hold" grpId="0" nodeType="afterEffect">
                                  <p:stCondLst>
                                    <p:cond delay="3000"/>
                                  </p:stCondLst>
                                  <p:childTnLst>
                                    <p:set>
                                      <p:cBhvr>
                                        <p:cTn id="24" dur="1" fill="hold">
                                          <p:stCondLst>
                                            <p:cond delay="0"/>
                                          </p:stCondLst>
                                        </p:cTn>
                                        <p:tgtEl>
                                          <p:spTgt spid="99331">
                                            <p:txEl>
                                              <p:pRg st="3" end="3"/>
                                            </p:txEl>
                                          </p:spTgt>
                                        </p:tgtEl>
                                        <p:attrNameLst>
                                          <p:attrName>style.visibility</p:attrName>
                                        </p:attrNameLst>
                                      </p:cBhvr>
                                      <p:to>
                                        <p:strVal val="visible"/>
                                      </p:to>
                                    </p:set>
                                    <p:animEffect transition="in" filter="fade">
                                      <p:cBhvr>
                                        <p:cTn id="25" dur="1000"/>
                                        <p:tgtEl>
                                          <p:spTgt spid="99331">
                                            <p:txEl>
                                              <p:pRg st="3" end="3"/>
                                            </p:txEl>
                                          </p:spTgt>
                                        </p:tgtEl>
                                      </p:cBhvr>
                                    </p:animEffect>
                                    <p:anim calcmode="lin" valueType="num">
                                      <p:cBhvr>
                                        <p:cTn id="26" dur="1000" fill="hold"/>
                                        <p:tgtEl>
                                          <p:spTgt spid="99331">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9933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331"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5" name="Rectangle 3">
            <a:extLst>
              <a:ext uri="{FF2B5EF4-FFF2-40B4-BE49-F238E27FC236}">
                <a16:creationId xmlns:a16="http://schemas.microsoft.com/office/drawing/2014/main" id="{5F70B33C-DA80-432A-95A1-A1BA8AA94194}"/>
              </a:ext>
            </a:extLst>
          </p:cNvPr>
          <p:cNvSpPr>
            <a:spLocks noGrp="1" noChangeArrowheads="1"/>
          </p:cNvSpPr>
          <p:nvPr>
            <p:ph type="body" idx="1"/>
          </p:nvPr>
        </p:nvSpPr>
        <p:spPr>
          <a:xfrm>
            <a:off x="673100" y="1524003"/>
            <a:ext cx="11315700" cy="5016492"/>
          </a:xfrm>
        </p:spPr>
        <p:txBody>
          <a:bodyPr/>
          <a:lstStyle/>
          <a:p>
            <a:pPr marL="225425" indent="-225425" eaLnBrk="1" hangingPunct="1">
              <a:defRPr/>
            </a:pPr>
            <a:r>
              <a:rPr lang="en-US" sz="4400" b="1" dirty="0">
                <a:latin typeface="Calibri" panose="020F0502020204030204" pitchFamily="34" charset="0"/>
                <a:cs typeface="Calibri" panose="020F0502020204030204" pitchFamily="34" charset="0"/>
              </a:rPr>
              <a:t>Men may become Gods</a:t>
            </a:r>
            <a:endParaRPr lang="en-US" sz="4400" dirty="0">
              <a:latin typeface="Calibri" panose="020F0502020204030204" pitchFamily="34" charset="0"/>
              <a:cs typeface="Calibri" panose="020F0502020204030204" pitchFamily="34" charset="0"/>
            </a:endParaRPr>
          </a:p>
          <a:p>
            <a:pPr marL="571500" lvl="1" indent="-279400" eaLnBrk="1" hangingPunct="1">
              <a:defRPr/>
            </a:pPr>
            <a:r>
              <a:rPr lang="en-US" sz="3600" dirty="0">
                <a:latin typeface="Calibri" panose="020F0502020204030204" pitchFamily="34" charset="0"/>
                <a:cs typeface="Calibri" panose="020F0502020204030204" pitchFamily="34" charset="0"/>
              </a:rPr>
              <a:t>“As man is, God once was; as God is, man may become.”</a:t>
            </a:r>
          </a:p>
          <a:p>
            <a:pPr marL="571500" lvl="1" indent="-279400" eaLnBrk="1" hangingPunct="1">
              <a:defRPr/>
            </a:pPr>
            <a:r>
              <a:rPr lang="en-US" sz="3600" dirty="0">
                <a:latin typeface="Calibri" panose="020F0502020204030204" pitchFamily="34" charset="0"/>
                <a:cs typeface="Calibri" panose="020F0502020204030204" pitchFamily="34" charset="0"/>
              </a:rPr>
              <a:t>“And then shall the angels be crowned with the glory </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of his might, and the saints shall be filled with his glory, and receive their inheritance and be made equal with him.” (D&amp;C 88:107)</a:t>
            </a:r>
          </a:p>
          <a:p>
            <a:pPr marL="571500" lvl="1" indent="-279400" eaLnBrk="1" hangingPunct="1">
              <a:defRPr/>
            </a:pPr>
            <a:r>
              <a:rPr lang="en-US" sz="3600" dirty="0">
                <a:latin typeface="Calibri" panose="020F0502020204030204" pitchFamily="34" charset="0"/>
                <a:cs typeface="Calibri" panose="020F0502020204030204" pitchFamily="34" charset="0"/>
              </a:rPr>
              <a:t>“Then shall they be gods, because they have no end…” (D&amp;C 132:20)</a:t>
            </a:r>
          </a:p>
        </p:txBody>
      </p:sp>
      <p:sp>
        <p:nvSpPr>
          <p:cNvPr id="5" name="Slide Number Placeholder 5">
            <a:extLst>
              <a:ext uri="{FF2B5EF4-FFF2-40B4-BE49-F238E27FC236}">
                <a16:creationId xmlns:a16="http://schemas.microsoft.com/office/drawing/2014/main" id="{3EB371DC-EE1C-4167-92A1-CD594DDAFCEC}"/>
              </a:ext>
            </a:extLst>
          </p:cNvPr>
          <p:cNvSpPr>
            <a:spLocks noGrp="1"/>
          </p:cNvSpPr>
          <p:nvPr>
            <p:ph type="sldNum" sz="quarter" idx="12"/>
          </p:nvPr>
        </p:nvSpPr>
        <p:spPr>
          <a:xfrm>
            <a:off x="11353800" y="6443659"/>
            <a:ext cx="635000" cy="396875"/>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C866240-B162-4E3D-9059-16795CECE9E8}"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33</a:t>
            </a:fld>
            <a:endParaRPr lang="en-US" altLang="en-US" sz="1200" dirty="0">
              <a:solidFill>
                <a:srgbClr val="000000"/>
              </a:solidFill>
              <a:latin typeface="Calibri" panose="020F0502020204030204" pitchFamily="34" charset="0"/>
              <a:cs typeface="Calibri" panose="020F0502020204030204" pitchFamily="34" charset="0"/>
            </a:endParaRPr>
          </a:p>
        </p:txBody>
      </p:sp>
      <p:pic>
        <p:nvPicPr>
          <p:cNvPr id="6" name="Picture 5" descr="A close up of a logo&#10;&#10;Description automatically generated">
            <a:extLst>
              <a:ext uri="{FF2B5EF4-FFF2-40B4-BE49-F238E27FC236}">
                <a16:creationId xmlns:a16="http://schemas.microsoft.com/office/drawing/2014/main" id="{97006BAC-A938-4F06-BF1F-0F540737CA5D}"/>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9" name="Rectangle 2">
            <a:extLst>
              <a:ext uri="{FF2B5EF4-FFF2-40B4-BE49-F238E27FC236}">
                <a16:creationId xmlns:a16="http://schemas.microsoft.com/office/drawing/2014/main" id="{1F007F65-488F-4490-8AEF-D5D4458C34E2}"/>
              </a:ext>
            </a:extLst>
          </p:cNvPr>
          <p:cNvSpPr>
            <a:spLocks noGrp="1" noChangeArrowheads="1"/>
          </p:cNvSpPr>
          <p:nvPr>
            <p:ph type="title"/>
          </p:nvPr>
        </p:nvSpPr>
        <p:spPr>
          <a:xfrm>
            <a:off x="596900" y="215903"/>
            <a:ext cx="9613900" cy="1066785"/>
          </a:xfrm>
        </p:spPr>
        <p:txBody>
          <a:bodyPr/>
          <a:lstStyle/>
          <a:p>
            <a:pPr algn="l" eaLnBrk="1" hangingPunct="1">
              <a:defRPr/>
            </a:pPr>
            <a:r>
              <a:rPr lang="en-US" sz="60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Mormonism and Man</a:t>
            </a:r>
          </a:p>
        </p:txBody>
      </p:sp>
      <p:sp>
        <p:nvSpPr>
          <p:cNvPr id="10" name="Line 4">
            <a:extLst>
              <a:ext uri="{FF2B5EF4-FFF2-40B4-BE49-F238E27FC236}">
                <a16:creationId xmlns:a16="http://schemas.microsoft.com/office/drawing/2014/main" id="{E832B48A-705C-4BEA-86AF-1743B57CFA7D}"/>
              </a:ext>
            </a:extLst>
          </p:cNvPr>
          <p:cNvSpPr>
            <a:spLocks noChangeShapeType="1"/>
          </p:cNvSpPr>
          <p:nvPr/>
        </p:nvSpPr>
        <p:spPr bwMode="auto">
          <a:xfrm>
            <a:off x="762000" y="1282700"/>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00355">
                                            <p:txEl>
                                              <p:pRg st="0" end="0"/>
                                            </p:txEl>
                                          </p:spTgt>
                                        </p:tgtEl>
                                        <p:attrNameLst>
                                          <p:attrName>style.visibility</p:attrName>
                                        </p:attrNameLst>
                                      </p:cBhvr>
                                      <p:to>
                                        <p:strVal val="visible"/>
                                      </p:to>
                                    </p:set>
                                    <p:animEffect transition="in" filter="fade">
                                      <p:cBhvr>
                                        <p:cTn id="7" dur="1000"/>
                                        <p:tgtEl>
                                          <p:spTgt spid="100355">
                                            <p:txEl>
                                              <p:pRg st="0" end="0"/>
                                            </p:txEl>
                                          </p:spTgt>
                                        </p:tgtEl>
                                      </p:cBhvr>
                                    </p:animEffect>
                                    <p:anim calcmode="lin" valueType="num">
                                      <p:cBhvr>
                                        <p:cTn id="8" dur="1000" fill="hold"/>
                                        <p:tgtEl>
                                          <p:spTgt spid="1003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035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100355">
                                            <p:txEl>
                                              <p:pRg st="1" end="1"/>
                                            </p:txEl>
                                          </p:spTgt>
                                        </p:tgtEl>
                                        <p:attrNameLst>
                                          <p:attrName>style.visibility</p:attrName>
                                        </p:attrNameLst>
                                      </p:cBhvr>
                                      <p:to>
                                        <p:strVal val="visible"/>
                                      </p:to>
                                    </p:set>
                                    <p:animEffect transition="in" filter="fade">
                                      <p:cBhvr>
                                        <p:cTn id="13" dur="1000"/>
                                        <p:tgtEl>
                                          <p:spTgt spid="100355">
                                            <p:txEl>
                                              <p:pRg st="1" end="1"/>
                                            </p:txEl>
                                          </p:spTgt>
                                        </p:tgtEl>
                                      </p:cBhvr>
                                    </p:animEffect>
                                    <p:anim calcmode="lin" valueType="num">
                                      <p:cBhvr>
                                        <p:cTn id="14" dur="1000" fill="hold"/>
                                        <p:tgtEl>
                                          <p:spTgt spid="100355">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100355">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7" presetClass="entr" presetSubtype="0" fill="hold" grpId="0" nodeType="afterEffect">
                                  <p:stCondLst>
                                    <p:cond delay="2500"/>
                                  </p:stCondLst>
                                  <p:childTnLst>
                                    <p:set>
                                      <p:cBhvr>
                                        <p:cTn id="18" dur="1" fill="hold">
                                          <p:stCondLst>
                                            <p:cond delay="0"/>
                                          </p:stCondLst>
                                        </p:cTn>
                                        <p:tgtEl>
                                          <p:spTgt spid="100355">
                                            <p:txEl>
                                              <p:pRg st="2" end="2"/>
                                            </p:txEl>
                                          </p:spTgt>
                                        </p:tgtEl>
                                        <p:attrNameLst>
                                          <p:attrName>style.visibility</p:attrName>
                                        </p:attrNameLst>
                                      </p:cBhvr>
                                      <p:to>
                                        <p:strVal val="visible"/>
                                      </p:to>
                                    </p:set>
                                    <p:animEffect transition="in" filter="fade">
                                      <p:cBhvr>
                                        <p:cTn id="19" dur="1000"/>
                                        <p:tgtEl>
                                          <p:spTgt spid="100355">
                                            <p:txEl>
                                              <p:pRg st="2" end="2"/>
                                            </p:txEl>
                                          </p:spTgt>
                                        </p:tgtEl>
                                      </p:cBhvr>
                                    </p:animEffect>
                                    <p:anim calcmode="lin" valueType="num">
                                      <p:cBhvr>
                                        <p:cTn id="20" dur="1000" fill="hold"/>
                                        <p:tgtEl>
                                          <p:spTgt spid="100355">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00355">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5500"/>
                            </p:stCondLst>
                            <p:childTnLst>
                              <p:par>
                                <p:cTn id="23" presetID="47" presetClass="entr" presetSubtype="0" fill="hold" grpId="0" nodeType="afterEffect">
                                  <p:stCondLst>
                                    <p:cond delay="2500"/>
                                  </p:stCondLst>
                                  <p:childTnLst>
                                    <p:set>
                                      <p:cBhvr>
                                        <p:cTn id="24" dur="1" fill="hold">
                                          <p:stCondLst>
                                            <p:cond delay="0"/>
                                          </p:stCondLst>
                                        </p:cTn>
                                        <p:tgtEl>
                                          <p:spTgt spid="100355">
                                            <p:txEl>
                                              <p:pRg st="3" end="3"/>
                                            </p:txEl>
                                          </p:spTgt>
                                        </p:tgtEl>
                                        <p:attrNameLst>
                                          <p:attrName>style.visibility</p:attrName>
                                        </p:attrNameLst>
                                      </p:cBhvr>
                                      <p:to>
                                        <p:strVal val="visible"/>
                                      </p:to>
                                    </p:set>
                                    <p:animEffect transition="in" filter="fade">
                                      <p:cBhvr>
                                        <p:cTn id="25" dur="1000"/>
                                        <p:tgtEl>
                                          <p:spTgt spid="100355">
                                            <p:txEl>
                                              <p:pRg st="3" end="3"/>
                                            </p:txEl>
                                          </p:spTgt>
                                        </p:tgtEl>
                                      </p:cBhvr>
                                    </p:animEffect>
                                    <p:anim calcmode="lin" valueType="num">
                                      <p:cBhvr>
                                        <p:cTn id="26" dur="1000" fill="hold"/>
                                        <p:tgtEl>
                                          <p:spTgt spid="100355">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10035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355"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A4E036BB-2432-4957-B415-DC2654995918}"/>
              </a:ext>
            </a:extLst>
          </p:cNvPr>
          <p:cNvSpPr>
            <a:spLocks noGrp="1"/>
          </p:cNvSpPr>
          <p:nvPr>
            <p:ph type="sldNum" sz="quarter" idx="12"/>
          </p:nvPr>
        </p:nvSpPr>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07C3564-33B5-405F-8A84-7077D511273C}"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34</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101379" name="Rectangle 3">
            <a:extLst>
              <a:ext uri="{FF2B5EF4-FFF2-40B4-BE49-F238E27FC236}">
                <a16:creationId xmlns:a16="http://schemas.microsoft.com/office/drawing/2014/main" id="{4ADF7D1C-3D09-4F9F-AC84-8207D045BC54}"/>
              </a:ext>
            </a:extLst>
          </p:cNvPr>
          <p:cNvSpPr>
            <a:spLocks noGrp="1" noChangeArrowheads="1"/>
          </p:cNvSpPr>
          <p:nvPr>
            <p:ph type="body" idx="1"/>
          </p:nvPr>
        </p:nvSpPr>
        <p:spPr>
          <a:xfrm>
            <a:off x="800100" y="1943105"/>
            <a:ext cx="10782300" cy="4038583"/>
          </a:xfrm>
        </p:spPr>
        <p:txBody>
          <a:bodyPr/>
          <a:lstStyle/>
          <a:p>
            <a:pPr marL="225425" indent="-225425" eaLnBrk="1" hangingPunct="1">
              <a:spcBef>
                <a:spcPts val="1800"/>
              </a:spcBef>
              <a:defRPr/>
            </a:pPr>
            <a:r>
              <a:rPr lang="en-US" sz="4800" b="1" dirty="0">
                <a:latin typeface="Calibri" panose="020F0502020204030204" pitchFamily="34" charset="0"/>
                <a:cs typeface="Calibri" panose="020F0502020204030204" pitchFamily="34" charset="0"/>
              </a:rPr>
              <a:t>Man will never become God</a:t>
            </a:r>
          </a:p>
          <a:p>
            <a:pPr lvl="1" eaLnBrk="1" hangingPunct="1">
              <a:spcBef>
                <a:spcPts val="1800"/>
              </a:spcBef>
              <a:defRPr/>
            </a:pPr>
            <a:r>
              <a:rPr lang="en-US" sz="4200" dirty="0">
                <a:latin typeface="Calibri" panose="020F0502020204030204" pitchFamily="34" charset="0"/>
                <a:cs typeface="Calibri" panose="020F0502020204030204" pitchFamily="34" charset="0"/>
              </a:rPr>
              <a:t>Will never be equal with God, </a:t>
            </a:r>
            <a:br>
              <a:rPr lang="en-US" sz="4200" dirty="0">
                <a:latin typeface="Calibri" panose="020F0502020204030204" pitchFamily="34" charset="0"/>
                <a:cs typeface="Calibri" panose="020F0502020204030204" pitchFamily="34" charset="0"/>
              </a:rPr>
            </a:br>
            <a:r>
              <a:rPr lang="en-US" sz="4200" i="1" dirty="0">
                <a:latin typeface="Calibri" panose="020F0502020204030204" pitchFamily="34" charset="0"/>
                <a:cs typeface="Calibri" panose="020F0502020204030204" pitchFamily="34" charset="0"/>
              </a:rPr>
              <a:t>1 Corinthians 15:24-28</a:t>
            </a:r>
          </a:p>
          <a:p>
            <a:pPr lvl="1" eaLnBrk="1" hangingPunct="1">
              <a:spcBef>
                <a:spcPts val="1800"/>
              </a:spcBef>
              <a:defRPr/>
            </a:pPr>
            <a:r>
              <a:rPr lang="en-US" sz="4200" dirty="0">
                <a:latin typeface="Calibri" panose="020F0502020204030204" pitchFamily="34" charset="0"/>
                <a:cs typeface="Calibri" panose="020F0502020204030204" pitchFamily="34" charset="0"/>
              </a:rPr>
              <a:t>Sin to turn the creature into an object </a:t>
            </a:r>
            <a:br>
              <a:rPr lang="en-US" sz="4200" dirty="0">
                <a:latin typeface="Calibri" panose="020F0502020204030204" pitchFamily="34" charset="0"/>
                <a:cs typeface="Calibri" panose="020F0502020204030204" pitchFamily="34" charset="0"/>
              </a:rPr>
            </a:br>
            <a:r>
              <a:rPr lang="en-US" sz="4200" dirty="0">
                <a:latin typeface="Calibri" panose="020F0502020204030204" pitchFamily="34" charset="0"/>
                <a:cs typeface="Calibri" panose="020F0502020204030204" pitchFamily="34" charset="0"/>
              </a:rPr>
              <a:t>of worship, </a:t>
            </a:r>
            <a:r>
              <a:rPr lang="en-US" sz="4200" i="1" dirty="0">
                <a:latin typeface="Calibri" panose="020F0502020204030204" pitchFamily="34" charset="0"/>
                <a:cs typeface="Calibri" panose="020F0502020204030204" pitchFamily="34" charset="0"/>
              </a:rPr>
              <a:t>Romans 1:22-23, 25</a:t>
            </a:r>
            <a:endParaRPr lang="en-US" sz="4200" dirty="0">
              <a:latin typeface="Calibri" panose="020F0502020204030204" pitchFamily="34" charset="0"/>
              <a:cs typeface="Calibri" panose="020F0502020204030204" pitchFamily="34" charset="0"/>
            </a:endParaRPr>
          </a:p>
        </p:txBody>
      </p:sp>
      <p:pic>
        <p:nvPicPr>
          <p:cNvPr id="6" name="Picture 5" descr="A close up of a logo&#10;&#10;Description automatically generated">
            <a:extLst>
              <a:ext uri="{FF2B5EF4-FFF2-40B4-BE49-F238E27FC236}">
                <a16:creationId xmlns:a16="http://schemas.microsoft.com/office/drawing/2014/main" id="{F1E53848-4C13-422B-81F9-BB7BAF071F8F}"/>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9320FF6C-ADB5-4721-A100-E45DEC494339}"/>
              </a:ext>
            </a:extLst>
          </p:cNvPr>
          <p:cNvSpPr>
            <a:spLocks noGrp="1" noChangeArrowheads="1"/>
          </p:cNvSpPr>
          <p:nvPr>
            <p:ph type="title"/>
          </p:nvPr>
        </p:nvSpPr>
        <p:spPr>
          <a:xfrm>
            <a:off x="660400" y="240178"/>
            <a:ext cx="9601199" cy="1111122"/>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Bible and Man</a:t>
            </a:r>
          </a:p>
        </p:txBody>
      </p:sp>
      <p:sp>
        <p:nvSpPr>
          <p:cNvPr id="9" name="Line 4">
            <a:extLst>
              <a:ext uri="{FF2B5EF4-FFF2-40B4-BE49-F238E27FC236}">
                <a16:creationId xmlns:a16="http://schemas.microsoft.com/office/drawing/2014/main" id="{4CC655F0-975F-4993-9B92-62ED84EEDBB6}"/>
              </a:ext>
            </a:extLst>
          </p:cNvPr>
          <p:cNvSpPr>
            <a:spLocks noChangeShapeType="1"/>
          </p:cNvSpPr>
          <p:nvPr/>
        </p:nvSpPr>
        <p:spPr bwMode="auto">
          <a:xfrm>
            <a:off x="800100" y="1515704"/>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01379">
                                            <p:txEl>
                                              <p:pRg st="0" end="0"/>
                                            </p:txEl>
                                          </p:spTgt>
                                        </p:tgtEl>
                                        <p:attrNameLst>
                                          <p:attrName>style.visibility</p:attrName>
                                        </p:attrNameLst>
                                      </p:cBhvr>
                                      <p:to>
                                        <p:strVal val="visible"/>
                                      </p:to>
                                    </p:set>
                                    <p:animEffect transition="in" filter="fade">
                                      <p:cBhvr>
                                        <p:cTn id="7" dur="1000"/>
                                        <p:tgtEl>
                                          <p:spTgt spid="101379">
                                            <p:txEl>
                                              <p:pRg st="0" end="0"/>
                                            </p:txEl>
                                          </p:spTgt>
                                        </p:tgtEl>
                                      </p:cBhvr>
                                    </p:animEffect>
                                    <p:anim calcmode="lin" valueType="num">
                                      <p:cBhvr>
                                        <p:cTn id="8" dur="1000" fill="hold"/>
                                        <p:tgtEl>
                                          <p:spTgt spid="10137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137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101379">
                                            <p:txEl>
                                              <p:pRg st="1" end="1"/>
                                            </p:txEl>
                                          </p:spTgt>
                                        </p:tgtEl>
                                        <p:attrNameLst>
                                          <p:attrName>style.visibility</p:attrName>
                                        </p:attrNameLst>
                                      </p:cBhvr>
                                      <p:to>
                                        <p:strVal val="visible"/>
                                      </p:to>
                                    </p:set>
                                    <p:animEffect transition="in" filter="fade">
                                      <p:cBhvr>
                                        <p:cTn id="13" dur="1000"/>
                                        <p:tgtEl>
                                          <p:spTgt spid="101379">
                                            <p:txEl>
                                              <p:pRg st="1" end="1"/>
                                            </p:txEl>
                                          </p:spTgt>
                                        </p:tgtEl>
                                      </p:cBhvr>
                                    </p:animEffect>
                                    <p:anim calcmode="lin" valueType="num">
                                      <p:cBhvr>
                                        <p:cTn id="14" dur="1000" fill="hold"/>
                                        <p:tgtEl>
                                          <p:spTgt spid="10137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10137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7" presetClass="entr" presetSubtype="0" fill="hold" grpId="0" nodeType="clickEffect">
                                  <p:stCondLst>
                                    <p:cond delay="0"/>
                                  </p:stCondLst>
                                  <p:childTnLst>
                                    <p:set>
                                      <p:cBhvr>
                                        <p:cTn id="19" dur="1" fill="hold">
                                          <p:stCondLst>
                                            <p:cond delay="0"/>
                                          </p:stCondLst>
                                        </p:cTn>
                                        <p:tgtEl>
                                          <p:spTgt spid="101379">
                                            <p:txEl>
                                              <p:pRg st="2" end="2"/>
                                            </p:txEl>
                                          </p:spTgt>
                                        </p:tgtEl>
                                        <p:attrNameLst>
                                          <p:attrName>style.visibility</p:attrName>
                                        </p:attrNameLst>
                                      </p:cBhvr>
                                      <p:to>
                                        <p:strVal val="visible"/>
                                      </p:to>
                                    </p:set>
                                    <p:animEffect transition="in" filter="fade">
                                      <p:cBhvr>
                                        <p:cTn id="20" dur="1000"/>
                                        <p:tgtEl>
                                          <p:spTgt spid="101379">
                                            <p:txEl>
                                              <p:pRg st="2" end="2"/>
                                            </p:txEl>
                                          </p:spTgt>
                                        </p:tgtEl>
                                      </p:cBhvr>
                                    </p:animEffect>
                                    <p:anim calcmode="lin" valueType="num">
                                      <p:cBhvr>
                                        <p:cTn id="21" dur="1000" fill="hold"/>
                                        <p:tgtEl>
                                          <p:spTgt spid="101379">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101379">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79"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Slide Number Placeholder 3">
            <a:extLst>
              <a:ext uri="{FF2B5EF4-FFF2-40B4-BE49-F238E27FC236}">
                <a16:creationId xmlns:a16="http://schemas.microsoft.com/office/drawing/2014/main" id="{39B955E9-CB36-4A12-8E44-A9E866B1C343}"/>
              </a:ext>
            </a:extLst>
          </p:cNvPr>
          <p:cNvSpPr>
            <a:spLocks noGrp="1"/>
          </p:cNvSpPr>
          <p:nvPr>
            <p:ph type="sldNum" sz="quarter" idx="12"/>
          </p:nvPr>
        </p:nvSpPr>
        <p:spPr>
          <a:xfrm>
            <a:off x="11087100" y="6464301"/>
            <a:ext cx="850900" cy="333374"/>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9B74587-3F35-4BF6-B819-FDDE46AD2B23}"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35</a:t>
            </a:fld>
            <a:endParaRPr lang="en-US" altLang="en-US" sz="1200" dirty="0">
              <a:solidFill>
                <a:srgbClr val="000000"/>
              </a:solidFill>
              <a:latin typeface="Calibri" panose="020F0502020204030204" pitchFamily="34" charset="0"/>
              <a:cs typeface="Calibri" panose="020F0502020204030204" pitchFamily="34" charset="0"/>
            </a:endParaRPr>
          </a:p>
        </p:txBody>
      </p:sp>
      <p:graphicFrame>
        <p:nvGraphicFramePr>
          <p:cNvPr id="95285" name="Group 53">
            <a:extLst>
              <a:ext uri="{FF2B5EF4-FFF2-40B4-BE49-F238E27FC236}">
                <a16:creationId xmlns:a16="http://schemas.microsoft.com/office/drawing/2014/main" id="{74AC9FC6-2A27-4B1A-AAB1-498CEEC9E64C}"/>
              </a:ext>
            </a:extLst>
          </p:cNvPr>
          <p:cNvGraphicFramePr>
            <a:graphicFrameLocks noGrp="1"/>
          </p:cNvGraphicFramePr>
          <p:nvPr>
            <p:extLst>
              <p:ext uri="{D42A27DB-BD31-4B8C-83A1-F6EECF244321}">
                <p14:modId xmlns:p14="http://schemas.microsoft.com/office/powerpoint/2010/main" val="1901727644"/>
              </p:ext>
            </p:extLst>
          </p:nvPr>
        </p:nvGraphicFramePr>
        <p:xfrm>
          <a:off x="1142365" y="1579558"/>
          <a:ext cx="9907269" cy="4859331"/>
        </p:xfrm>
        <a:graphic>
          <a:graphicData uri="http://schemas.openxmlformats.org/drawingml/2006/table">
            <a:tbl>
              <a:tblPr/>
              <a:tblGrid>
                <a:gridCol w="3245485">
                  <a:extLst>
                    <a:ext uri="{9D8B030D-6E8A-4147-A177-3AD203B41FA5}">
                      <a16:colId xmlns:a16="http://schemas.microsoft.com/office/drawing/2014/main" val="20000"/>
                    </a:ext>
                  </a:extLst>
                </a:gridCol>
                <a:gridCol w="3330892">
                  <a:extLst>
                    <a:ext uri="{9D8B030D-6E8A-4147-A177-3AD203B41FA5}">
                      <a16:colId xmlns:a16="http://schemas.microsoft.com/office/drawing/2014/main" val="20001"/>
                    </a:ext>
                  </a:extLst>
                </a:gridCol>
                <a:gridCol w="3330892">
                  <a:extLst>
                    <a:ext uri="{9D8B030D-6E8A-4147-A177-3AD203B41FA5}">
                      <a16:colId xmlns:a16="http://schemas.microsoft.com/office/drawing/2014/main" val="20002"/>
                    </a:ext>
                  </a:extLst>
                </a:gridCol>
              </a:tblGrid>
              <a:tr h="96631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600" b="1" i="0" u="none" strike="noStrike" cap="none" normalizeH="0" baseline="0">
                        <a:ln>
                          <a:noFill/>
                        </a:ln>
                        <a:solidFill>
                          <a:schemeClr val="tx1"/>
                        </a:solidFill>
                        <a:effectLst/>
                        <a:latin typeface="Calibri" panose="020F0502020204030204" pitchFamily="34" charset="0"/>
                        <a:cs typeface="Calibri" panose="020F0502020204030204" pitchFamily="34" charset="0"/>
                      </a:endParaRPr>
                    </a:p>
                  </a:txBody>
                  <a:tcPr marL="102489" marR="102489" marT="51252" marB="512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1" i="0" u="sng"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sng" strike="noStrike" cap="none" normalizeH="0" baseline="0" dirty="0">
                          <a:ln>
                            <a:noFill/>
                          </a:ln>
                          <a:solidFill>
                            <a:schemeClr val="tx1"/>
                          </a:solidFill>
                          <a:effectLst/>
                          <a:latin typeface="Calibri" panose="020F0502020204030204" pitchFamily="34" charset="0"/>
                          <a:cs typeface="Calibri" panose="020F0502020204030204" pitchFamily="34" charset="0"/>
                        </a:rPr>
                        <a:t>LDS</a:t>
                      </a:r>
                      <a:endParaRPr kumimoji="0" lang="en-US" sz="40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marL="102489" marR="102489" marT="51252" marB="512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1" i="0" u="sng"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sng"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BIBLE</a:t>
                      </a:r>
                    </a:p>
                  </a:txBody>
                  <a:tcPr marL="102489" marR="102489" marT="51252" marB="512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91127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3600" b="1" i="0" u="none" strike="noStrike" cap="none" normalizeH="0" baseline="0" dirty="0">
                        <a:ln>
                          <a:noFill/>
                        </a:ln>
                        <a:solidFill>
                          <a:srgbClr val="A5002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CREATION</a:t>
                      </a:r>
                    </a:p>
                  </a:txBody>
                  <a:tcPr marL="102489" marR="102489" marT="51252" marB="512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Pre-mortal spirit children</a:t>
                      </a:r>
                      <a:b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of God</a:t>
                      </a:r>
                    </a:p>
                  </a:txBody>
                  <a:tcPr marL="102489" marR="102489" marT="51252" marB="512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SIXTH DAY</a:t>
                      </a:r>
                      <a:b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6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Genesis 1:27, 31</a:t>
                      </a:r>
                      <a:br>
                        <a:rPr kumimoji="0" lang="en-US" sz="36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br>
                      <a:r>
                        <a:rPr kumimoji="0" lang="en-US" sz="36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Zechariah 12:1</a:t>
                      </a:r>
                    </a:p>
                  </a:txBody>
                  <a:tcPr marL="102489" marR="102489" marT="51252" marB="512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981744">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600" b="1" i="0" u="none" strike="noStrike" cap="none" normalizeH="0" baseline="0" dirty="0">
                        <a:ln>
                          <a:noFill/>
                        </a:ln>
                        <a:solidFill>
                          <a:srgbClr val="A5002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PURPOSE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OF LIFE</a:t>
                      </a:r>
                      <a:endParaRPr kumimoji="0" lang="en-US" sz="3600" b="1" i="0" u="none" strike="noStrike" cap="none" normalizeH="0" baseline="0" dirty="0">
                        <a:ln>
                          <a:noFill/>
                        </a:ln>
                        <a:solidFill>
                          <a:srgbClr val="0000FF"/>
                        </a:solidFill>
                        <a:effectLst/>
                        <a:latin typeface="Calibri" panose="020F0502020204030204" pitchFamily="34" charset="0"/>
                        <a:cs typeface="Calibri" panose="020F0502020204030204" pitchFamily="34" charset="0"/>
                      </a:endParaRPr>
                    </a:p>
                  </a:txBody>
                  <a:tcPr marL="102489" marR="102489" marT="51252" marB="512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Probation</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To</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Progress</a:t>
                      </a:r>
                    </a:p>
                  </a:txBody>
                  <a:tcPr marL="102489" marR="102489" marT="51252" marB="512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 OBEY &amp; HONOR</a:t>
                      </a:r>
                      <a:br>
                        <a:rPr kumimoji="0" lang="en-US" sz="36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600" b="0" i="0" u="none" strike="noStrike" kern="1200" cap="none" normalizeH="0" baseline="0" dirty="0">
                          <a:ln>
                            <a:noFill/>
                          </a:ln>
                          <a:solidFill>
                            <a:srgbClr val="A50021"/>
                          </a:solidFill>
                          <a:effectLst/>
                          <a:latin typeface="Calibri" panose="020F0502020204030204" pitchFamily="34" charset="0"/>
                          <a:ea typeface="+mn-ea"/>
                          <a:cs typeface="Calibri" panose="020F0502020204030204" pitchFamily="34" charset="0"/>
                        </a:rPr>
                        <a:t>Psalm 8:3-9</a:t>
                      </a:r>
                      <a:br>
                        <a:rPr kumimoji="0" lang="en-US" sz="3600" b="0" i="0" u="none" strike="noStrike" kern="1200" cap="none" normalizeH="0" baseline="0" dirty="0">
                          <a:ln>
                            <a:noFill/>
                          </a:ln>
                          <a:solidFill>
                            <a:srgbClr val="A50021"/>
                          </a:solidFill>
                          <a:effectLst/>
                          <a:latin typeface="Calibri" panose="020F0502020204030204" pitchFamily="34" charset="0"/>
                          <a:ea typeface="+mn-ea"/>
                          <a:cs typeface="Calibri" panose="020F0502020204030204" pitchFamily="34" charset="0"/>
                        </a:rPr>
                      </a:br>
                      <a:r>
                        <a:rPr kumimoji="0" lang="en-US" sz="3600" b="0" i="0" u="none" strike="noStrike" kern="1200" cap="none" normalizeH="0" baseline="0" dirty="0">
                          <a:ln>
                            <a:noFill/>
                          </a:ln>
                          <a:solidFill>
                            <a:srgbClr val="A50021"/>
                          </a:solidFill>
                          <a:effectLst/>
                          <a:latin typeface="Calibri" panose="020F0502020204030204" pitchFamily="34" charset="0"/>
                          <a:ea typeface="+mn-ea"/>
                          <a:cs typeface="Calibri" panose="020F0502020204030204" pitchFamily="34" charset="0"/>
                        </a:rPr>
                        <a:t>Eccl. 12:13</a:t>
                      </a:r>
                    </a:p>
                  </a:txBody>
                  <a:tcPr marL="102489" marR="102489" marT="51252" marB="5125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88086" name="Rectangle 25">
            <a:extLst>
              <a:ext uri="{FF2B5EF4-FFF2-40B4-BE49-F238E27FC236}">
                <a16:creationId xmlns:a16="http://schemas.microsoft.com/office/drawing/2014/main" id="{D1E18E25-2A08-4679-9707-110676E9614C}"/>
              </a:ext>
            </a:extLst>
          </p:cNvPr>
          <p:cNvSpPr>
            <a:spLocks noChangeArrowheads="1"/>
          </p:cNvSpPr>
          <p:nvPr/>
        </p:nvSpPr>
        <p:spPr bwMode="auto">
          <a:xfrm>
            <a:off x="5972175" y="6807200"/>
            <a:ext cx="2476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1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a:t>
            </a:r>
          </a:p>
        </p:txBody>
      </p:sp>
      <p:pic>
        <p:nvPicPr>
          <p:cNvPr id="6" name="Picture 5" descr="A close up of a logo&#10;&#10;Description automatically generated">
            <a:extLst>
              <a:ext uri="{FF2B5EF4-FFF2-40B4-BE49-F238E27FC236}">
                <a16:creationId xmlns:a16="http://schemas.microsoft.com/office/drawing/2014/main" id="{CDE31C5A-ECBB-4172-B17C-69F5722C631A}"/>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7" name="Rectangle 2">
            <a:extLst>
              <a:ext uri="{FF2B5EF4-FFF2-40B4-BE49-F238E27FC236}">
                <a16:creationId xmlns:a16="http://schemas.microsoft.com/office/drawing/2014/main" id="{F2A2C508-C23C-4F53-9185-12EA0397A29C}"/>
              </a:ext>
            </a:extLst>
          </p:cNvPr>
          <p:cNvSpPr txBox="1">
            <a:spLocks noChangeArrowheads="1"/>
          </p:cNvSpPr>
          <p:nvPr/>
        </p:nvSpPr>
        <p:spPr>
          <a:xfrm>
            <a:off x="0" y="215903"/>
            <a:ext cx="12192000" cy="106678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6600" b="1" kern="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Mormonism and Man</a:t>
            </a:r>
          </a:p>
        </p:txBody>
      </p:sp>
    </p:spTree>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Slide Number Placeholder 3">
            <a:extLst>
              <a:ext uri="{FF2B5EF4-FFF2-40B4-BE49-F238E27FC236}">
                <a16:creationId xmlns:a16="http://schemas.microsoft.com/office/drawing/2014/main" id="{4234428D-7ED3-49B8-9748-28C283EB703C}"/>
              </a:ext>
            </a:extLst>
          </p:cNvPr>
          <p:cNvSpPr>
            <a:spLocks noGrp="1"/>
          </p:cNvSpPr>
          <p:nvPr>
            <p:ph type="sldNum" sz="quarter" idx="12"/>
          </p:nvPr>
        </p:nvSpPr>
        <p:spPr>
          <a:xfrm>
            <a:off x="11353800" y="6477000"/>
            <a:ext cx="571500" cy="33020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466D811B-F44A-4ABD-9BFE-4FA3521A78D5}"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36</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graphicFrame>
        <p:nvGraphicFramePr>
          <p:cNvPr id="96319" name="Group 63">
            <a:extLst>
              <a:ext uri="{FF2B5EF4-FFF2-40B4-BE49-F238E27FC236}">
                <a16:creationId xmlns:a16="http://schemas.microsoft.com/office/drawing/2014/main" id="{72E269A7-D570-4B72-8FAE-8437A7A3F9EB}"/>
              </a:ext>
            </a:extLst>
          </p:cNvPr>
          <p:cNvGraphicFramePr>
            <a:graphicFrameLocks noGrp="1"/>
          </p:cNvGraphicFramePr>
          <p:nvPr>
            <p:extLst>
              <p:ext uri="{D42A27DB-BD31-4B8C-83A1-F6EECF244321}">
                <p14:modId xmlns:p14="http://schemas.microsoft.com/office/powerpoint/2010/main" val="3082232984"/>
              </p:ext>
            </p:extLst>
          </p:nvPr>
        </p:nvGraphicFramePr>
        <p:xfrm>
          <a:off x="1676400" y="1444625"/>
          <a:ext cx="9004300" cy="4370070"/>
        </p:xfrm>
        <a:graphic>
          <a:graphicData uri="http://schemas.openxmlformats.org/drawingml/2006/table">
            <a:tbl>
              <a:tblPr/>
              <a:tblGrid>
                <a:gridCol w="2949684">
                  <a:extLst>
                    <a:ext uri="{9D8B030D-6E8A-4147-A177-3AD203B41FA5}">
                      <a16:colId xmlns:a16="http://schemas.microsoft.com/office/drawing/2014/main" val="20000"/>
                    </a:ext>
                  </a:extLst>
                </a:gridCol>
                <a:gridCol w="3027308">
                  <a:extLst>
                    <a:ext uri="{9D8B030D-6E8A-4147-A177-3AD203B41FA5}">
                      <a16:colId xmlns:a16="http://schemas.microsoft.com/office/drawing/2014/main" val="20001"/>
                    </a:ext>
                  </a:extLst>
                </a:gridCol>
                <a:gridCol w="3027308">
                  <a:extLst>
                    <a:ext uri="{9D8B030D-6E8A-4147-A177-3AD203B41FA5}">
                      <a16:colId xmlns:a16="http://schemas.microsoft.com/office/drawing/2014/main" val="20002"/>
                    </a:ext>
                  </a:extLst>
                </a:gridCol>
              </a:tblGrid>
              <a:tr h="895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32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1" i="0" u="sng"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sng" strike="noStrike" cap="none" normalizeH="0" baseline="0" dirty="0">
                          <a:ln>
                            <a:noFill/>
                          </a:ln>
                          <a:solidFill>
                            <a:schemeClr val="tx1"/>
                          </a:solidFill>
                          <a:effectLst/>
                          <a:latin typeface="Calibri" panose="020F0502020204030204" pitchFamily="34" charset="0"/>
                          <a:cs typeface="Calibri" panose="020F0502020204030204" pitchFamily="34" charset="0"/>
                        </a:rPr>
                        <a:t>LDS</a:t>
                      </a:r>
                      <a:endParaRPr kumimoji="0" lang="en-US" sz="4000" b="1"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600" b="1" i="0" u="sng"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sng" strike="noStrike" kern="1200" cap="none" normalizeH="0" baseline="0" dirty="0">
                          <a:ln>
                            <a:noFill/>
                          </a:ln>
                          <a:solidFill>
                            <a:schemeClr val="tx1"/>
                          </a:solidFill>
                          <a:effectLst/>
                          <a:latin typeface="Calibri" panose="020F0502020204030204" pitchFamily="34" charset="0"/>
                          <a:ea typeface="+mn-ea"/>
                          <a:cs typeface="Calibri" panose="020F0502020204030204" pitchFamily="34" charset="0"/>
                        </a:rPr>
                        <a:t>BIBLE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3144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800" b="1" i="0" u="none" strike="noStrike" cap="none" normalizeH="0" baseline="0" dirty="0">
                        <a:ln>
                          <a:noFill/>
                        </a:ln>
                        <a:solidFill>
                          <a:srgbClr val="0000FF"/>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SIN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Adam’s sin</a:t>
                      </a:r>
                      <a:b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 blessing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A CURSE</a:t>
                      </a:r>
                      <a:br>
                        <a:rPr kumimoji="0" lang="en-US" sz="32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6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Genesis 2:17;</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a:ln>
                            <a:noFill/>
                          </a:ln>
                          <a:solidFill>
                            <a:srgbClr val="A50021"/>
                          </a:solidFill>
                          <a:effectLst/>
                          <a:latin typeface="Calibri" panose="020F0502020204030204" pitchFamily="34" charset="0"/>
                          <a:cs typeface="Calibri" panose="020F0502020204030204" pitchFamily="34" charset="0"/>
                        </a:rPr>
                        <a:t>3:9-10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61734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dirty="0">
                        <a:ln>
                          <a:noFill/>
                        </a:ln>
                        <a:solidFill>
                          <a:srgbClr val="0000FF"/>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THE</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400" b="1" i="0" u="none" strike="noStrike" cap="none" normalizeH="0" baseline="0" dirty="0">
                          <a:ln>
                            <a:noFill/>
                          </a:ln>
                          <a:solidFill>
                            <a:srgbClr val="0000FF"/>
                          </a:solidFill>
                          <a:effectLst/>
                          <a:latin typeface="Calibri" panose="020F0502020204030204" pitchFamily="34" charset="0"/>
                          <a:cs typeface="Calibri" panose="020F0502020204030204" pitchFamily="34" charset="0"/>
                        </a:rPr>
                        <a:t>FUTURE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tx1"/>
                        </a:solidFill>
                        <a:effectLst/>
                        <a:latin typeface="Calibri" panose="020F0502020204030204" pitchFamily="34" charset="0"/>
                        <a:cs typeface="Calibri" panose="020F0502020204030204"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Men may  become Gods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3200" b="1" i="1"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r>
                        <a:rPr kumimoji="0" lang="en-US" sz="3600" b="0" i="1" u="none" strike="noStrike" cap="none" normalizeH="0" baseline="0" dirty="0">
                          <a:ln>
                            <a:noFill/>
                          </a:ln>
                          <a:solidFill>
                            <a:schemeClr val="tx1"/>
                          </a:solidFill>
                          <a:effectLst/>
                          <a:latin typeface="Calibri" panose="020F0502020204030204" pitchFamily="34" charset="0"/>
                          <a:cs typeface="Calibri" panose="020F0502020204030204" pitchFamily="34" charset="0"/>
                        </a:rPr>
                        <a:t>ALWAYS HUMAN</a:t>
                      </a:r>
                      <a:br>
                        <a:rPr kumimoji="0" lang="en-US" sz="3200" b="1" i="0" u="none" strike="noStrike" cap="none" normalizeH="0" baseline="0" dirty="0">
                          <a:ln>
                            <a:noFill/>
                          </a:ln>
                          <a:solidFill>
                            <a:schemeClr val="tx1"/>
                          </a:solidFill>
                          <a:effectLst/>
                          <a:latin typeface="Calibri" panose="020F0502020204030204" pitchFamily="34" charset="0"/>
                          <a:cs typeface="Calibri" panose="020F0502020204030204" pitchFamily="34" charset="0"/>
                        </a:rPr>
                      </a:br>
                      <a:r>
                        <a:rPr kumimoji="0" lang="en-US" sz="3600" b="0" i="0" u="none" strike="noStrike" kern="1200" cap="none" normalizeH="0" baseline="0" dirty="0">
                          <a:ln>
                            <a:noFill/>
                          </a:ln>
                          <a:solidFill>
                            <a:srgbClr val="A50021"/>
                          </a:solidFill>
                          <a:effectLst/>
                          <a:latin typeface="Calibri" panose="020F0502020204030204" pitchFamily="34" charset="0"/>
                          <a:ea typeface="+mn-ea"/>
                          <a:cs typeface="Calibri" panose="020F0502020204030204" pitchFamily="34" charset="0"/>
                        </a:rPr>
                        <a:t>1 Cor. 15:24-28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89110" name="Rectangle 25">
            <a:extLst>
              <a:ext uri="{FF2B5EF4-FFF2-40B4-BE49-F238E27FC236}">
                <a16:creationId xmlns:a16="http://schemas.microsoft.com/office/drawing/2014/main" id="{5D978FD7-661C-474C-B596-C3F734CF11EF}"/>
              </a:ext>
            </a:extLst>
          </p:cNvPr>
          <p:cNvSpPr>
            <a:spLocks noChangeArrowheads="1"/>
          </p:cNvSpPr>
          <p:nvPr/>
        </p:nvSpPr>
        <p:spPr bwMode="auto">
          <a:xfrm>
            <a:off x="5972175" y="6807200"/>
            <a:ext cx="247650" cy="534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altLang="en-US" sz="11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a:t>
            </a:r>
          </a:p>
        </p:txBody>
      </p:sp>
      <p:graphicFrame>
        <p:nvGraphicFramePr>
          <p:cNvPr id="96325" name="Group 69">
            <a:extLst>
              <a:ext uri="{FF2B5EF4-FFF2-40B4-BE49-F238E27FC236}">
                <a16:creationId xmlns:a16="http://schemas.microsoft.com/office/drawing/2014/main" id="{F46D5172-9B85-4ECD-ABA0-5710859E6FC1}"/>
              </a:ext>
            </a:extLst>
          </p:cNvPr>
          <p:cNvGraphicFramePr>
            <a:graphicFrameLocks noGrp="1"/>
          </p:cNvGraphicFramePr>
          <p:nvPr>
            <p:extLst>
              <p:ext uri="{D42A27DB-BD31-4B8C-83A1-F6EECF244321}">
                <p14:modId xmlns:p14="http://schemas.microsoft.com/office/powerpoint/2010/main" val="2160067017"/>
              </p:ext>
            </p:extLst>
          </p:nvPr>
        </p:nvGraphicFramePr>
        <p:xfrm>
          <a:off x="4622800" y="5794042"/>
          <a:ext cx="6057900" cy="706449"/>
        </p:xfrm>
        <a:graphic>
          <a:graphicData uri="http://schemas.openxmlformats.org/drawingml/2006/table">
            <a:tbl>
              <a:tblPr/>
              <a:tblGrid>
                <a:gridCol w="3025775">
                  <a:extLst>
                    <a:ext uri="{9D8B030D-6E8A-4147-A177-3AD203B41FA5}">
                      <a16:colId xmlns:a16="http://schemas.microsoft.com/office/drawing/2014/main" val="20000"/>
                    </a:ext>
                  </a:extLst>
                </a:gridCol>
                <a:gridCol w="3032125">
                  <a:extLst>
                    <a:ext uri="{9D8B030D-6E8A-4147-A177-3AD203B41FA5}">
                      <a16:colId xmlns:a16="http://schemas.microsoft.com/office/drawing/2014/main" val="20001"/>
                    </a:ext>
                  </a:extLst>
                </a:gridCol>
              </a:tblGrid>
              <a:tr h="70644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solidFill>
                            <a:srgbClr val="0000FF"/>
                          </a:solidFill>
                          <a:effectLst/>
                          <a:latin typeface="Arial Narrow" pitchFamily="34" charset="0"/>
                        </a:rPr>
                        <a:t>FALSE</a:t>
                      </a:r>
                      <a:endParaRPr kumimoji="0" lang="en-US" sz="3600" b="1" i="0" u="none" strike="noStrike" cap="none" normalizeH="0" baseline="0" dirty="0">
                        <a:ln>
                          <a:noFill/>
                        </a:ln>
                        <a:solidFill>
                          <a:srgbClr val="0000FF"/>
                        </a:solidFill>
                        <a:effectLst/>
                        <a:latin typeface="Arial Narrow" pitchFamily="34" charset="0"/>
                      </a:endParaRP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4000" b="1" i="0" u="none" strike="noStrike" cap="none" normalizeH="0" baseline="0" dirty="0">
                          <a:ln>
                            <a:noFill/>
                          </a:ln>
                          <a:solidFill>
                            <a:srgbClr val="0000FF"/>
                          </a:solidFill>
                          <a:effectLst/>
                          <a:latin typeface="Arial Narrow" pitchFamily="34" charset="0"/>
                        </a:rPr>
                        <a:t>TRUE</a:t>
                      </a:r>
                    </a:p>
                  </a:txBody>
                  <a:tcPr marT="45697" marB="4569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bl>
          </a:graphicData>
        </a:graphic>
      </p:graphicFrame>
      <p:pic>
        <p:nvPicPr>
          <p:cNvPr id="7" name="Picture 6" descr="A close up of a logo&#10;&#10;Description automatically generated">
            <a:extLst>
              <a:ext uri="{FF2B5EF4-FFF2-40B4-BE49-F238E27FC236}">
                <a16:creationId xmlns:a16="http://schemas.microsoft.com/office/drawing/2014/main" id="{70EC5F9D-A048-4EA6-8933-36AA1A6CFCFE}"/>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FE4A6AD4-91C4-44F8-872D-97C083DDAF98}"/>
              </a:ext>
            </a:extLst>
          </p:cNvPr>
          <p:cNvSpPr txBox="1">
            <a:spLocks noChangeArrowheads="1"/>
          </p:cNvSpPr>
          <p:nvPr/>
        </p:nvSpPr>
        <p:spPr>
          <a:xfrm>
            <a:off x="0" y="215903"/>
            <a:ext cx="12192000" cy="1066785"/>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6600" b="1" kern="0"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Mormonism and Man</a:t>
            </a:r>
          </a:p>
        </p:txBody>
      </p:sp>
    </p:spTree>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51501CB1-519C-45F4-ADD0-7A0EF860B70E}"/>
              </a:ext>
            </a:extLst>
          </p:cNvPr>
          <p:cNvSpPr>
            <a:spLocks noGrp="1"/>
          </p:cNvSpPr>
          <p:nvPr>
            <p:ph type="sldNum" sz="quarter" idx="12"/>
          </p:nvPr>
        </p:nvSpPr>
        <p:spPr>
          <a:xfrm>
            <a:off x="11240370" y="6245225"/>
            <a:ext cx="342029" cy="476250"/>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D611CC9-4DB0-4036-8D75-45B4992C6EA3}" type="slidenum">
              <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37</a:t>
            </a:fld>
            <a:endParaRPr kumimoji="0" lang="en-US" altLang="en-US" sz="1200" b="0" i="0" u="none" strike="noStrike" kern="120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endParaRPr>
          </a:p>
        </p:txBody>
      </p:sp>
      <p:sp>
        <p:nvSpPr>
          <p:cNvPr id="102402" name="Rectangle 2">
            <a:extLst>
              <a:ext uri="{FF2B5EF4-FFF2-40B4-BE49-F238E27FC236}">
                <a16:creationId xmlns:a16="http://schemas.microsoft.com/office/drawing/2014/main" id="{2DC2EFE6-B149-4D90-9A5F-06709481F251}"/>
              </a:ext>
            </a:extLst>
          </p:cNvPr>
          <p:cNvSpPr>
            <a:spLocks noGrp="1" noChangeArrowheads="1"/>
          </p:cNvSpPr>
          <p:nvPr>
            <p:ph type="title"/>
          </p:nvPr>
        </p:nvSpPr>
        <p:spPr>
          <a:xfrm>
            <a:off x="1524000" y="228600"/>
            <a:ext cx="9144000" cy="1136176"/>
          </a:xfrm>
        </p:spPr>
        <p:txBody>
          <a:bodyPr/>
          <a:lstStyle/>
          <a:p>
            <a:pPr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Concerning Man…</a:t>
            </a:r>
          </a:p>
        </p:txBody>
      </p:sp>
      <p:sp>
        <p:nvSpPr>
          <p:cNvPr id="102403" name="Rectangle 3">
            <a:extLst>
              <a:ext uri="{FF2B5EF4-FFF2-40B4-BE49-F238E27FC236}">
                <a16:creationId xmlns:a16="http://schemas.microsoft.com/office/drawing/2014/main" id="{CC9B378C-ED97-4B57-AF93-C2D66D654695}"/>
              </a:ext>
            </a:extLst>
          </p:cNvPr>
          <p:cNvSpPr>
            <a:spLocks noGrp="1" noChangeArrowheads="1"/>
          </p:cNvSpPr>
          <p:nvPr>
            <p:ph type="body" idx="1"/>
          </p:nvPr>
        </p:nvSpPr>
        <p:spPr>
          <a:xfrm>
            <a:off x="586853" y="1542197"/>
            <a:ext cx="10995545" cy="4981433"/>
          </a:xfrm>
        </p:spPr>
        <p:txBody>
          <a:bodyPr/>
          <a:lstStyle/>
          <a:p>
            <a:pPr marL="225425" indent="-225425" eaLnBrk="1" hangingPunct="1">
              <a:defRPr/>
            </a:pPr>
            <a:r>
              <a:rPr lang="en-US" sz="4400" b="1" dirty="0">
                <a:latin typeface="Calibri" panose="020F0502020204030204" pitchFamily="34" charset="0"/>
                <a:cs typeface="Calibri" panose="020F0502020204030204" pitchFamily="34" charset="0"/>
              </a:rPr>
              <a:t>The </a:t>
            </a:r>
            <a:r>
              <a:rPr lang="en-US" sz="4400" b="1" u="sng" dirty="0">
                <a:latin typeface="Calibri" panose="020F0502020204030204" pitchFamily="34" charset="0"/>
                <a:cs typeface="Calibri" panose="020F0502020204030204" pitchFamily="34" charset="0"/>
              </a:rPr>
              <a:t>Man</a:t>
            </a:r>
            <a:r>
              <a:rPr lang="en-US" sz="4400" b="1" dirty="0">
                <a:latin typeface="Calibri" panose="020F0502020204030204" pitchFamily="34" charset="0"/>
                <a:cs typeface="Calibri" panose="020F0502020204030204" pitchFamily="34" charset="0"/>
              </a:rPr>
              <a:t> of Mormonism is </a:t>
            </a:r>
            <a:r>
              <a:rPr lang="en-US" sz="4400" b="1" i="1" dirty="0">
                <a:solidFill>
                  <a:srgbClr val="A50021"/>
                </a:solidFill>
                <a:latin typeface="Calibri" panose="020F0502020204030204" pitchFamily="34" charset="0"/>
                <a:cs typeface="Calibri" panose="020F0502020204030204" pitchFamily="34" charset="0"/>
              </a:rPr>
              <a:t>NOT</a:t>
            </a:r>
            <a:r>
              <a:rPr lang="en-US" sz="4400" b="1" dirty="0">
                <a:latin typeface="Calibri" panose="020F0502020204030204" pitchFamily="34" charset="0"/>
                <a:cs typeface="Calibri" panose="020F0502020204030204" pitchFamily="34" charset="0"/>
              </a:rPr>
              <a:t> the </a:t>
            </a:r>
            <a:r>
              <a:rPr lang="en-US" sz="4400" b="1" u="sng" dirty="0">
                <a:latin typeface="Calibri" panose="020F0502020204030204" pitchFamily="34" charset="0"/>
                <a:cs typeface="Calibri" panose="020F0502020204030204" pitchFamily="34" charset="0"/>
              </a:rPr>
              <a:t>Man</a:t>
            </a:r>
            <a:r>
              <a:rPr lang="en-US" sz="4400" b="1" dirty="0">
                <a:latin typeface="Calibri" panose="020F0502020204030204" pitchFamily="34" charset="0"/>
                <a:cs typeface="Calibri" panose="020F0502020204030204" pitchFamily="34" charset="0"/>
              </a:rPr>
              <a:t> of the Bible</a:t>
            </a:r>
          </a:p>
          <a:p>
            <a:pPr lvl="1" eaLnBrk="1" hangingPunct="1">
              <a:defRPr/>
            </a:pPr>
            <a:r>
              <a:rPr lang="en-US" sz="4000" dirty="0">
                <a:latin typeface="Calibri" panose="020F0502020204030204" pitchFamily="34" charset="0"/>
                <a:cs typeface="Calibri" panose="020F0502020204030204" pitchFamily="34" charset="0"/>
              </a:rPr>
              <a:t>Bible doctrine is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Mormon doctrine, and Mormon doctrine is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Bible doctrine</a:t>
            </a:r>
          </a:p>
          <a:p>
            <a:pPr lvl="1" eaLnBrk="1" hangingPunct="1">
              <a:defRPr/>
            </a:pPr>
            <a:r>
              <a:rPr lang="en-US" sz="4000" dirty="0">
                <a:latin typeface="Calibri" panose="020F0502020204030204" pitchFamily="34" charset="0"/>
                <a:cs typeface="Calibri" panose="020F0502020204030204" pitchFamily="34" charset="0"/>
              </a:rPr>
              <a:t>They are </a:t>
            </a:r>
            <a:r>
              <a:rPr lang="en-US" sz="4000" b="1" i="1" dirty="0">
                <a:solidFill>
                  <a:srgbClr val="A50021"/>
                </a:solidFill>
                <a:latin typeface="Calibri" panose="020F0502020204030204" pitchFamily="34" charset="0"/>
                <a:cs typeface="Calibri" panose="020F0502020204030204" pitchFamily="34" charset="0"/>
              </a:rPr>
              <a:t>NOT</a:t>
            </a:r>
            <a:r>
              <a:rPr lang="en-US" sz="4000" dirty="0">
                <a:latin typeface="Calibri" panose="020F0502020204030204" pitchFamily="34" charset="0"/>
                <a:cs typeface="Calibri" panose="020F0502020204030204" pitchFamily="34" charset="0"/>
              </a:rPr>
              <a:t> one and the same</a:t>
            </a:r>
          </a:p>
          <a:p>
            <a:pPr lvl="1" eaLnBrk="1" hangingPunct="1">
              <a:defRPr/>
            </a:pPr>
            <a:r>
              <a:rPr lang="en-US" sz="4000" b="1" i="1" dirty="0">
                <a:solidFill>
                  <a:srgbClr val="0000FF"/>
                </a:solidFill>
                <a:latin typeface="Calibri" panose="020F0502020204030204" pitchFamily="34" charset="0"/>
                <a:cs typeface="Calibri" panose="020F0502020204030204" pitchFamily="34" charset="0"/>
              </a:rPr>
              <a:t>No Mormon truly believes the Bible, and a </a:t>
            </a:r>
            <a:br>
              <a:rPr lang="en-US" sz="4000" b="1" i="1" dirty="0">
                <a:solidFill>
                  <a:srgbClr val="0000FF"/>
                </a:solidFill>
                <a:latin typeface="Calibri" panose="020F0502020204030204" pitchFamily="34" charset="0"/>
                <a:cs typeface="Calibri" panose="020F0502020204030204" pitchFamily="34" charset="0"/>
              </a:rPr>
            </a:br>
            <a:r>
              <a:rPr lang="en-US" sz="4000" b="1" i="1" dirty="0">
                <a:solidFill>
                  <a:srgbClr val="0000FF"/>
                </a:solidFill>
                <a:latin typeface="Calibri" panose="020F0502020204030204" pitchFamily="34" charset="0"/>
                <a:cs typeface="Calibri" panose="020F0502020204030204" pitchFamily="34" charset="0"/>
              </a:rPr>
              <a:t>true Bible believer cannot be a Mormon!</a:t>
            </a:r>
          </a:p>
        </p:txBody>
      </p:sp>
      <p:pic>
        <p:nvPicPr>
          <p:cNvPr id="5" name="Picture 4" descr="A close up of a logo&#10;&#10;Description automatically generated">
            <a:extLst>
              <a:ext uri="{FF2B5EF4-FFF2-40B4-BE49-F238E27FC236}">
                <a16:creationId xmlns:a16="http://schemas.microsoft.com/office/drawing/2014/main" id="{E2FE66BC-A6E8-42B9-965E-529A14B2BB9B}"/>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fade">
                                      <p:cBhvr>
                                        <p:cTn id="7" dur="1000"/>
                                        <p:tgtEl>
                                          <p:spTgt spid="102403">
                                            <p:txEl>
                                              <p:pRg st="0" end="0"/>
                                            </p:txEl>
                                          </p:spTgt>
                                        </p:tgtEl>
                                      </p:cBhvr>
                                    </p:animEffect>
                                    <p:anim calcmode="lin" valueType="num">
                                      <p:cBhvr>
                                        <p:cTn id="8" dur="1000" fill="hold"/>
                                        <p:tgtEl>
                                          <p:spTgt spid="10240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0240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102403">
                                            <p:txEl>
                                              <p:pRg st="1" end="1"/>
                                            </p:txEl>
                                          </p:spTgt>
                                        </p:tgtEl>
                                        <p:attrNameLst>
                                          <p:attrName>style.visibility</p:attrName>
                                        </p:attrNameLst>
                                      </p:cBhvr>
                                      <p:to>
                                        <p:strVal val="visible"/>
                                      </p:to>
                                    </p:set>
                                    <p:animEffect transition="in" filter="fade">
                                      <p:cBhvr>
                                        <p:cTn id="13" dur="1000"/>
                                        <p:tgtEl>
                                          <p:spTgt spid="102403">
                                            <p:txEl>
                                              <p:pRg st="1" end="1"/>
                                            </p:txEl>
                                          </p:spTgt>
                                        </p:tgtEl>
                                      </p:cBhvr>
                                    </p:animEffect>
                                    <p:anim calcmode="lin" valueType="num">
                                      <p:cBhvr>
                                        <p:cTn id="14" dur="1000" fill="hold"/>
                                        <p:tgtEl>
                                          <p:spTgt spid="10240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102403">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7" presetClass="entr" presetSubtype="0" fill="hold" grpId="0" nodeType="afterEffect">
                                  <p:stCondLst>
                                    <p:cond delay="500"/>
                                  </p:stCondLst>
                                  <p:childTnLst>
                                    <p:set>
                                      <p:cBhvr>
                                        <p:cTn id="18" dur="1" fill="hold">
                                          <p:stCondLst>
                                            <p:cond delay="0"/>
                                          </p:stCondLst>
                                        </p:cTn>
                                        <p:tgtEl>
                                          <p:spTgt spid="102403">
                                            <p:txEl>
                                              <p:pRg st="2" end="2"/>
                                            </p:txEl>
                                          </p:spTgt>
                                        </p:tgtEl>
                                        <p:attrNameLst>
                                          <p:attrName>style.visibility</p:attrName>
                                        </p:attrNameLst>
                                      </p:cBhvr>
                                      <p:to>
                                        <p:strVal val="visible"/>
                                      </p:to>
                                    </p:set>
                                    <p:animEffect transition="in" filter="fade">
                                      <p:cBhvr>
                                        <p:cTn id="19" dur="1000"/>
                                        <p:tgtEl>
                                          <p:spTgt spid="102403">
                                            <p:txEl>
                                              <p:pRg st="2" end="2"/>
                                            </p:txEl>
                                          </p:spTgt>
                                        </p:tgtEl>
                                      </p:cBhvr>
                                    </p:animEffect>
                                    <p:anim calcmode="lin" valueType="num">
                                      <p:cBhvr>
                                        <p:cTn id="20" dur="1000" fill="hold"/>
                                        <p:tgtEl>
                                          <p:spTgt spid="10240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102403">
                                            <p:txEl>
                                              <p:pRg st="2" end="2"/>
                                            </p:txEl>
                                          </p:spTgt>
                                        </p:tgtEl>
                                        <p:attrNameLst>
                                          <p:attrName>ppt_y</p:attrName>
                                        </p:attrNameLst>
                                      </p:cBhvr>
                                      <p:tavLst>
                                        <p:tav tm="0">
                                          <p:val>
                                            <p:strVal val="#ppt_y-.1"/>
                                          </p:val>
                                        </p:tav>
                                        <p:tav tm="100000">
                                          <p:val>
                                            <p:strVal val="#ppt_y"/>
                                          </p:val>
                                        </p:tav>
                                      </p:tavLst>
                                    </p:anim>
                                  </p:childTnLst>
                                </p:cTn>
                              </p:par>
                            </p:childTnLst>
                          </p:cTn>
                        </p:par>
                        <p:par>
                          <p:cTn id="22" fill="hold">
                            <p:stCondLst>
                              <p:cond delay="4000"/>
                            </p:stCondLst>
                            <p:childTnLst>
                              <p:par>
                                <p:cTn id="23" presetID="47" presetClass="entr" presetSubtype="0" fill="hold" grpId="0" nodeType="afterEffect">
                                  <p:stCondLst>
                                    <p:cond delay="500"/>
                                  </p:stCondLst>
                                  <p:childTnLst>
                                    <p:set>
                                      <p:cBhvr>
                                        <p:cTn id="24" dur="1" fill="hold">
                                          <p:stCondLst>
                                            <p:cond delay="0"/>
                                          </p:stCondLst>
                                        </p:cTn>
                                        <p:tgtEl>
                                          <p:spTgt spid="102403">
                                            <p:txEl>
                                              <p:pRg st="3" end="3"/>
                                            </p:txEl>
                                          </p:spTgt>
                                        </p:tgtEl>
                                        <p:attrNameLst>
                                          <p:attrName>style.visibility</p:attrName>
                                        </p:attrNameLst>
                                      </p:cBhvr>
                                      <p:to>
                                        <p:strVal val="visible"/>
                                      </p:to>
                                    </p:set>
                                    <p:animEffect transition="in" filter="fade">
                                      <p:cBhvr>
                                        <p:cTn id="25" dur="1000"/>
                                        <p:tgtEl>
                                          <p:spTgt spid="102403">
                                            <p:txEl>
                                              <p:pRg st="3" end="3"/>
                                            </p:txEl>
                                          </p:spTgt>
                                        </p:tgtEl>
                                      </p:cBhvr>
                                    </p:animEffect>
                                    <p:anim calcmode="lin" valueType="num">
                                      <p:cBhvr>
                                        <p:cTn id="26" dur="1000" fill="hold"/>
                                        <p:tgtEl>
                                          <p:spTgt spid="102403">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10240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a:extLst>
              <a:ext uri="{FF2B5EF4-FFF2-40B4-BE49-F238E27FC236}">
                <a16:creationId xmlns:a16="http://schemas.microsoft.com/office/drawing/2014/main" id="{F28612C8-818C-44AB-8DA4-A6946B4E62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77128" y="4"/>
            <a:ext cx="3638551" cy="3298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3" name="Picture 3">
            <a:extLst>
              <a:ext uri="{FF2B5EF4-FFF2-40B4-BE49-F238E27FC236}">
                <a16:creationId xmlns:a16="http://schemas.microsoft.com/office/drawing/2014/main" id="{43F7355B-9650-420B-8FA7-25A99312B0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55765" y="228606"/>
            <a:ext cx="2479675"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4" name="Rectangle 4">
            <a:extLst>
              <a:ext uri="{FF2B5EF4-FFF2-40B4-BE49-F238E27FC236}">
                <a16:creationId xmlns:a16="http://schemas.microsoft.com/office/drawing/2014/main" id="{21181B6D-761B-437F-B1FA-0A0BACE55846}"/>
              </a:ext>
            </a:extLst>
          </p:cNvPr>
          <p:cNvSpPr>
            <a:spLocks noGrp="1" noChangeArrowheads="1"/>
          </p:cNvSpPr>
          <p:nvPr>
            <p:ph type="subTitle" idx="1"/>
          </p:nvPr>
        </p:nvSpPr>
        <p:spPr>
          <a:xfrm>
            <a:off x="2895600" y="3159413"/>
            <a:ext cx="6400800" cy="1905000"/>
          </a:xfrm>
          <a:solidFill>
            <a:schemeClr val="accent2"/>
          </a:solidFill>
          <a:ln>
            <a:solidFill>
              <a:schemeClr val="tx1"/>
            </a:solidFill>
            <a:miter lim="800000"/>
            <a:headEnd/>
            <a:tailEnd/>
          </a:ln>
        </p:spPr>
        <p:txBody>
          <a:bodyPr/>
          <a:lstStyle/>
          <a:p>
            <a:pPr eaLnBrk="1" hangingPunct="1"/>
            <a:r>
              <a:rPr lang="en-US" altLang="en-US" dirty="0">
                <a:solidFill>
                  <a:schemeClr val="bg1"/>
                </a:solidFill>
                <a:effectLst>
                  <a:outerShdw blurRad="38100" dist="38100" dir="2700000" algn="tl">
                    <a:srgbClr val="000000">
                      <a:alpha val="43137"/>
                    </a:srgbClr>
                  </a:outerShdw>
                </a:effectLst>
                <a:latin typeface="Times New Roman" panose="02020603050405020304" pitchFamily="18" charset="0"/>
              </a:rPr>
              <a:t>THE CHURCH OF             </a:t>
            </a:r>
            <a:r>
              <a:rPr lang="en-US" altLang="en-US" sz="4800" dirty="0">
                <a:solidFill>
                  <a:schemeClr val="bg1"/>
                </a:solidFill>
                <a:effectLst>
                  <a:outerShdw blurRad="38100" dist="38100" dir="2700000" algn="tl">
                    <a:srgbClr val="000000">
                      <a:alpha val="43137"/>
                    </a:srgbClr>
                  </a:outerShdw>
                </a:effectLst>
                <a:latin typeface="Times New Roman" panose="02020603050405020304" pitchFamily="18" charset="0"/>
              </a:rPr>
              <a:t>JESUS CHRIST</a:t>
            </a:r>
            <a:r>
              <a:rPr lang="en-US" altLang="en-US" sz="4000" dirty="0">
                <a:solidFill>
                  <a:schemeClr val="bg1"/>
                </a:solidFill>
                <a:effectLst>
                  <a:outerShdw blurRad="38100" dist="38100" dir="2700000" algn="tl">
                    <a:srgbClr val="000000">
                      <a:alpha val="43137"/>
                    </a:srgbClr>
                  </a:outerShdw>
                </a:effectLst>
                <a:latin typeface="Times New Roman" panose="02020603050405020304" pitchFamily="18" charset="0"/>
              </a:rPr>
              <a:t>             </a:t>
            </a:r>
            <a:r>
              <a:rPr lang="en-US" altLang="en-US" dirty="0">
                <a:solidFill>
                  <a:schemeClr val="bg1"/>
                </a:solidFill>
                <a:effectLst>
                  <a:outerShdw blurRad="38100" dist="38100" dir="2700000" algn="tl">
                    <a:srgbClr val="000000">
                      <a:alpha val="43137"/>
                    </a:srgbClr>
                  </a:outerShdw>
                </a:effectLst>
                <a:latin typeface="Times New Roman" panose="02020603050405020304" pitchFamily="18" charset="0"/>
              </a:rPr>
              <a:t>OF LATTER-DAY SAINTS</a:t>
            </a:r>
          </a:p>
        </p:txBody>
      </p:sp>
      <p:sp>
        <p:nvSpPr>
          <p:cNvPr id="40965" name="Text Box 5">
            <a:extLst>
              <a:ext uri="{FF2B5EF4-FFF2-40B4-BE49-F238E27FC236}">
                <a16:creationId xmlns:a16="http://schemas.microsoft.com/office/drawing/2014/main" id="{9660DB81-9338-4309-94E1-16CCEDC04933}"/>
              </a:ext>
            </a:extLst>
          </p:cNvPr>
          <p:cNvSpPr txBox="1">
            <a:spLocks noChangeArrowheads="1"/>
          </p:cNvSpPr>
          <p:nvPr/>
        </p:nvSpPr>
        <p:spPr bwMode="auto">
          <a:xfrm>
            <a:off x="1485900" y="5153596"/>
            <a:ext cx="9220200" cy="1384995"/>
          </a:xfrm>
          <a:prstGeom prst="rect">
            <a:avLst/>
          </a:prstGeom>
          <a:noFill/>
          <a:ln w="9525">
            <a:noFill/>
            <a:miter lim="800000"/>
            <a:headEnd/>
            <a:tailEnd/>
          </a:ln>
          <a:effectLst/>
        </p:spPr>
        <p:txBody>
          <a:bodyPr wrap="square">
            <a:spAutoFit/>
          </a:bodyPr>
          <a:lstStyle/>
          <a:p>
            <a:pPr algn="ctr">
              <a:spcBef>
                <a:spcPct val="50000"/>
              </a:spcBef>
              <a:defRPr/>
            </a:pPr>
            <a:r>
              <a:rPr lang="en-US" sz="4800" b="1" i="1" dirty="0">
                <a:solidFill>
                  <a:srgbClr val="A50021"/>
                </a:solidFill>
                <a:latin typeface="Times New Roman" panose="02020603050405020304" pitchFamily="18" charset="0"/>
                <a:cs typeface="Times New Roman" panose="02020603050405020304" pitchFamily="18" charset="0"/>
              </a:rPr>
              <a:t>God, Christ and Man</a:t>
            </a:r>
            <a:br>
              <a:rPr lang="en-US" sz="4800" b="1" i="1" dirty="0">
                <a:solidFill>
                  <a:srgbClr val="A50021"/>
                </a:solidFill>
              </a:rPr>
            </a:br>
            <a:r>
              <a:rPr lang="en-US" sz="3600" b="1" dirty="0">
                <a:solidFill>
                  <a:srgbClr val="006600"/>
                </a:solidFill>
                <a:latin typeface="Times New Roman" panose="02020603050405020304" pitchFamily="18" charset="0"/>
                <a:cs typeface="Times New Roman" panose="02020603050405020304" pitchFamily="18" charset="0"/>
              </a:rPr>
              <a:t>(Part 4)</a:t>
            </a:r>
            <a:endParaRPr lang="en-US" sz="3600" b="1" i="1" dirty="0">
              <a:solidFill>
                <a:srgbClr val="006600"/>
              </a:solidFill>
              <a:latin typeface="Times New Roman" panose="02020603050405020304" pitchFamily="18" charset="0"/>
              <a:cs typeface="Times New Roman" panose="02020603050405020304" pitchFamily="18" charset="0"/>
            </a:endParaRPr>
          </a:p>
        </p:txBody>
      </p:sp>
      <p:pic>
        <p:nvPicPr>
          <p:cNvPr id="7" name="Picture 6" descr="A close up of a logo&#10;&#10;Description automatically generated">
            <a:extLst>
              <a:ext uri="{FF2B5EF4-FFF2-40B4-BE49-F238E27FC236}">
                <a16:creationId xmlns:a16="http://schemas.microsoft.com/office/drawing/2014/main" id="{0330786C-10FD-468F-BA53-4D6E6FEFBED1}"/>
              </a:ext>
            </a:extLst>
          </p:cNvPr>
          <p:cNvPicPr>
            <a:picLocks noChangeAspect="1" noChangeArrowheads="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AE5DD182-54E5-4414-9C40-CBAD629C2793}"/>
              </a:ext>
            </a:extLst>
          </p:cNvPr>
          <p:cNvSpPr>
            <a:spLocks noGrp="1"/>
          </p:cNvSpPr>
          <p:nvPr>
            <p:ph type="sldNum" sz="quarter" idx="12"/>
          </p:nvPr>
        </p:nvSpPr>
        <p:spPr>
          <a:xfrm>
            <a:off x="11686689" y="6411526"/>
            <a:ext cx="342028" cy="341056"/>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172FF38-9C4E-426D-A82C-9394F67607E9}"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67586" name="Rectangle 2">
            <a:extLst>
              <a:ext uri="{FF2B5EF4-FFF2-40B4-BE49-F238E27FC236}">
                <a16:creationId xmlns:a16="http://schemas.microsoft.com/office/drawing/2014/main" id="{71849F8A-0A64-4FA3-849A-0426BE6D7A37}"/>
              </a:ext>
            </a:extLst>
          </p:cNvPr>
          <p:cNvSpPr>
            <a:spLocks noGrp="1" noChangeArrowheads="1"/>
          </p:cNvSpPr>
          <p:nvPr>
            <p:ph type="title"/>
          </p:nvPr>
        </p:nvSpPr>
        <p:spPr>
          <a:xfrm>
            <a:off x="660400" y="228600"/>
            <a:ext cx="9550400"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Mormonism</a:t>
            </a:r>
          </a:p>
        </p:txBody>
      </p:sp>
      <p:sp>
        <p:nvSpPr>
          <p:cNvPr id="67587" name="Rectangle 3">
            <a:extLst>
              <a:ext uri="{FF2B5EF4-FFF2-40B4-BE49-F238E27FC236}">
                <a16:creationId xmlns:a16="http://schemas.microsoft.com/office/drawing/2014/main" id="{7D9AAD2C-FEC4-4608-943F-0950EC2DB756}"/>
              </a:ext>
            </a:extLst>
          </p:cNvPr>
          <p:cNvSpPr>
            <a:spLocks noGrp="1" noChangeArrowheads="1"/>
          </p:cNvSpPr>
          <p:nvPr>
            <p:ph type="body" idx="1"/>
          </p:nvPr>
        </p:nvSpPr>
        <p:spPr>
          <a:xfrm>
            <a:off x="660400" y="2059858"/>
            <a:ext cx="10351729" cy="3886200"/>
          </a:xfrm>
        </p:spPr>
        <p:txBody>
          <a:bodyPr/>
          <a:lstStyle/>
          <a:p>
            <a:pPr marL="225425" indent="-225425" eaLnBrk="1" hangingPunct="1">
              <a:spcBef>
                <a:spcPts val="1200"/>
              </a:spcBef>
              <a:defRPr/>
            </a:pPr>
            <a:r>
              <a:rPr lang="en-US" sz="4800" b="1" dirty="0">
                <a:latin typeface="Calibri" panose="020F0502020204030204" pitchFamily="34" charset="0"/>
                <a:cs typeface="Calibri" panose="020F0502020204030204" pitchFamily="34" charset="0"/>
              </a:rPr>
              <a:t>God is an exalted man</a:t>
            </a:r>
          </a:p>
          <a:p>
            <a:pPr marL="225425" indent="-225425" eaLnBrk="1" hangingPunct="1">
              <a:spcBef>
                <a:spcPts val="1200"/>
              </a:spcBef>
              <a:buNone/>
              <a:defRPr/>
            </a:pPr>
            <a:endParaRPr lang="en-US" sz="800" dirty="0">
              <a:latin typeface="Calibri" panose="020F0502020204030204" pitchFamily="34" charset="0"/>
              <a:cs typeface="Calibri" panose="020F0502020204030204" pitchFamily="34" charset="0"/>
            </a:endParaRPr>
          </a:p>
          <a:p>
            <a:pPr lvl="1" eaLnBrk="1" hangingPunct="1">
              <a:spcBef>
                <a:spcPts val="1200"/>
              </a:spcBef>
              <a:buFontTx/>
              <a:buNone/>
              <a:defRPr/>
            </a:pPr>
            <a:r>
              <a:rPr lang="en-US" sz="4000" dirty="0">
                <a:latin typeface="Calibri" panose="020F0502020204030204" pitchFamily="34" charset="0"/>
                <a:cs typeface="Calibri" panose="020F0502020204030204" pitchFamily="34" charset="0"/>
              </a:rPr>
              <a:t>“</a:t>
            </a:r>
            <a:r>
              <a:rPr lang="en-US" sz="4000" b="1" dirty="0">
                <a:latin typeface="Calibri" panose="020F0502020204030204" pitchFamily="34" charset="0"/>
                <a:cs typeface="Calibri" panose="020F0502020204030204" pitchFamily="34" charset="0"/>
              </a:rPr>
              <a:t>God</a:t>
            </a:r>
            <a:r>
              <a:rPr lang="en-US" sz="4000" dirty="0">
                <a:latin typeface="Calibri" panose="020F0502020204030204" pitchFamily="34" charset="0"/>
                <a:cs typeface="Calibri" panose="020F0502020204030204" pitchFamily="34" charset="0"/>
              </a:rPr>
              <a:t> himself was once as we are now, and is an </a:t>
            </a:r>
            <a:r>
              <a:rPr lang="en-US" sz="4000" b="1" dirty="0">
                <a:latin typeface="Calibri" panose="020F0502020204030204" pitchFamily="34" charset="0"/>
                <a:cs typeface="Calibri" panose="020F0502020204030204" pitchFamily="34" charset="0"/>
              </a:rPr>
              <a:t>exalted man</a:t>
            </a:r>
            <a:r>
              <a:rPr lang="en-US" sz="4000" dirty="0">
                <a:latin typeface="Calibri" panose="020F0502020204030204" pitchFamily="34" charset="0"/>
                <a:cs typeface="Calibri" panose="020F0502020204030204" pitchFamily="34" charset="0"/>
              </a:rPr>
              <a:t>, and sits enthroned in yonder heavens! That is the great secret.” </a:t>
            </a:r>
          </a:p>
          <a:p>
            <a:pPr lvl="1" eaLnBrk="1" hangingPunct="1">
              <a:spcBef>
                <a:spcPts val="1200"/>
              </a:spcBef>
              <a:buFontTx/>
              <a:buNone/>
              <a:defRPr/>
            </a:pPr>
            <a:r>
              <a:rPr lang="en-US" sz="3600" dirty="0">
                <a:latin typeface="Calibri" panose="020F0502020204030204" pitchFamily="34" charset="0"/>
                <a:cs typeface="Calibri" panose="020F0502020204030204" pitchFamily="34" charset="0"/>
              </a:rPr>
              <a:t>					        -Joseph Smith, Jr., </a:t>
            </a:r>
            <a:r>
              <a:rPr lang="en-US" sz="3600" i="1" dirty="0">
                <a:latin typeface="Calibri" panose="020F0502020204030204" pitchFamily="34" charset="0"/>
                <a:cs typeface="Calibri" panose="020F0502020204030204" pitchFamily="34" charset="0"/>
              </a:rPr>
              <a:t>HOC</a:t>
            </a:r>
            <a:r>
              <a:rPr lang="en-US" sz="3600" dirty="0">
                <a:latin typeface="Calibri" panose="020F0502020204030204" pitchFamily="34" charset="0"/>
                <a:cs typeface="Calibri" panose="020F0502020204030204" pitchFamily="34" charset="0"/>
              </a:rPr>
              <a:t>, VI:305</a:t>
            </a:r>
          </a:p>
        </p:txBody>
      </p:sp>
      <p:sp>
        <p:nvSpPr>
          <p:cNvPr id="67588" name="Line 4">
            <a:extLst>
              <a:ext uri="{FF2B5EF4-FFF2-40B4-BE49-F238E27FC236}">
                <a16:creationId xmlns:a16="http://schemas.microsoft.com/office/drawing/2014/main" id="{1C58C05B-A168-4A19-9C0A-BF0B5910A018}"/>
              </a:ext>
            </a:extLst>
          </p:cNvPr>
          <p:cNvSpPr>
            <a:spLocks noChangeShapeType="1"/>
          </p:cNvSpPr>
          <p:nvPr/>
        </p:nvSpPr>
        <p:spPr bwMode="auto">
          <a:xfrm>
            <a:off x="660400" y="1540083"/>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pic>
        <p:nvPicPr>
          <p:cNvPr id="6" name="Picture 5" descr="A close up of a logo&#10;&#10;Description automatically generated">
            <a:extLst>
              <a:ext uri="{FF2B5EF4-FFF2-40B4-BE49-F238E27FC236}">
                <a16:creationId xmlns:a16="http://schemas.microsoft.com/office/drawing/2014/main" id="{094D9F19-BDD6-4EB6-ACC9-6D62A6B237FE}"/>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67587">
                                            <p:txEl>
                                              <p:pRg st="0" end="0"/>
                                            </p:txEl>
                                          </p:spTgt>
                                        </p:tgtEl>
                                        <p:attrNameLst>
                                          <p:attrName>style.visibility</p:attrName>
                                        </p:attrNameLst>
                                      </p:cBhvr>
                                      <p:to>
                                        <p:strVal val="visible"/>
                                      </p:to>
                                    </p:set>
                                    <p:animEffect transition="in" filter="fade">
                                      <p:cBhvr>
                                        <p:cTn id="7" dur="1000"/>
                                        <p:tgtEl>
                                          <p:spTgt spid="67587">
                                            <p:txEl>
                                              <p:pRg st="0" end="0"/>
                                            </p:txEl>
                                          </p:spTgt>
                                        </p:tgtEl>
                                      </p:cBhvr>
                                    </p:animEffect>
                                    <p:anim calcmode="lin" valueType="num">
                                      <p:cBhvr>
                                        <p:cTn id="8" dur="1000" fill="hold"/>
                                        <p:tgtEl>
                                          <p:spTgt spid="6758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7587">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7" presetClass="entr" presetSubtype="0" fill="hold" grpId="0" nodeType="afterEffect">
                                  <p:stCondLst>
                                    <p:cond delay="500"/>
                                  </p:stCondLst>
                                  <p:childTnLst>
                                    <p:set>
                                      <p:cBhvr>
                                        <p:cTn id="12" dur="1" fill="hold">
                                          <p:stCondLst>
                                            <p:cond delay="0"/>
                                          </p:stCondLst>
                                        </p:cTn>
                                        <p:tgtEl>
                                          <p:spTgt spid="67587">
                                            <p:txEl>
                                              <p:pRg st="2" end="2"/>
                                            </p:txEl>
                                          </p:spTgt>
                                        </p:tgtEl>
                                        <p:attrNameLst>
                                          <p:attrName>style.visibility</p:attrName>
                                        </p:attrNameLst>
                                      </p:cBhvr>
                                      <p:to>
                                        <p:strVal val="visible"/>
                                      </p:to>
                                    </p:set>
                                    <p:animEffect transition="in" filter="fade">
                                      <p:cBhvr>
                                        <p:cTn id="13" dur="1000"/>
                                        <p:tgtEl>
                                          <p:spTgt spid="67587">
                                            <p:txEl>
                                              <p:pRg st="2" end="2"/>
                                            </p:txEl>
                                          </p:spTgt>
                                        </p:tgtEl>
                                      </p:cBhvr>
                                    </p:animEffect>
                                    <p:anim calcmode="lin" valueType="num">
                                      <p:cBhvr>
                                        <p:cTn id="14" dur="1000" fill="hold"/>
                                        <p:tgtEl>
                                          <p:spTgt spid="67587">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67587">
                                            <p:txEl>
                                              <p:pRg st="2" end="2"/>
                                            </p:txEl>
                                          </p:spTgt>
                                        </p:tgtEl>
                                        <p:attrNameLst>
                                          <p:attrName>ppt_y</p:attrName>
                                        </p:attrNameLst>
                                      </p:cBhvr>
                                      <p:tavLst>
                                        <p:tav tm="0">
                                          <p:val>
                                            <p:strVal val="#ppt_y-.1"/>
                                          </p:val>
                                        </p:tav>
                                        <p:tav tm="100000">
                                          <p:val>
                                            <p:strVal val="#ppt_y"/>
                                          </p:val>
                                        </p:tav>
                                      </p:tavLst>
                                    </p:anim>
                                  </p:childTnLst>
                                </p:cTn>
                              </p:par>
                              <p:par>
                                <p:cTn id="16" presetID="47" presetClass="entr" presetSubtype="0" fill="hold" grpId="0" nodeType="withEffect">
                                  <p:stCondLst>
                                    <p:cond delay="500"/>
                                  </p:stCondLst>
                                  <p:childTnLst>
                                    <p:set>
                                      <p:cBhvr>
                                        <p:cTn id="17" dur="1" fill="hold">
                                          <p:stCondLst>
                                            <p:cond delay="0"/>
                                          </p:stCondLst>
                                        </p:cTn>
                                        <p:tgtEl>
                                          <p:spTgt spid="67587">
                                            <p:txEl>
                                              <p:pRg st="3" end="3"/>
                                            </p:txEl>
                                          </p:spTgt>
                                        </p:tgtEl>
                                        <p:attrNameLst>
                                          <p:attrName>style.visibility</p:attrName>
                                        </p:attrNameLst>
                                      </p:cBhvr>
                                      <p:to>
                                        <p:strVal val="visible"/>
                                      </p:to>
                                    </p:set>
                                    <p:animEffect transition="in" filter="fade">
                                      <p:cBhvr>
                                        <p:cTn id="18" dur="1000"/>
                                        <p:tgtEl>
                                          <p:spTgt spid="67587">
                                            <p:txEl>
                                              <p:pRg st="3" end="3"/>
                                            </p:txEl>
                                          </p:spTgt>
                                        </p:tgtEl>
                                      </p:cBhvr>
                                    </p:animEffect>
                                    <p:anim calcmode="lin" valueType="num">
                                      <p:cBhvr>
                                        <p:cTn id="19" dur="1000" fill="hold"/>
                                        <p:tgtEl>
                                          <p:spTgt spid="67587">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67587">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7"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A816C8BA-2A43-4AAE-BE82-3957B4D2B6FF}"/>
              </a:ext>
            </a:extLst>
          </p:cNvPr>
          <p:cNvSpPr>
            <a:spLocks noGrp="1"/>
          </p:cNvSpPr>
          <p:nvPr>
            <p:ph type="sldNum" sz="quarter" idx="12"/>
          </p:nvPr>
        </p:nvSpPr>
        <p:spPr>
          <a:xfrm>
            <a:off x="9121058" y="6506494"/>
            <a:ext cx="2844800" cy="294356"/>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B168C5F-B66C-416B-8050-079A2F9A6431}"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0658" name="Rectangle 2">
            <a:extLst>
              <a:ext uri="{FF2B5EF4-FFF2-40B4-BE49-F238E27FC236}">
                <a16:creationId xmlns:a16="http://schemas.microsoft.com/office/drawing/2014/main" id="{455D6C94-4973-42E1-AC93-DE2CA70CE6D1}"/>
              </a:ext>
            </a:extLst>
          </p:cNvPr>
          <p:cNvSpPr>
            <a:spLocks noGrp="1" noChangeArrowheads="1"/>
          </p:cNvSpPr>
          <p:nvPr>
            <p:ph type="title"/>
          </p:nvPr>
        </p:nvSpPr>
        <p:spPr>
          <a:xfrm>
            <a:off x="609601" y="228600"/>
            <a:ext cx="9601199"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the Bible</a:t>
            </a:r>
          </a:p>
        </p:txBody>
      </p:sp>
      <p:sp>
        <p:nvSpPr>
          <p:cNvPr id="70659" name="Rectangle 3">
            <a:extLst>
              <a:ext uri="{FF2B5EF4-FFF2-40B4-BE49-F238E27FC236}">
                <a16:creationId xmlns:a16="http://schemas.microsoft.com/office/drawing/2014/main" id="{04B840BE-474C-40F0-890B-9B1A083A9967}"/>
              </a:ext>
            </a:extLst>
          </p:cNvPr>
          <p:cNvSpPr>
            <a:spLocks noGrp="1" noChangeArrowheads="1"/>
          </p:cNvSpPr>
          <p:nvPr>
            <p:ph type="body" idx="1"/>
          </p:nvPr>
        </p:nvSpPr>
        <p:spPr>
          <a:xfrm>
            <a:off x="609600" y="1995948"/>
            <a:ext cx="10972799" cy="4050887"/>
          </a:xfrm>
        </p:spPr>
        <p:txBody>
          <a:bodyPr/>
          <a:lstStyle/>
          <a:p>
            <a:pPr marL="0" indent="0" eaLnBrk="1" hangingPunct="1">
              <a:spcBef>
                <a:spcPts val="1200"/>
              </a:spcBef>
              <a:defRPr/>
            </a:pPr>
            <a:r>
              <a:rPr lang="en-US" sz="4800" b="1" dirty="0">
                <a:latin typeface="Calibri" panose="020F0502020204030204" pitchFamily="34" charset="0"/>
                <a:cs typeface="Calibri" panose="020F0502020204030204" pitchFamily="34" charset="0"/>
              </a:rPr>
              <a:t>God is </a:t>
            </a:r>
            <a:r>
              <a:rPr lang="en-US" sz="4800" b="1" u="sng" dirty="0">
                <a:latin typeface="Calibri" panose="020F0502020204030204" pitchFamily="34" charset="0"/>
                <a:cs typeface="Calibri" panose="020F0502020204030204" pitchFamily="34" charset="0"/>
              </a:rPr>
              <a:t>not</a:t>
            </a:r>
            <a:r>
              <a:rPr lang="en-US" sz="4800" b="1" dirty="0">
                <a:latin typeface="Calibri" panose="020F0502020204030204" pitchFamily="34" charset="0"/>
                <a:cs typeface="Calibri" panose="020F0502020204030204" pitchFamily="34" charset="0"/>
              </a:rPr>
              <a:t> a man</a:t>
            </a:r>
          </a:p>
          <a:p>
            <a:pPr marL="344488" lvl="1" indent="-4763" eaLnBrk="1" hangingPunct="1">
              <a:spcBef>
                <a:spcPts val="1200"/>
              </a:spcBef>
              <a:buNone/>
              <a:defRPr/>
            </a:pPr>
            <a:r>
              <a:rPr lang="en-US" sz="4000" dirty="0">
                <a:latin typeface="Calibri" panose="020F0502020204030204" pitchFamily="34" charset="0"/>
                <a:cs typeface="Calibri" panose="020F0502020204030204" pitchFamily="34" charset="0"/>
              </a:rPr>
              <a:t>God is not a man, that He should lie, Nor a son of man, that He should repent. </a:t>
            </a:r>
            <a:r>
              <a:rPr lang="en-US" sz="4000" i="1" dirty="0">
                <a:latin typeface="Calibri" panose="020F0502020204030204" pitchFamily="34" charset="0"/>
                <a:cs typeface="Calibri" panose="020F0502020204030204" pitchFamily="34" charset="0"/>
              </a:rPr>
              <a:t>(Numbers 23:19)</a:t>
            </a:r>
          </a:p>
          <a:p>
            <a:pPr marL="344488" lvl="1" indent="-4763" eaLnBrk="1" hangingPunct="1">
              <a:spcBef>
                <a:spcPts val="1200"/>
              </a:spcBef>
              <a:buNone/>
              <a:defRPr/>
            </a:pPr>
            <a:endParaRPr lang="en-US" sz="1000" dirty="0">
              <a:latin typeface="Calibri" panose="020F0502020204030204" pitchFamily="34" charset="0"/>
              <a:cs typeface="Calibri" panose="020F0502020204030204" pitchFamily="34" charset="0"/>
            </a:endParaRPr>
          </a:p>
          <a:p>
            <a:pPr marL="344488" lvl="1" indent="-4763" eaLnBrk="1" hangingPunct="1">
              <a:spcBef>
                <a:spcPts val="1200"/>
              </a:spcBef>
              <a:buNone/>
              <a:defRPr/>
            </a:pPr>
            <a:r>
              <a:rPr lang="en-US" sz="4000" dirty="0">
                <a:latin typeface="Calibri" panose="020F0502020204030204" pitchFamily="34" charset="0"/>
                <a:cs typeface="Calibri" panose="020F0502020204030204" pitchFamily="34" charset="0"/>
              </a:rPr>
              <a:t>Now the Egyptians are men, and not God; and their horses are flesh, and not spirit. </a:t>
            </a:r>
            <a:r>
              <a:rPr lang="en-US" sz="4000" i="1" dirty="0">
                <a:latin typeface="Calibri" panose="020F0502020204030204" pitchFamily="34" charset="0"/>
                <a:cs typeface="Calibri" panose="020F0502020204030204" pitchFamily="34" charset="0"/>
              </a:rPr>
              <a:t>(Isaiah 31:3)</a:t>
            </a:r>
          </a:p>
        </p:txBody>
      </p:sp>
      <p:sp>
        <p:nvSpPr>
          <p:cNvPr id="70660" name="Line 4">
            <a:extLst>
              <a:ext uri="{FF2B5EF4-FFF2-40B4-BE49-F238E27FC236}">
                <a16:creationId xmlns:a16="http://schemas.microsoft.com/office/drawing/2014/main" id="{62A9C26B-21F7-4491-987D-FD948C67F03D}"/>
              </a:ext>
            </a:extLst>
          </p:cNvPr>
          <p:cNvSpPr>
            <a:spLocks noChangeShapeType="1"/>
          </p:cNvSpPr>
          <p:nvPr/>
        </p:nvSpPr>
        <p:spPr bwMode="auto">
          <a:xfrm>
            <a:off x="660400" y="1538749"/>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pic>
        <p:nvPicPr>
          <p:cNvPr id="6" name="Picture 5" descr="A close up of a logo&#10;&#10;Description automatically generated">
            <a:extLst>
              <a:ext uri="{FF2B5EF4-FFF2-40B4-BE49-F238E27FC236}">
                <a16:creationId xmlns:a16="http://schemas.microsoft.com/office/drawing/2014/main" id="{0F847A8F-E2E8-40D8-AD59-8F729AD03D41}"/>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50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fade">
                                      <p:cBhvr>
                                        <p:cTn id="7" dur="1000"/>
                                        <p:tgtEl>
                                          <p:spTgt spid="70659">
                                            <p:txEl>
                                              <p:pRg st="0" end="0"/>
                                            </p:txEl>
                                          </p:spTgt>
                                        </p:tgtEl>
                                      </p:cBhvr>
                                    </p:animEffect>
                                    <p:anim calcmode="lin" valueType="num">
                                      <p:cBhvr>
                                        <p:cTn id="8" dur="1000" fill="hold"/>
                                        <p:tgtEl>
                                          <p:spTgt spid="7065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0659">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500"/>
                            </p:stCondLst>
                            <p:childTnLst>
                              <p:par>
                                <p:cTn id="11" presetID="47" presetClass="entr" presetSubtype="0" fill="hold" grpId="0" nodeType="afterEffect">
                                  <p:stCondLst>
                                    <p:cond delay="0"/>
                                  </p:stCondLst>
                                  <p:childTnLst>
                                    <p:set>
                                      <p:cBhvr>
                                        <p:cTn id="12" dur="1" fill="hold">
                                          <p:stCondLst>
                                            <p:cond delay="0"/>
                                          </p:stCondLst>
                                        </p:cTn>
                                        <p:tgtEl>
                                          <p:spTgt spid="70659">
                                            <p:txEl>
                                              <p:pRg st="1" end="1"/>
                                            </p:txEl>
                                          </p:spTgt>
                                        </p:tgtEl>
                                        <p:attrNameLst>
                                          <p:attrName>style.visibility</p:attrName>
                                        </p:attrNameLst>
                                      </p:cBhvr>
                                      <p:to>
                                        <p:strVal val="visible"/>
                                      </p:to>
                                    </p:set>
                                    <p:animEffect transition="in" filter="fade">
                                      <p:cBhvr>
                                        <p:cTn id="13" dur="1000"/>
                                        <p:tgtEl>
                                          <p:spTgt spid="70659">
                                            <p:txEl>
                                              <p:pRg st="1" end="1"/>
                                            </p:txEl>
                                          </p:spTgt>
                                        </p:tgtEl>
                                      </p:cBhvr>
                                    </p:animEffect>
                                    <p:anim calcmode="lin" valueType="num">
                                      <p:cBhvr>
                                        <p:cTn id="14" dur="1000" fill="hold"/>
                                        <p:tgtEl>
                                          <p:spTgt spid="70659">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70659">
                                            <p:txEl>
                                              <p:pRg st="1" end="1"/>
                                            </p:txEl>
                                          </p:spTgt>
                                        </p:tgtEl>
                                        <p:attrNameLst>
                                          <p:attrName>ppt_y</p:attrName>
                                        </p:attrNameLst>
                                      </p:cBhvr>
                                      <p:tavLst>
                                        <p:tav tm="0">
                                          <p:val>
                                            <p:strVal val="#ppt_y-.1"/>
                                          </p:val>
                                        </p:tav>
                                        <p:tav tm="100000">
                                          <p:val>
                                            <p:strVal val="#ppt_y"/>
                                          </p:val>
                                        </p:tav>
                                      </p:tavLst>
                                    </p:anim>
                                  </p:childTnLst>
                                </p:cTn>
                              </p:par>
                            </p:childTnLst>
                          </p:cTn>
                        </p:par>
                        <p:par>
                          <p:cTn id="16" fill="hold">
                            <p:stCondLst>
                              <p:cond delay="2500"/>
                            </p:stCondLst>
                            <p:childTnLst>
                              <p:par>
                                <p:cTn id="17" presetID="47" presetClass="entr" presetSubtype="0" fill="hold" grpId="0" nodeType="afterEffect">
                                  <p:stCondLst>
                                    <p:cond delay="1000"/>
                                  </p:stCondLst>
                                  <p:childTnLst>
                                    <p:set>
                                      <p:cBhvr>
                                        <p:cTn id="18" dur="1" fill="hold">
                                          <p:stCondLst>
                                            <p:cond delay="0"/>
                                          </p:stCondLst>
                                        </p:cTn>
                                        <p:tgtEl>
                                          <p:spTgt spid="70659">
                                            <p:txEl>
                                              <p:pRg st="3" end="3"/>
                                            </p:txEl>
                                          </p:spTgt>
                                        </p:tgtEl>
                                        <p:attrNameLst>
                                          <p:attrName>style.visibility</p:attrName>
                                        </p:attrNameLst>
                                      </p:cBhvr>
                                      <p:to>
                                        <p:strVal val="visible"/>
                                      </p:to>
                                    </p:set>
                                    <p:animEffect transition="in" filter="fade">
                                      <p:cBhvr>
                                        <p:cTn id="19" dur="1000"/>
                                        <p:tgtEl>
                                          <p:spTgt spid="70659">
                                            <p:txEl>
                                              <p:pRg st="3" end="3"/>
                                            </p:txEl>
                                          </p:spTgt>
                                        </p:tgtEl>
                                      </p:cBhvr>
                                    </p:animEffect>
                                    <p:anim calcmode="lin" valueType="num">
                                      <p:cBhvr>
                                        <p:cTn id="20" dur="1000" fill="hold"/>
                                        <p:tgtEl>
                                          <p:spTgt spid="70659">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70659">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523587AD-9117-42A8-96CE-B872E304E22F}"/>
              </a:ext>
            </a:extLst>
          </p:cNvPr>
          <p:cNvSpPr>
            <a:spLocks noGrp="1"/>
          </p:cNvSpPr>
          <p:nvPr>
            <p:ph type="sldNum" sz="quarter" idx="12"/>
          </p:nvPr>
        </p:nvSpPr>
        <p:spPr>
          <a:xfrm>
            <a:off x="9170219" y="6479458"/>
            <a:ext cx="2844800" cy="378542"/>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13D3F81F-19CE-45D5-A7FC-D48B7055EA9E}"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68611" name="Rectangle 3">
            <a:extLst>
              <a:ext uri="{FF2B5EF4-FFF2-40B4-BE49-F238E27FC236}">
                <a16:creationId xmlns:a16="http://schemas.microsoft.com/office/drawing/2014/main" id="{3C4D06E4-5606-4C66-BE35-1C9EEE154CA9}"/>
              </a:ext>
            </a:extLst>
          </p:cNvPr>
          <p:cNvSpPr>
            <a:spLocks noGrp="1" noChangeArrowheads="1"/>
          </p:cNvSpPr>
          <p:nvPr>
            <p:ph type="body" idx="1"/>
          </p:nvPr>
        </p:nvSpPr>
        <p:spPr>
          <a:xfrm>
            <a:off x="660400" y="1966460"/>
            <a:ext cx="10922000" cy="4267187"/>
          </a:xfrm>
        </p:spPr>
        <p:txBody>
          <a:bodyPr/>
          <a:lstStyle/>
          <a:p>
            <a:pPr marL="225425" indent="-225425" eaLnBrk="1" hangingPunct="1">
              <a:spcBef>
                <a:spcPts val="600"/>
              </a:spcBef>
              <a:defRPr/>
            </a:pPr>
            <a:r>
              <a:rPr lang="en-US" sz="4800" b="1" dirty="0">
                <a:latin typeface="Calibri" panose="020F0502020204030204" pitchFamily="34" charset="0"/>
                <a:cs typeface="Calibri" panose="020F0502020204030204" pitchFamily="34" charset="0"/>
              </a:rPr>
              <a:t>God was not always God </a:t>
            </a:r>
            <a:br>
              <a:rPr lang="en-US" sz="4400" b="1" dirty="0">
                <a:latin typeface="Calibri" panose="020F0502020204030204" pitchFamily="34" charset="0"/>
                <a:cs typeface="Calibri" panose="020F0502020204030204" pitchFamily="34" charset="0"/>
              </a:rPr>
            </a:br>
            <a:r>
              <a:rPr lang="en-US" sz="4400" dirty="0">
                <a:latin typeface="Calibri" panose="020F0502020204030204" pitchFamily="34" charset="0"/>
                <a:cs typeface="Calibri" panose="020F0502020204030204" pitchFamily="34" charset="0"/>
              </a:rPr>
              <a:t>(changeable, progressed to Godhood)</a:t>
            </a:r>
          </a:p>
          <a:p>
            <a:pPr marL="225425" indent="-225425" eaLnBrk="1" hangingPunct="1">
              <a:spcBef>
                <a:spcPts val="600"/>
              </a:spcBef>
              <a:buNone/>
              <a:defRPr/>
            </a:pPr>
            <a:endParaRPr lang="en-US" sz="800" dirty="0">
              <a:latin typeface="Calibri" panose="020F0502020204030204" pitchFamily="34" charset="0"/>
              <a:cs typeface="Calibri" panose="020F0502020204030204" pitchFamily="34" charset="0"/>
            </a:endParaRPr>
          </a:p>
          <a:p>
            <a:pPr lvl="1" eaLnBrk="1" hangingPunct="1">
              <a:spcBef>
                <a:spcPts val="600"/>
              </a:spcBef>
              <a:buNone/>
              <a:defRPr/>
            </a:pPr>
            <a:r>
              <a:rPr lang="en-US" sz="4000" dirty="0">
                <a:latin typeface="Calibri" panose="020F0502020204030204" pitchFamily="34" charset="0"/>
                <a:cs typeface="Calibri" panose="020F0502020204030204" pitchFamily="34" charset="0"/>
              </a:rPr>
              <a:t>“We have imagined and supposed that </a:t>
            </a:r>
            <a:r>
              <a:rPr lang="en-US" sz="4000" b="1" dirty="0">
                <a:latin typeface="Calibri" panose="020F0502020204030204" pitchFamily="34" charset="0"/>
                <a:cs typeface="Calibri" panose="020F0502020204030204" pitchFamily="34" charset="0"/>
              </a:rPr>
              <a:t>God was God from all eternity</a:t>
            </a:r>
            <a:r>
              <a:rPr lang="en-US" sz="4000" dirty="0">
                <a:latin typeface="Calibri" panose="020F0502020204030204" pitchFamily="34" charset="0"/>
                <a:cs typeface="Calibri" panose="020F0502020204030204" pitchFamily="34" charset="0"/>
              </a:rPr>
              <a:t>. I will </a:t>
            </a:r>
            <a:r>
              <a:rPr lang="en-US" sz="4000" b="1" dirty="0">
                <a:latin typeface="Calibri" panose="020F0502020204030204" pitchFamily="34" charset="0"/>
                <a:cs typeface="Calibri" panose="020F0502020204030204" pitchFamily="34" charset="0"/>
              </a:rPr>
              <a:t>refute that idea</a:t>
            </a:r>
            <a:r>
              <a:rPr lang="en-US" sz="4000" dirty="0">
                <a:latin typeface="Calibri" panose="020F0502020204030204" pitchFamily="34" charset="0"/>
                <a:cs typeface="Calibri" panose="020F0502020204030204" pitchFamily="34" charset="0"/>
              </a:rPr>
              <a:t>, and take away the veil, so that you may see.”  </a:t>
            </a:r>
          </a:p>
          <a:p>
            <a:pPr lvl="1" eaLnBrk="1" hangingPunct="1">
              <a:spcBef>
                <a:spcPts val="600"/>
              </a:spcBef>
              <a:buNone/>
              <a:defRPr/>
            </a:pPr>
            <a:r>
              <a:rPr lang="en-US" sz="3600" dirty="0">
                <a:latin typeface="Calibri" panose="020F0502020204030204" pitchFamily="34" charset="0"/>
                <a:cs typeface="Calibri" panose="020F0502020204030204" pitchFamily="34" charset="0"/>
              </a:rPr>
              <a:t>					             -Joseph Smith, Jr., </a:t>
            </a:r>
            <a:r>
              <a:rPr lang="en-US" sz="3600" i="1" dirty="0">
                <a:latin typeface="Calibri" panose="020F0502020204030204" pitchFamily="34" charset="0"/>
                <a:cs typeface="Calibri" panose="020F0502020204030204" pitchFamily="34" charset="0"/>
              </a:rPr>
              <a:t>HOC</a:t>
            </a:r>
            <a:r>
              <a:rPr lang="en-US" sz="3600" dirty="0">
                <a:latin typeface="Calibri" panose="020F0502020204030204" pitchFamily="34" charset="0"/>
                <a:cs typeface="Calibri" panose="020F0502020204030204" pitchFamily="34" charset="0"/>
              </a:rPr>
              <a:t>, VI:305</a:t>
            </a:r>
          </a:p>
        </p:txBody>
      </p:sp>
      <p:pic>
        <p:nvPicPr>
          <p:cNvPr id="6" name="Picture 5" descr="A close up of a logo&#10;&#10;Description automatically generated">
            <a:extLst>
              <a:ext uri="{FF2B5EF4-FFF2-40B4-BE49-F238E27FC236}">
                <a16:creationId xmlns:a16="http://schemas.microsoft.com/office/drawing/2014/main" id="{AD80F79E-19AE-48F3-B796-D656352B420E}"/>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8" name="Rectangle 2">
            <a:extLst>
              <a:ext uri="{FF2B5EF4-FFF2-40B4-BE49-F238E27FC236}">
                <a16:creationId xmlns:a16="http://schemas.microsoft.com/office/drawing/2014/main" id="{5B83AE5E-9D2D-4B7A-87AB-45D23517372C}"/>
              </a:ext>
            </a:extLst>
          </p:cNvPr>
          <p:cNvSpPr>
            <a:spLocks noGrp="1" noChangeArrowheads="1"/>
          </p:cNvSpPr>
          <p:nvPr>
            <p:ph type="title"/>
          </p:nvPr>
        </p:nvSpPr>
        <p:spPr>
          <a:xfrm>
            <a:off x="660400" y="228600"/>
            <a:ext cx="9550400"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Mormonism</a:t>
            </a:r>
          </a:p>
        </p:txBody>
      </p:sp>
      <p:sp>
        <p:nvSpPr>
          <p:cNvPr id="9" name="Line 4">
            <a:extLst>
              <a:ext uri="{FF2B5EF4-FFF2-40B4-BE49-F238E27FC236}">
                <a16:creationId xmlns:a16="http://schemas.microsoft.com/office/drawing/2014/main" id="{DB6BF831-7DD0-4BF0-A457-AB8EC8C13B31}"/>
              </a:ext>
            </a:extLst>
          </p:cNvPr>
          <p:cNvSpPr>
            <a:spLocks noChangeShapeType="1"/>
          </p:cNvSpPr>
          <p:nvPr/>
        </p:nvSpPr>
        <p:spPr bwMode="auto">
          <a:xfrm>
            <a:off x="660400" y="1540083"/>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68611">
                                            <p:txEl>
                                              <p:pRg st="0" end="0"/>
                                            </p:txEl>
                                          </p:spTgt>
                                        </p:tgtEl>
                                        <p:attrNameLst>
                                          <p:attrName>style.visibility</p:attrName>
                                        </p:attrNameLst>
                                      </p:cBhvr>
                                      <p:to>
                                        <p:strVal val="visible"/>
                                      </p:to>
                                    </p:set>
                                    <p:animEffect transition="in" filter="fade">
                                      <p:cBhvr>
                                        <p:cTn id="7" dur="1000"/>
                                        <p:tgtEl>
                                          <p:spTgt spid="68611">
                                            <p:txEl>
                                              <p:pRg st="0" end="0"/>
                                            </p:txEl>
                                          </p:spTgt>
                                        </p:tgtEl>
                                      </p:cBhvr>
                                    </p:animEffect>
                                    <p:anim calcmode="lin" valueType="num">
                                      <p:cBhvr>
                                        <p:cTn id="8" dur="1000" fill="hold"/>
                                        <p:tgtEl>
                                          <p:spTgt spid="686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861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500"/>
                                  </p:stCondLst>
                                  <p:childTnLst>
                                    <p:set>
                                      <p:cBhvr>
                                        <p:cTn id="12" dur="1" fill="hold">
                                          <p:stCondLst>
                                            <p:cond delay="0"/>
                                          </p:stCondLst>
                                        </p:cTn>
                                        <p:tgtEl>
                                          <p:spTgt spid="68611">
                                            <p:txEl>
                                              <p:pRg st="2" end="2"/>
                                            </p:txEl>
                                          </p:spTgt>
                                        </p:tgtEl>
                                        <p:attrNameLst>
                                          <p:attrName>style.visibility</p:attrName>
                                        </p:attrNameLst>
                                      </p:cBhvr>
                                      <p:to>
                                        <p:strVal val="visible"/>
                                      </p:to>
                                    </p:set>
                                    <p:animEffect transition="in" filter="fade">
                                      <p:cBhvr>
                                        <p:cTn id="13" dur="1000"/>
                                        <p:tgtEl>
                                          <p:spTgt spid="68611">
                                            <p:txEl>
                                              <p:pRg st="2" end="2"/>
                                            </p:txEl>
                                          </p:spTgt>
                                        </p:tgtEl>
                                      </p:cBhvr>
                                    </p:animEffect>
                                    <p:anim calcmode="lin" valueType="num">
                                      <p:cBhvr>
                                        <p:cTn id="14" dur="1000" fill="hold"/>
                                        <p:tgtEl>
                                          <p:spTgt spid="68611">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68611">
                                            <p:txEl>
                                              <p:pRg st="2" end="2"/>
                                            </p:txEl>
                                          </p:spTgt>
                                        </p:tgtEl>
                                        <p:attrNameLst>
                                          <p:attrName>ppt_y</p:attrName>
                                        </p:attrNameLst>
                                      </p:cBhvr>
                                      <p:tavLst>
                                        <p:tav tm="0">
                                          <p:val>
                                            <p:strVal val="#ppt_y-.1"/>
                                          </p:val>
                                        </p:tav>
                                        <p:tav tm="100000">
                                          <p:val>
                                            <p:strVal val="#ppt_y"/>
                                          </p:val>
                                        </p:tav>
                                      </p:tavLst>
                                    </p:anim>
                                  </p:childTnLst>
                                </p:cTn>
                              </p:par>
                              <p:par>
                                <p:cTn id="16" presetID="47" presetClass="entr" presetSubtype="0" fill="hold" grpId="0" nodeType="withEffect">
                                  <p:stCondLst>
                                    <p:cond delay="500"/>
                                  </p:stCondLst>
                                  <p:childTnLst>
                                    <p:set>
                                      <p:cBhvr>
                                        <p:cTn id="17" dur="1" fill="hold">
                                          <p:stCondLst>
                                            <p:cond delay="0"/>
                                          </p:stCondLst>
                                        </p:cTn>
                                        <p:tgtEl>
                                          <p:spTgt spid="68611">
                                            <p:txEl>
                                              <p:pRg st="3" end="3"/>
                                            </p:txEl>
                                          </p:spTgt>
                                        </p:tgtEl>
                                        <p:attrNameLst>
                                          <p:attrName>style.visibility</p:attrName>
                                        </p:attrNameLst>
                                      </p:cBhvr>
                                      <p:to>
                                        <p:strVal val="visible"/>
                                      </p:to>
                                    </p:set>
                                    <p:animEffect transition="in" filter="fade">
                                      <p:cBhvr>
                                        <p:cTn id="18" dur="1000"/>
                                        <p:tgtEl>
                                          <p:spTgt spid="68611">
                                            <p:txEl>
                                              <p:pRg st="3" end="3"/>
                                            </p:txEl>
                                          </p:spTgt>
                                        </p:tgtEl>
                                      </p:cBhvr>
                                    </p:animEffect>
                                    <p:anim calcmode="lin" valueType="num">
                                      <p:cBhvr>
                                        <p:cTn id="19" dur="1000" fill="hold"/>
                                        <p:tgtEl>
                                          <p:spTgt spid="68611">
                                            <p:txEl>
                                              <p:pRg st="3" end="3"/>
                                            </p:txEl>
                                          </p:spTgt>
                                        </p:tgtEl>
                                        <p:attrNameLst>
                                          <p:attrName>ppt_x</p:attrName>
                                        </p:attrNameLst>
                                      </p:cBhvr>
                                      <p:tavLst>
                                        <p:tav tm="0">
                                          <p:val>
                                            <p:strVal val="#ppt_x"/>
                                          </p:val>
                                        </p:tav>
                                        <p:tav tm="100000">
                                          <p:val>
                                            <p:strVal val="#ppt_x"/>
                                          </p:val>
                                        </p:tav>
                                      </p:tavLst>
                                    </p:anim>
                                    <p:anim calcmode="lin" valueType="num">
                                      <p:cBhvr>
                                        <p:cTn id="20" dur="1000" fill="hold"/>
                                        <p:tgtEl>
                                          <p:spTgt spid="68611">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1"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00445569-3D15-4062-93EF-FA003C3B2192}"/>
              </a:ext>
            </a:extLst>
          </p:cNvPr>
          <p:cNvSpPr>
            <a:spLocks noGrp="1"/>
          </p:cNvSpPr>
          <p:nvPr>
            <p:ph type="sldNum" sz="quarter" idx="12"/>
          </p:nvPr>
        </p:nvSpPr>
        <p:spPr>
          <a:xfrm>
            <a:off x="9042400" y="6430016"/>
            <a:ext cx="2844800" cy="427983"/>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97947A4-F27D-448A-BFD6-95FB50D04FAB}"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3731" name="Rectangle 3">
            <a:extLst>
              <a:ext uri="{FF2B5EF4-FFF2-40B4-BE49-F238E27FC236}">
                <a16:creationId xmlns:a16="http://schemas.microsoft.com/office/drawing/2014/main" id="{385FEECC-38C5-46E7-BFCD-B756D84406FC}"/>
              </a:ext>
            </a:extLst>
          </p:cNvPr>
          <p:cNvSpPr>
            <a:spLocks noGrp="1" noChangeArrowheads="1"/>
          </p:cNvSpPr>
          <p:nvPr>
            <p:ph type="body" idx="1"/>
          </p:nvPr>
        </p:nvSpPr>
        <p:spPr>
          <a:xfrm>
            <a:off x="737418" y="1981203"/>
            <a:ext cx="10707329" cy="4139377"/>
          </a:xfrm>
        </p:spPr>
        <p:txBody>
          <a:bodyPr/>
          <a:lstStyle/>
          <a:p>
            <a:pPr marL="0" indent="0" eaLnBrk="1" hangingPunct="1">
              <a:defRPr/>
            </a:pPr>
            <a:r>
              <a:rPr lang="en-US" sz="4800" b="1" dirty="0">
                <a:latin typeface="Calibri" panose="020F0502020204030204" pitchFamily="34" charset="0"/>
                <a:cs typeface="Calibri" panose="020F0502020204030204" pitchFamily="34" charset="0"/>
              </a:rPr>
              <a:t>God has </a:t>
            </a:r>
            <a:r>
              <a:rPr lang="en-US" sz="4800" b="1" u="sng" dirty="0">
                <a:latin typeface="Calibri" panose="020F0502020204030204" pitchFamily="34" charset="0"/>
                <a:cs typeface="Calibri" panose="020F0502020204030204" pitchFamily="34" charset="0"/>
              </a:rPr>
              <a:t>always</a:t>
            </a:r>
            <a:r>
              <a:rPr lang="en-US" sz="4800" b="1" dirty="0">
                <a:latin typeface="Calibri" panose="020F0502020204030204" pitchFamily="34" charset="0"/>
                <a:cs typeface="Calibri" panose="020F0502020204030204" pitchFamily="34" charset="0"/>
              </a:rPr>
              <a:t> been God</a:t>
            </a:r>
          </a:p>
          <a:p>
            <a:pPr marL="0" indent="0" eaLnBrk="1" hangingPunct="1">
              <a:buNone/>
              <a:defRPr/>
            </a:pPr>
            <a:endParaRPr lang="en-US" sz="1600" dirty="0">
              <a:latin typeface="Calibri" panose="020F0502020204030204" pitchFamily="34" charset="0"/>
              <a:cs typeface="Calibri" panose="020F0502020204030204" pitchFamily="34" charset="0"/>
            </a:endParaRPr>
          </a:p>
          <a:p>
            <a:pPr marL="344488" lvl="1" indent="-4763" eaLnBrk="1" hangingPunct="1">
              <a:buNone/>
              <a:defRPr/>
            </a:pPr>
            <a:r>
              <a:rPr lang="en-US" sz="4400" dirty="0">
                <a:latin typeface="Calibri" panose="020F0502020204030204" pitchFamily="34" charset="0"/>
                <a:cs typeface="Calibri" panose="020F0502020204030204" pitchFamily="34" charset="0"/>
              </a:rPr>
              <a:t>Before the mountains were brought forth, Or ever You had formed the earth and the world, even from everlasting to everlasting, You are God. </a:t>
            </a:r>
            <a:r>
              <a:rPr lang="en-US" sz="4400" i="1" dirty="0">
                <a:latin typeface="Calibri" panose="020F0502020204030204" pitchFamily="34" charset="0"/>
                <a:cs typeface="Calibri" panose="020F0502020204030204" pitchFamily="34" charset="0"/>
              </a:rPr>
              <a:t>(Psalm 90:2)</a:t>
            </a:r>
          </a:p>
        </p:txBody>
      </p:sp>
      <p:pic>
        <p:nvPicPr>
          <p:cNvPr id="6" name="Picture 5" descr="A close up of a logo&#10;&#10;Description automatically generated">
            <a:extLst>
              <a:ext uri="{FF2B5EF4-FFF2-40B4-BE49-F238E27FC236}">
                <a16:creationId xmlns:a16="http://schemas.microsoft.com/office/drawing/2014/main" id="{C93BB8F2-AE07-4573-AB3A-AD0990334B02}"/>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10" name="Rectangle 2">
            <a:extLst>
              <a:ext uri="{FF2B5EF4-FFF2-40B4-BE49-F238E27FC236}">
                <a16:creationId xmlns:a16="http://schemas.microsoft.com/office/drawing/2014/main" id="{619B445D-48D9-4403-8A8C-5D7CD12F31B2}"/>
              </a:ext>
            </a:extLst>
          </p:cNvPr>
          <p:cNvSpPr>
            <a:spLocks noGrp="1" noChangeArrowheads="1"/>
          </p:cNvSpPr>
          <p:nvPr>
            <p:ph type="title"/>
          </p:nvPr>
        </p:nvSpPr>
        <p:spPr>
          <a:xfrm>
            <a:off x="609601" y="228600"/>
            <a:ext cx="9601199"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the Bible</a:t>
            </a:r>
          </a:p>
        </p:txBody>
      </p:sp>
      <p:sp>
        <p:nvSpPr>
          <p:cNvPr id="11" name="Line 4">
            <a:extLst>
              <a:ext uri="{FF2B5EF4-FFF2-40B4-BE49-F238E27FC236}">
                <a16:creationId xmlns:a16="http://schemas.microsoft.com/office/drawing/2014/main" id="{9A217A7B-20C0-4521-8237-C994AEBB6A78}"/>
              </a:ext>
            </a:extLst>
          </p:cNvPr>
          <p:cNvSpPr>
            <a:spLocks noChangeShapeType="1"/>
          </p:cNvSpPr>
          <p:nvPr/>
        </p:nvSpPr>
        <p:spPr bwMode="auto">
          <a:xfrm>
            <a:off x="660400" y="1538749"/>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fade">
                                      <p:cBhvr>
                                        <p:cTn id="7" dur="1000"/>
                                        <p:tgtEl>
                                          <p:spTgt spid="73731">
                                            <p:txEl>
                                              <p:pRg st="0" end="0"/>
                                            </p:txEl>
                                          </p:spTgt>
                                        </p:tgtEl>
                                      </p:cBhvr>
                                    </p:animEffect>
                                    <p:anim calcmode="lin" valueType="num">
                                      <p:cBhvr>
                                        <p:cTn id="8" dur="1000" fill="hold"/>
                                        <p:tgtEl>
                                          <p:spTgt spid="737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373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73731">
                                            <p:txEl>
                                              <p:pRg st="2" end="2"/>
                                            </p:txEl>
                                          </p:spTgt>
                                        </p:tgtEl>
                                        <p:attrNameLst>
                                          <p:attrName>style.visibility</p:attrName>
                                        </p:attrNameLst>
                                      </p:cBhvr>
                                      <p:to>
                                        <p:strVal val="visible"/>
                                      </p:to>
                                    </p:set>
                                    <p:animEffect transition="in" filter="fade">
                                      <p:cBhvr>
                                        <p:cTn id="13" dur="1000"/>
                                        <p:tgtEl>
                                          <p:spTgt spid="73731">
                                            <p:txEl>
                                              <p:pRg st="2" end="2"/>
                                            </p:txEl>
                                          </p:spTgt>
                                        </p:tgtEl>
                                      </p:cBhvr>
                                    </p:animEffect>
                                    <p:anim calcmode="lin" valueType="num">
                                      <p:cBhvr>
                                        <p:cTn id="14" dur="1000" fill="hold"/>
                                        <p:tgtEl>
                                          <p:spTgt spid="73731">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7373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00445569-3D15-4062-93EF-FA003C3B2192}"/>
              </a:ext>
            </a:extLst>
          </p:cNvPr>
          <p:cNvSpPr>
            <a:spLocks noGrp="1"/>
          </p:cNvSpPr>
          <p:nvPr>
            <p:ph type="sldNum" sz="quarter" idx="12"/>
          </p:nvPr>
        </p:nvSpPr>
        <p:spPr>
          <a:xfrm>
            <a:off x="9042400" y="6430016"/>
            <a:ext cx="2844800" cy="427983"/>
          </a:xfrm>
        </p:spPr>
        <p:txBody>
          <a:bodyPr/>
          <a:lstStyle>
            <a:lvl1pPr eaLnBrk="0" hangingPunct="0">
              <a:defRPr>
                <a:solidFill>
                  <a:schemeClr val="tx1"/>
                </a:solidFill>
                <a:latin typeface="Times New Roman" panose="02020603050405020304" pitchFamily="18" charset="0"/>
              </a:defRPr>
            </a:lvl1pPr>
            <a:lvl2pPr marL="742950" indent="-285750" eaLnBrk="0" hangingPunct="0">
              <a:defRPr>
                <a:solidFill>
                  <a:schemeClr val="tx1"/>
                </a:solidFill>
                <a:latin typeface="Times New Roman" panose="02020603050405020304" pitchFamily="18" charset="0"/>
              </a:defRPr>
            </a:lvl2pPr>
            <a:lvl3pPr marL="1143000" indent="-228600" eaLnBrk="0" hangingPunct="0">
              <a:defRPr>
                <a:solidFill>
                  <a:schemeClr val="tx1"/>
                </a:solidFill>
                <a:latin typeface="Times New Roman" panose="02020603050405020304" pitchFamily="18" charset="0"/>
              </a:defRPr>
            </a:lvl3pPr>
            <a:lvl4pPr marL="1600200" indent="-228600" eaLnBrk="0" hangingPunct="0">
              <a:defRPr>
                <a:solidFill>
                  <a:schemeClr val="tx1"/>
                </a:solidFill>
                <a:latin typeface="Times New Roman" panose="02020603050405020304" pitchFamily="18" charset="0"/>
              </a:defRPr>
            </a:lvl4pPr>
            <a:lvl5pPr marL="2057400" indent="-228600" eaLnBrk="0" hangingPunct="0">
              <a:defRPr>
                <a:solidFill>
                  <a:schemeClr val="tx1"/>
                </a:solidFill>
                <a:latin typeface="Times New Roman" panose="02020603050405020304" pitchFamily="18" charset="0"/>
              </a:defRPr>
            </a:lvl5pPr>
            <a:lvl6pPr marL="2514600" indent="-228600" eaLnBrk="0" fontAlgn="base" hangingPunct="0">
              <a:spcBef>
                <a:spcPct val="0"/>
              </a:spcBef>
              <a:spcAft>
                <a:spcPct val="0"/>
              </a:spcAft>
              <a:defRPr>
                <a:solidFill>
                  <a:schemeClr val="tx1"/>
                </a:solidFill>
                <a:latin typeface="Times New Roman" panose="02020603050405020304" pitchFamily="18" charset="0"/>
              </a:defRPr>
            </a:lvl6pPr>
            <a:lvl7pPr marL="2971800" indent="-228600" eaLnBrk="0" fontAlgn="base" hangingPunct="0">
              <a:spcBef>
                <a:spcPct val="0"/>
              </a:spcBef>
              <a:spcAft>
                <a:spcPct val="0"/>
              </a:spcAft>
              <a:defRPr>
                <a:solidFill>
                  <a:schemeClr val="tx1"/>
                </a:solidFill>
                <a:latin typeface="Times New Roman" panose="02020603050405020304" pitchFamily="18" charset="0"/>
              </a:defRPr>
            </a:lvl7pPr>
            <a:lvl8pPr marL="3429000" indent="-228600" eaLnBrk="0" fontAlgn="base" hangingPunct="0">
              <a:spcBef>
                <a:spcPct val="0"/>
              </a:spcBef>
              <a:spcAft>
                <a:spcPct val="0"/>
              </a:spcAft>
              <a:defRPr>
                <a:solidFill>
                  <a:schemeClr val="tx1"/>
                </a:solidFill>
                <a:latin typeface="Times New Roman" panose="02020603050405020304" pitchFamily="18" charset="0"/>
              </a:defRPr>
            </a:lvl8pPr>
            <a:lvl9pPr marL="3886200" indent="-228600" eaLnBrk="0" fontAlgn="base" hangingPunct="0">
              <a:spcBef>
                <a:spcPct val="0"/>
              </a:spcBef>
              <a:spcAft>
                <a:spcPct val="0"/>
              </a:spcAft>
              <a:defRPr>
                <a:solidFill>
                  <a:schemeClr val="tx1"/>
                </a:solidFill>
                <a:latin typeface="Times New Roman" panose="02020603050405020304" pitchFamily="18"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E97947A4-F27D-448A-BFD6-95FB50D04FAB}" type="slidenum">
              <a:rPr lang="en-US" altLang="en-US" sz="1200">
                <a:solidFill>
                  <a:srgbClr val="000000"/>
                </a:solidFill>
                <a:latin typeface="Calibri" panose="020F0502020204030204" pitchFamily="34" charset="0"/>
                <a:cs typeface="Calibri" panose="020F050202020403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9</a:t>
            </a:fld>
            <a:endParaRPr lang="en-US" altLang="en-US" sz="1200" dirty="0">
              <a:solidFill>
                <a:srgbClr val="000000"/>
              </a:solidFill>
              <a:latin typeface="Calibri" panose="020F0502020204030204" pitchFamily="34" charset="0"/>
              <a:cs typeface="Calibri" panose="020F0502020204030204" pitchFamily="34" charset="0"/>
            </a:endParaRPr>
          </a:p>
        </p:txBody>
      </p:sp>
      <p:sp>
        <p:nvSpPr>
          <p:cNvPr id="73731" name="Rectangle 3">
            <a:extLst>
              <a:ext uri="{FF2B5EF4-FFF2-40B4-BE49-F238E27FC236}">
                <a16:creationId xmlns:a16="http://schemas.microsoft.com/office/drawing/2014/main" id="{385FEECC-38C5-46E7-BFCD-B756D84406FC}"/>
              </a:ext>
            </a:extLst>
          </p:cNvPr>
          <p:cNvSpPr>
            <a:spLocks noGrp="1" noChangeArrowheads="1"/>
          </p:cNvSpPr>
          <p:nvPr>
            <p:ph type="body" idx="1"/>
          </p:nvPr>
        </p:nvSpPr>
        <p:spPr>
          <a:xfrm>
            <a:off x="737418" y="2094273"/>
            <a:ext cx="10707329" cy="3765731"/>
          </a:xfrm>
        </p:spPr>
        <p:txBody>
          <a:bodyPr/>
          <a:lstStyle/>
          <a:p>
            <a:pPr marL="0" indent="0" eaLnBrk="1" hangingPunct="1">
              <a:defRPr/>
            </a:pPr>
            <a:r>
              <a:rPr lang="en-US" sz="4800" b="1" dirty="0">
                <a:latin typeface="Calibri" panose="020F0502020204030204" pitchFamily="34" charset="0"/>
                <a:cs typeface="Calibri" panose="020F0502020204030204" pitchFamily="34" charset="0"/>
              </a:rPr>
              <a:t>God has </a:t>
            </a:r>
            <a:r>
              <a:rPr lang="en-US" sz="4800" b="1" u="sng" dirty="0">
                <a:latin typeface="Calibri" panose="020F0502020204030204" pitchFamily="34" charset="0"/>
                <a:cs typeface="Calibri" panose="020F0502020204030204" pitchFamily="34" charset="0"/>
              </a:rPr>
              <a:t>always</a:t>
            </a:r>
            <a:r>
              <a:rPr lang="en-US" sz="4800" b="1" dirty="0">
                <a:latin typeface="Calibri" panose="020F0502020204030204" pitchFamily="34" charset="0"/>
                <a:cs typeface="Calibri" panose="020F0502020204030204" pitchFamily="34" charset="0"/>
              </a:rPr>
              <a:t> been God</a:t>
            </a:r>
          </a:p>
          <a:p>
            <a:pPr marL="0" indent="0" eaLnBrk="1" hangingPunct="1">
              <a:buNone/>
              <a:defRPr/>
            </a:pPr>
            <a:endParaRPr lang="en-US" sz="1600" dirty="0">
              <a:latin typeface="Calibri" panose="020F0502020204030204" pitchFamily="34" charset="0"/>
              <a:cs typeface="Calibri" panose="020F0502020204030204" pitchFamily="34" charset="0"/>
            </a:endParaRPr>
          </a:p>
          <a:p>
            <a:pPr marL="344488" lvl="1" indent="-4763" eaLnBrk="1" hangingPunct="1">
              <a:spcBef>
                <a:spcPts val="1800"/>
              </a:spcBef>
              <a:buNone/>
              <a:defRPr/>
            </a:pPr>
            <a:r>
              <a:rPr lang="en-US" sz="4400" dirty="0">
                <a:latin typeface="Calibri" panose="020F0502020204030204" pitchFamily="34" charset="0"/>
                <a:cs typeface="Calibri" panose="020F0502020204030204" pitchFamily="34" charset="0"/>
              </a:rPr>
              <a:t>Your throne is established from of old; </a:t>
            </a:r>
            <a:br>
              <a:rPr lang="en-US" sz="4400" dirty="0">
                <a:latin typeface="Calibri" panose="020F0502020204030204" pitchFamily="34" charset="0"/>
                <a:cs typeface="Calibri" panose="020F0502020204030204" pitchFamily="34" charset="0"/>
              </a:rPr>
            </a:br>
            <a:r>
              <a:rPr lang="en-US" sz="4400" dirty="0">
                <a:latin typeface="Calibri" panose="020F0502020204030204" pitchFamily="34" charset="0"/>
                <a:cs typeface="Calibri" panose="020F0502020204030204" pitchFamily="34" charset="0"/>
              </a:rPr>
              <a:t>You are from everlasting. </a:t>
            </a:r>
            <a:r>
              <a:rPr lang="en-US" sz="4400" i="1" dirty="0">
                <a:latin typeface="Calibri" panose="020F0502020204030204" pitchFamily="34" charset="0"/>
                <a:cs typeface="Calibri" panose="020F0502020204030204" pitchFamily="34" charset="0"/>
              </a:rPr>
              <a:t>(Psalm 93:2)</a:t>
            </a:r>
          </a:p>
        </p:txBody>
      </p:sp>
      <p:pic>
        <p:nvPicPr>
          <p:cNvPr id="6" name="Picture 5" descr="A close up of a logo&#10;&#10;Description automatically generated">
            <a:extLst>
              <a:ext uri="{FF2B5EF4-FFF2-40B4-BE49-F238E27FC236}">
                <a16:creationId xmlns:a16="http://schemas.microsoft.com/office/drawing/2014/main" id="{C93BB8F2-AE07-4573-AB3A-AD0990334B02}"/>
              </a:ext>
            </a:extLst>
          </p:cNvPr>
          <p:cNvPicPr>
            <a:picLocks noChangeAspect="1" noChangeArrowheads="1"/>
          </p:cNvPicPr>
          <p:nvPr/>
        </p:nvPicPr>
        <p:blipFill>
          <a:blip r:embed="rId3" cstate="screen">
            <a:extLst>
              <a:ext uri="{28A0092B-C50C-407E-A947-70E740481C1C}">
                <a14:useLocalDpi xmlns:a14="http://schemas.microsoft.com/office/drawing/2010/main" val="0"/>
              </a:ext>
            </a:extLst>
          </a:blip>
          <a:srcRect/>
          <a:stretch>
            <a:fillRect/>
          </a:stretch>
        </p:blipFill>
        <p:spPr bwMode="auto">
          <a:xfrm>
            <a:off x="76200" y="6324600"/>
            <a:ext cx="342028" cy="427982"/>
          </a:xfrm>
          <a:prstGeom prst="rect">
            <a:avLst/>
          </a:prstGeom>
          <a:noFill/>
          <a:ln w="9525">
            <a:noFill/>
            <a:miter lim="800000"/>
            <a:headEnd/>
            <a:tailEnd/>
          </a:ln>
          <a:effectLst>
            <a:outerShdw blurRad="50800" dist="50800" dir="5400000" algn="ctr" rotWithShape="0">
              <a:schemeClr val="accent4">
                <a:lumMod val="10000"/>
              </a:schemeClr>
            </a:outerShdw>
          </a:effectLst>
        </p:spPr>
      </p:pic>
      <p:sp>
        <p:nvSpPr>
          <p:cNvPr id="10" name="Rectangle 2">
            <a:extLst>
              <a:ext uri="{FF2B5EF4-FFF2-40B4-BE49-F238E27FC236}">
                <a16:creationId xmlns:a16="http://schemas.microsoft.com/office/drawing/2014/main" id="{619B445D-48D9-4403-8A8C-5D7CD12F31B2}"/>
              </a:ext>
            </a:extLst>
          </p:cNvPr>
          <p:cNvSpPr>
            <a:spLocks noGrp="1" noChangeArrowheads="1"/>
          </p:cNvSpPr>
          <p:nvPr>
            <p:ph type="title"/>
          </p:nvPr>
        </p:nvSpPr>
        <p:spPr>
          <a:xfrm>
            <a:off x="609601" y="228600"/>
            <a:ext cx="9601199" cy="1219200"/>
          </a:xfrm>
        </p:spPr>
        <p:txBody>
          <a:bodyPr/>
          <a:lstStyle/>
          <a:p>
            <a:pPr algn="l" eaLnBrk="1" hangingPunct="1">
              <a:defRPr/>
            </a:pPr>
            <a:r>
              <a:rPr lang="en-US" sz="6600" b="1" cap="small" dirty="0">
                <a:solidFill>
                  <a:srgbClr val="A50021"/>
                </a:solidFill>
                <a:effectLst>
                  <a:outerShdw blurRad="38100" dist="38100" dir="2700000" algn="tl">
                    <a:srgbClr val="000000"/>
                  </a:outerShdw>
                </a:effectLst>
                <a:latin typeface="Calibri" panose="020F0502020204030204" pitchFamily="34" charset="0"/>
                <a:cs typeface="Calibri" panose="020F0502020204030204" pitchFamily="34" charset="0"/>
              </a:rPr>
              <a:t>The God of the Bible</a:t>
            </a:r>
          </a:p>
        </p:txBody>
      </p:sp>
      <p:sp>
        <p:nvSpPr>
          <p:cNvPr id="11" name="Line 4">
            <a:extLst>
              <a:ext uri="{FF2B5EF4-FFF2-40B4-BE49-F238E27FC236}">
                <a16:creationId xmlns:a16="http://schemas.microsoft.com/office/drawing/2014/main" id="{9A217A7B-20C0-4521-8237-C994AEBB6A78}"/>
              </a:ext>
            </a:extLst>
          </p:cNvPr>
          <p:cNvSpPr>
            <a:spLocks noChangeShapeType="1"/>
          </p:cNvSpPr>
          <p:nvPr/>
        </p:nvSpPr>
        <p:spPr bwMode="auto">
          <a:xfrm>
            <a:off x="660400" y="1538749"/>
            <a:ext cx="8077200" cy="0"/>
          </a:xfrm>
          <a:prstGeom prst="line">
            <a:avLst/>
          </a:prstGeom>
          <a:noFill/>
          <a:ln w="38100">
            <a:solidFill>
              <a:schemeClr val="accent2"/>
            </a:solidFill>
            <a:round/>
            <a:headEnd/>
            <a:tailEnd/>
          </a:ln>
          <a:effectLst>
            <a:outerShdw dist="35921" dir="2700000" algn="ctr" rotWithShape="0">
              <a:schemeClr val="tx1"/>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403100149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after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fade">
                                      <p:cBhvr>
                                        <p:cTn id="7" dur="1000"/>
                                        <p:tgtEl>
                                          <p:spTgt spid="73731">
                                            <p:txEl>
                                              <p:pRg st="0" end="0"/>
                                            </p:txEl>
                                          </p:spTgt>
                                        </p:tgtEl>
                                      </p:cBhvr>
                                    </p:animEffect>
                                    <p:anim calcmode="lin" valueType="num">
                                      <p:cBhvr>
                                        <p:cTn id="8" dur="1000" fill="hold"/>
                                        <p:tgtEl>
                                          <p:spTgt spid="7373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3731">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7" presetClass="entr" presetSubtype="0" fill="hold" grpId="0" nodeType="afterEffect">
                                  <p:stCondLst>
                                    <p:cond delay="0"/>
                                  </p:stCondLst>
                                  <p:childTnLst>
                                    <p:set>
                                      <p:cBhvr>
                                        <p:cTn id="12" dur="1" fill="hold">
                                          <p:stCondLst>
                                            <p:cond delay="0"/>
                                          </p:stCondLst>
                                        </p:cTn>
                                        <p:tgtEl>
                                          <p:spTgt spid="73731">
                                            <p:txEl>
                                              <p:pRg st="2" end="2"/>
                                            </p:txEl>
                                          </p:spTgt>
                                        </p:tgtEl>
                                        <p:attrNameLst>
                                          <p:attrName>style.visibility</p:attrName>
                                        </p:attrNameLst>
                                      </p:cBhvr>
                                      <p:to>
                                        <p:strVal val="visible"/>
                                      </p:to>
                                    </p:set>
                                    <p:animEffect transition="in" filter="fade">
                                      <p:cBhvr>
                                        <p:cTn id="13" dur="1000"/>
                                        <p:tgtEl>
                                          <p:spTgt spid="73731">
                                            <p:txEl>
                                              <p:pRg st="2" end="2"/>
                                            </p:txEl>
                                          </p:spTgt>
                                        </p:tgtEl>
                                      </p:cBhvr>
                                    </p:animEffect>
                                    <p:anim calcmode="lin" valueType="num">
                                      <p:cBhvr>
                                        <p:cTn id="14" dur="1000" fill="hold"/>
                                        <p:tgtEl>
                                          <p:spTgt spid="73731">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7373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312</TotalTime>
  <Words>1361</Words>
  <Application>Microsoft Office PowerPoint</Application>
  <PresentationFormat>Widescreen</PresentationFormat>
  <Paragraphs>313</Paragraphs>
  <Slides>37</Slides>
  <Notes>37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Arial Narrow</vt:lpstr>
      <vt:lpstr>Calibri</vt:lpstr>
      <vt:lpstr>Times New Roman</vt:lpstr>
      <vt:lpstr>Default Design</vt:lpstr>
      <vt:lpstr>Investigation of One’s Faith</vt:lpstr>
      <vt:lpstr>Test LDS Religion with the Bible</vt:lpstr>
      <vt:lpstr>Testing Doctrine</vt:lpstr>
      <vt:lpstr>PowerPoint Presentation</vt:lpstr>
      <vt:lpstr>The God of Mormonism</vt:lpstr>
      <vt:lpstr>The God of the Bible</vt:lpstr>
      <vt:lpstr>The God of Mormonism</vt:lpstr>
      <vt:lpstr>The God of the Bible</vt:lpstr>
      <vt:lpstr>The God of the Bible</vt:lpstr>
      <vt:lpstr>The God of Mormonism</vt:lpstr>
      <vt:lpstr>The God of Mormonism</vt:lpstr>
      <vt:lpstr>The God of the Bible</vt:lpstr>
      <vt:lpstr>The God of Mormonism</vt:lpstr>
      <vt:lpstr>The God of the Bible</vt:lpstr>
      <vt:lpstr>The God of Mormonism</vt:lpstr>
      <vt:lpstr>The God of Mormonism</vt:lpstr>
      <vt:lpstr>The God of Mormonism</vt:lpstr>
      <vt:lpstr>The God of the Bible</vt:lpstr>
      <vt:lpstr>PowerPoint Presentation</vt:lpstr>
      <vt:lpstr>PowerPoint Presentation</vt:lpstr>
      <vt:lpstr>Concerning God…</vt:lpstr>
      <vt:lpstr>The Christ of Mormonism</vt:lpstr>
      <vt:lpstr>The Christ of the Bible</vt:lpstr>
      <vt:lpstr>The Christ of Mormonism</vt:lpstr>
      <vt:lpstr>The Christ of the Bible</vt:lpstr>
      <vt:lpstr>The Christ of Mormonism</vt:lpstr>
      <vt:lpstr>The Christ of the Bible</vt:lpstr>
      <vt:lpstr>PowerPoint Presentation</vt:lpstr>
      <vt:lpstr>PowerPoint Presentation</vt:lpstr>
      <vt:lpstr>Concerning Christ…</vt:lpstr>
      <vt:lpstr>Mormonism and Man</vt:lpstr>
      <vt:lpstr>The Bible and Man</vt:lpstr>
      <vt:lpstr>Mormonism and Man</vt:lpstr>
      <vt:lpstr>The Bible and Man</vt:lpstr>
      <vt:lpstr>PowerPoint Presentation</vt:lpstr>
      <vt:lpstr>PowerPoint Presentation</vt:lpstr>
      <vt:lpstr>Concerning Man…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Joe R Price</dc:creator>
  <cp:lastModifiedBy>Joe R Price</cp:lastModifiedBy>
  <cp:revision>95</cp:revision>
  <dcterms:created xsi:type="dcterms:W3CDTF">2019-05-14T23:18:49Z</dcterms:created>
  <dcterms:modified xsi:type="dcterms:W3CDTF">2019-05-21T02:52:29Z</dcterms:modified>
</cp:coreProperties>
</file>