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73" r:id="rId4"/>
    <p:sldId id="260" r:id="rId5"/>
    <p:sldId id="268" r:id="rId6"/>
    <p:sldId id="269" r:id="rId7"/>
    <p:sldId id="270" r:id="rId8"/>
    <p:sldId id="262" r:id="rId9"/>
    <p:sldId id="265" r:id="rId10"/>
    <p:sldId id="267" r:id="rId11"/>
    <p:sldId id="264" r:id="rId12"/>
    <p:sldId id="272" r:id="rId13"/>
    <p:sldId id="271" r:id="rId1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FCD"/>
    <a:srgbClr val="CEEDCE"/>
    <a:srgbClr val="E9F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 autoAdjust="0"/>
    <p:restoredTop sz="87324" autoAdjust="0"/>
  </p:normalViewPr>
  <p:slideViewPr>
    <p:cSldViewPr>
      <p:cViewPr varScale="1">
        <p:scale>
          <a:sx n="79" d="100"/>
          <a:sy n="79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6981E-601A-45AD-A539-B45E2F5BB71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36AB5-D573-4878-9824-FC561239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444C5-2B36-4CAD-B7BB-043364B564E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6B170-16A7-47DB-B7EF-FBE7219C2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 31:10-31, virtuous woman – A woman of strength and might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nothing in this word that covey's weakness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Address misnomer about “weaker vessel”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 31:10-31, virtuous woman – A woman of strength and might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nothing in this word that covey's weakness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Address misnomer about “weaker vessel”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Boaz’s benevolence created more work for Ruth</a:t>
            </a:r>
          </a:p>
          <a:p>
            <a:r>
              <a:rPr lang="en-US" dirty="0"/>
              <a:t>You can do it; It can be done</a:t>
            </a:r>
          </a:p>
          <a:p>
            <a:r>
              <a:rPr lang="en-US" dirty="0"/>
              <a:t>Farm work is difficult work</a:t>
            </a:r>
          </a:p>
          <a:p>
            <a:r>
              <a:rPr lang="en-US" dirty="0"/>
              <a:t>Work is not punishment</a:t>
            </a:r>
          </a:p>
          <a:p>
            <a:r>
              <a:rPr lang="en-US" dirty="0"/>
              <a:t>Briefly touch on sin of Idleness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6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Correctly placed Loyalty</a:t>
            </a:r>
          </a:p>
          <a:p>
            <a:r>
              <a:rPr lang="en-US" dirty="0"/>
              <a:t>where/when she needed to be</a:t>
            </a:r>
          </a:p>
          <a:p>
            <a:r>
              <a:rPr lang="en-US" dirty="0"/>
              <a:t>She ends up wife of Boaz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6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0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17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more attractive than a Strong, loving, kind, loyal, hard working woman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07ED70-02BE-4DB0-8A17-2BE782F4D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7374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7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90600"/>
          </a:xfrm>
        </p:spPr>
        <p:txBody>
          <a:bodyPr wrap="none" anchor="t">
            <a:normAutofit/>
          </a:bodyPr>
          <a:lstStyle>
            <a:lvl1pPr>
              <a:defRPr sz="6000" b="1" i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05388"/>
          </a:xfrm>
        </p:spPr>
        <p:txBody>
          <a:bodyPr/>
          <a:lstStyle>
            <a:lvl1pPr marL="457200" indent="-457200">
              <a:buSzPct val="75000"/>
              <a:buFont typeface="Wingdings" panose="05000000000000000000" pitchFamily="2" charset="2"/>
              <a:buChar char="q"/>
              <a:defRPr sz="4400" b="1"/>
            </a:lvl1pPr>
            <a:lvl2pPr marL="914400" indent="-457200">
              <a:buSzPct val="85000"/>
              <a:buFont typeface="Wingdings" panose="05000000000000000000" pitchFamily="2" charset="2"/>
              <a:buChar char="Ø"/>
              <a:defRPr sz="3600"/>
            </a:lvl2pPr>
            <a:lvl3pPr marL="1371600" indent="-457200">
              <a:buSzPct val="85000"/>
              <a:buFont typeface="Wingdings" panose="05000000000000000000" pitchFamily="2" charset="2"/>
              <a:buChar char="v"/>
              <a:defRPr sz="3200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59ACD2-1910-41E4-A7A9-DA09FD82FE94}"/>
              </a:ext>
            </a:extLst>
          </p:cNvPr>
          <p:cNvCxnSpPr>
            <a:cxnSpLocks/>
          </p:cNvCxnSpPr>
          <p:nvPr userDrawn="1"/>
        </p:nvCxnSpPr>
        <p:spPr>
          <a:xfrm>
            <a:off x="0" y="1371600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0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6915"/>
            <a:ext cx="3386888" cy="2215285"/>
          </a:xfrm>
        </p:spPr>
        <p:txBody>
          <a:bodyPr anchor="t">
            <a:noAutofit/>
          </a:bodyPr>
          <a:lstStyle>
            <a:lvl1pPr algn="ctr">
              <a:defRPr sz="4000" b="1">
                <a:latin typeface="Copperplate Gothic Bold" panose="020E07050202060204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090" y="273052"/>
            <a:ext cx="5604708" cy="6584948"/>
          </a:xfrm>
          <a:effectLst>
            <a:outerShdw blurRad="76200" dist="50800" dir="5400000" sx="59000" sy="59000" algn="ctr" rotWithShape="0">
              <a:srgbClr val="000000">
                <a:alpha val="56000"/>
              </a:srgbClr>
            </a:outerShdw>
          </a:effectLst>
        </p:spPr>
        <p:txBody>
          <a:bodyPr/>
          <a:lstStyle>
            <a:lvl1pPr marL="457200" indent="-457200">
              <a:buSzPct val="85000"/>
              <a:buFont typeface="Wingdings" panose="05000000000000000000" pitchFamily="2" charset="2"/>
              <a:buChar char="q"/>
              <a:defRPr sz="3600" b="1"/>
            </a:lvl1pPr>
            <a:lvl2pPr marL="914400" indent="-457200">
              <a:buSzPct val="85000"/>
              <a:buFont typeface="Wingdings" panose="05000000000000000000" pitchFamily="2" charset="2"/>
              <a:buChar char="Ø"/>
              <a:defRPr sz="3600"/>
            </a:lvl2pPr>
            <a:lvl3pPr marL="1257300" indent="-342900">
              <a:buSzPct val="85000"/>
              <a:buFont typeface="Wingdings" panose="05000000000000000000" pitchFamily="2" charset="2"/>
              <a:buChar char="v"/>
              <a:defRPr sz="3200" i="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434C1F-D99C-4247-BAB7-00D300B4D2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6" r="2146" b="36028"/>
          <a:stretch/>
        </p:blipFill>
        <p:spPr>
          <a:xfrm>
            <a:off x="-1" y="3048000"/>
            <a:ext cx="3463089" cy="3810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272" y="3048000"/>
            <a:ext cx="3505199" cy="3663085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latin typeface="Copperplate Gothic Light" panose="020E05070202060204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861668-4ED2-4CBD-8857-4827545DD42F}"/>
              </a:ext>
            </a:extLst>
          </p:cNvPr>
          <p:cNvCxnSpPr>
            <a:cxnSpLocks/>
          </p:cNvCxnSpPr>
          <p:nvPr userDrawn="1"/>
        </p:nvCxnSpPr>
        <p:spPr>
          <a:xfrm>
            <a:off x="35052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9B7AF0-94EE-40C2-83EA-51F41127EED6}"/>
              </a:ext>
            </a:extLst>
          </p:cNvPr>
          <p:cNvCxnSpPr>
            <a:cxnSpLocks/>
          </p:cNvCxnSpPr>
          <p:nvPr userDrawn="1"/>
        </p:nvCxnSpPr>
        <p:spPr>
          <a:xfrm>
            <a:off x="0" y="2743200"/>
            <a:ext cx="34630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6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BB29C94-6D0F-4CA8-B9E2-97E0AC97488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93BA7BA-A0DB-4F80-9EFF-99292D51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03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14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BB29C94-6D0F-4CA8-B9E2-97E0AC97488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93BA7BA-A0DB-4F80-9EFF-99292D51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BB29C94-6D0F-4CA8-B9E2-97E0AC97488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93BA7BA-A0DB-4F80-9EFF-99292D51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BB29C94-6D0F-4CA8-B9E2-97E0AC97488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93BA7BA-A0DB-4F80-9EFF-99292D51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76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88774CC-3DC8-4407-A448-D6BBE7ED65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Ruth 3:11</a:t>
            </a:r>
          </a:p>
        </p:txBody>
      </p:sp>
    </p:spTree>
    <p:extLst>
      <p:ext uri="{BB962C8B-B14F-4D97-AF65-F5344CB8AC3E}">
        <p14:creationId xmlns:p14="http://schemas.microsoft.com/office/powerpoint/2010/main" val="18641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Known to All</a:t>
            </a:r>
          </a:p>
          <a:p>
            <a:pPr lvl="1"/>
            <a:r>
              <a:rPr lang="en-US" dirty="0"/>
              <a:t>Ruth 3:10-11, all the city</a:t>
            </a:r>
          </a:p>
          <a:p>
            <a:pPr lvl="1"/>
            <a:r>
              <a:rPr lang="en-US" dirty="0"/>
              <a:t>Ruth 4:14-15, loves the is better than 7 sons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Reputation</a:t>
            </a:r>
          </a:p>
        </p:txBody>
      </p:sp>
    </p:spTree>
    <p:extLst>
      <p:ext uri="{BB962C8B-B14F-4D97-AF65-F5344CB8AC3E}">
        <p14:creationId xmlns:p14="http://schemas.microsoft.com/office/powerpoint/2010/main" val="299994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Ruth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Virtuous (Strong/Mighty) Woman</a:t>
            </a:r>
          </a:p>
          <a:p>
            <a:pPr lvl="1"/>
            <a:r>
              <a:rPr lang="en-US" dirty="0"/>
              <a:t>Industrious and Hard Worker</a:t>
            </a:r>
          </a:p>
          <a:p>
            <a:pPr lvl="1"/>
            <a:r>
              <a:rPr lang="en-US" dirty="0"/>
              <a:t>Loyal</a:t>
            </a:r>
          </a:p>
          <a:p>
            <a:pPr lvl="1"/>
            <a:r>
              <a:rPr lang="en-US" dirty="0"/>
              <a:t>Loving Kindness</a:t>
            </a:r>
          </a:p>
          <a:p>
            <a:pPr lvl="1"/>
            <a:r>
              <a:rPr lang="en-US" dirty="0"/>
              <a:t>Meek and Humble</a:t>
            </a:r>
          </a:p>
          <a:p>
            <a:r>
              <a:rPr lang="en-US" dirty="0"/>
              <a:t>Trust to Jehovah</a:t>
            </a:r>
          </a:p>
          <a:p>
            <a:r>
              <a:rPr lang="en-US" dirty="0"/>
              <a:t>Everybody Knew It</a:t>
            </a:r>
          </a:p>
        </p:txBody>
      </p:sp>
    </p:spTree>
    <p:extLst>
      <p:ext uri="{BB962C8B-B14F-4D97-AF65-F5344CB8AC3E}">
        <p14:creationId xmlns:p14="http://schemas.microsoft.com/office/powerpoint/2010/main" val="13026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200" rIns="457200">
            <a:normAutofit fontScale="90000"/>
          </a:bodyPr>
          <a:lstStyle/>
          <a:p>
            <a:r>
              <a:rPr lang="en-US" dirty="0"/>
              <a:t>A Portrait of Redemption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Grace</a:t>
            </a:r>
          </a:p>
          <a:p>
            <a:pPr lvl="1"/>
            <a:r>
              <a:rPr lang="en-US" dirty="0"/>
              <a:t>For any who would trust &amp; obey Him</a:t>
            </a:r>
          </a:p>
          <a:p>
            <a:r>
              <a:rPr lang="en-US" dirty="0"/>
              <a:t>Jesus is qualified to Redeem us</a:t>
            </a:r>
          </a:p>
          <a:p>
            <a:pPr lvl="1"/>
            <a:r>
              <a:rPr lang="en-US" dirty="0"/>
              <a:t>A Boaz</a:t>
            </a:r>
          </a:p>
          <a:p>
            <a:pPr lvl="1"/>
            <a:r>
              <a:rPr lang="en-US" dirty="0"/>
              <a:t>Heb 2:9-15</a:t>
            </a:r>
          </a:p>
          <a:p>
            <a:pPr lvl="1"/>
            <a:r>
              <a:rPr lang="en-US" dirty="0"/>
              <a:t>Heb 10:5-22</a:t>
            </a:r>
          </a:p>
        </p:txBody>
      </p:sp>
    </p:spTree>
    <p:extLst>
      <p:ext uri="{BB962C8B-B14F-4D97-AF65-F5344CB8AC3E}">
        <p14:creationId xmlns:p14="http://schemas.microsoft.com/office/powerpoint/2010/main" val="253633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200" rIns="457200">
            <a:normAutofit fontScale="90000"/>
          </a:bodyPr>
          <a:lstStyle/>
          <a:p>
            <a:r>
              <a:rPr lang="en-US" dirty="0"/>
              <a:t>A Portrait of Redemption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God’s Grace</a:t>
            </a:r>
          </a:p>
          <a:p>
            <a:r>
              <a:rPr lang="en-US" dirty="0"/>
              <a:t>Jesus is qualified to Redeem us</a:t>
            </a:r>
          </a:p>
          <a:p>
            <a:r>
              <a:rPr lang="en-US" dirty="0"/>
              <a:t>Price is Paid by Jesus</a:t>
            </a:r>
          </a:p>
          <a:p>
            <a:r>
              <a:rPr lang="en-US" dirty="0"/>
              <a:t>Have we accepted our Redemption?</a:t>
            </a:r>
          </a:p>
          <a:p>
            <a:r>
              <a:rPr lang="en-US" dirty="0"/>
              <a:t>Are we living worthy of the Price paid?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Virtuous</a:t>
            </a:r>
          </a:p>
          <a:p>
            <a:pPr lvl="1"/>
            <a:r>
              <a:rPr lang="en-US" dirty="0"/>
              <a:t>Brown Driver &amp; Briggs – strength, might, efficiency, wealth, army </a:t>
            </a:r>
          </a:p>
          <a:p>
            <a:pPr lvl="1"/>
            <a:r>
              <a:rPr lang="en-US" dirty="0"/>
              <a:t>Strong’s – probably a force; an army, wealth, virtue, valor, strength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Defining</a:t>
            </a:r>
          </a:p>
        </p:txBody>
      </p:sp>
    </p:spTree>
    <p:extLst>
      <p:ext uri="{BB962C8B-B14F-4D97-AF65-F5344CB8AC3E}">
        <p14:creationId xmlns:p14="http://schemas.microsoft.com/office/powerpoint/2010/main" val="382254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Virtuous</a:t>
            </a:r>
          </a:p>
          <a:p>
            <a:pPr lvl="1"/>
            <a:r>
              <a:rPr lang="en-US" dirty="0"/>
              <a:t>Prov 31:10-31</a:t>
            </a:r>
          </a:p>
          <a:p>
            <a:pPr lvl="2"/>
            <a:r>
              <a:rPr lang="en-US" dirty="0"/>
              <a:t>Vs. 10, Who can find a virtuous woman? for her price is far above rubies</a:t>
            </a:r>
          </a:p>
          <a:p>
            <a:pPr lvl="2"/>
            <a:r>
              <a:rPr lang="en-US" dirty="0"/>
              <a:t>Vs. 17, </a:t>
            </a:r>
            <a:r>
              <a:rPr lang="en-US" i="0" dirty="0"/>
              <a:t>She dresses herself with strength and makes her arms strong. (ESV)</a:t>
            </a:r>
            <a:endParaRPr lang="en-US" dirty="0"/>
          </a:p>
          <a:p>
            <a:pPr lvl="2"/>
            <a:r>
              <a:rPr lang="en-US" dirty="0"/>
              <a:t>Vs. 25, Strength and honor are her clothing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Defining</a:t>
            </a:r>
          </a:p>
        </p:txBody>
      </p:sp>
    </p:spTree>
    <p:extLst>
      <p:ext uri="{BB962C8B-B14F-4D97-AF65-F5344CB8AC3E}">
        <p14:creationId xmlns:p14="http://schemas.microsoft.com/office/powerpoint/2010/main" val="16286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Looked for Work</a:t>
            </a:r>
          </a:p>
          <a:p>
            <a:pPr lvl="1"/>
            <a:r>
              <a:rPr lang="en-US" dirty="0"/>
              <a:t>Ruth 2:2-3, Let me now go to the field</a:t>
            </a:r>
          </a:p>
          <a:p>
            <a:r>
              <a:rPr lang="en-US" dirty="0"/>
              <a:t>Daylight till Dark</a:t>
            </a:r>
          </a:p>
          <a:p>
            <a:pPr lvl="1"/>
            <a:r>
              <a:rPr lang="en-US" dirty="0"/>
              <a:t>Ruth 2:6-7, 15-17</a:t>
            </a:r>
          </a:p>
          <a:p>
            <a:r>
              <a:rPr lang="en-US" dirty="0"/>
              <a:t>Entire Harvest Season</a:t>
            </a:r>
          </a:p>
          <a:p>
            <a:pPr lvl="1"/>
            <a:r>
              <a:rPr lang="en-US" dirty="0"/>
              <a:t>Ruth 2:23</a:t>
            </a:r>
          </a:p>
          <a:p>
            <a:r>
              <a:rPr lang="en-US" dirty="0"/>
              <a:t>Provided for her Household</a:t>
            </a:r>
          </a:p>
          <a:p>
            <a:pPr lvl="1"/>
            <a:r>
              <a:rPr lang="en-US" dirty="0"/>
              <a:t>Ruth 2:18, 3:14-18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Industrious Hard Worker</a:t>
            </a:r>
          </a:p>
        </p:txBody>
      </p:sp>
    </p:spTree>
    <p:extLst>
      <p:ext uri="{BB962C8B-B14F-4D97-AF65-F5344CB8AC3E}">
        <p14:creationId xmlns:p14="http://schemas.microsoft.com/office/powerpoint/2010/main" val="350930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Naomi</a:t>
            </a:r>
          </a:p>
          <a:p>
            <a:pPr lvl="1"/>
            <a:r>
              <a:rPr lang="en-US" dirty="0"/>
              <a:t>Ruth 1:6-18</a:t>
            </a:r>
          </a:p>
          <a:p>
            <a:pPr lvl="1"/>
            <a:r>
              <a:rPr lang="en-US" dirty="0"/>
              <a:t>Ruth 2:11</a:t>
            </a:r>
          </a:p>
          <a:p>
            <a:pPr lvl="1"/>
            <a:r>
              <a:rPr lang="en-US" dirty="0"/>
              <a:t>Ruth 3:1-5, instructions to about Boaz</a:t>
            </a:r>
          </a:p>
          <a:p>
            <a:r>
              <a:rPr lang="en-US" dirty="0"/>
              <a:t>To Boaz</a:t>
            </a:r>
          </a:p>
          <a:p>
            <a:pPr lvl="1"/>
            <a:r>
              <a:rPr lang="en-US" dirty="0"/>
              <a:t>Ruth 2:8-10, to stay with his maidens</a:t>
            </a:r>
          </a:p>
          <a:p>
            <a:pPr lvl="1"/>
            <a:r>
              <a:rPr lang="en-US" dirty="0"/>
              <a:t>Ruth 2:14, eat with his servants at meal time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Properly Placed Loyalty</a:t>
            </a:r>
          </a:p>
        </p:txBody>
      </p:sp>
    </p:spTree>
    <p:extLst>
      <p:ext uri="{BB962C8B-B14F-4D97-AF65-F5344CB8AC3E}">
        <p14:creationId xmlns:p14="http://schemas.microsoft.com/office/powerpoint/2010/main" val="31330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Naomi</a:t>
            </a:r>
          </a:p>
          <a:p>
            <a:pPr lvl="1"/>
            <a:r>
              <a:rPr lang="en-US" dirty="0"/>
              <a:t>Ruth 1:8</a:t>
            </a:r>
          </a:p>
          <a:p>
            <a:pPr lvl="1"/>
            <a:r>
              <a:rPr lang="en-US" dirty="0"/>
              <a:t>Ruth 3:10-11</a:t>
            </a:r>
          </a:p>
          <a:p>
            <a:pPr lvl="1"/>
            <a:r>
              <a:rPr lang="en-US" dirty="0"/>
              <a:t>Ruth 3:14-18</a:t>
            </a:r>
          </a:p>
          <a:p>
            <a:pPr lvl="1"/>
            <a:r>
              <a:rPr lang="en-US" dirty="0"/>
              <a:t>Ruth 4:15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Loving Kindness</a:t>
            </a:r>
          </a:p>
        </p:txBody>
      </p:sp>
    </p:spTree>
    <p:extLst>
      <p:ext uri="{BB962C8B-B14F-4D97-AF65-F5344CB8AC3E}">
        <p14:creationId xmlns:p14="http://schemas.microsoft.com/office/powerpoint/2010/main" val="9144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Humble/Meek</a:t>
            </a:r>
          </a:p>
          <a:p>
            <a:pPr lvl="1"/>
            <a:r>
              <a:rPr lang="en-US" dirty="0"/>
              <a:t>Ruth 1:6-18, Toward Naomi</a:t>
            </a:r>
          </a:p>
          <a:p>
            <a:pPr lvl="1"/>
            <a:r>
              <a:rPr lang="en-US" dirty="0"/>
              <a:t>Ruth 2:10-13, toward Boaz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Humble</a:t>
            </a:r>
          </a:p>
          <a:p>
            <a:r>
              <a:rPr lang="en-US" dirty="0"/>
              <a:t>Meek</a:t>
            </a:r>
          </a:p>
        </p:txBody>
      </p:sp>
    </p:spTree>
    <p:extLst>
      <p:ext uri="{BB962C8B-B14F-4D97-AF65-F5344CB8AC3E}">
        <p14:creationId xmlns:p14="http://schemas.microsoft.com/office/powerpoint/2010/main" val="37860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1:16-17, Jehovah God will be her God</a:t>
            </a:r>
          </a:p>
          <a:p>
            <a:r>
              <a:rPr lang="en-US" dirty="0"/>
              <a:t>Ruth 2:12, she put her trust in Jehovah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Trusted Jehovah</a:t>
            </a:r>
          </a:p>
        </p:txBody>
      </p:sp>
    </p:spTree>
    <p:extLst>
      <p:ext uri="{BB962C8B-B14F-4D97-AF65-F5344CB8AC3E}">
        <p14:creationId xmlns:p14="http://schemas.microsoft.com/office/powerpoint/2010/main" val="19052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Loyal </a:t>
            </a:r>
          </a:p>
          <a:p>
            <a:r>
              <a:rPr lang="en-US" dirty="0"/>
              <a:t>Kind</a:t>
            </a:r>
          </a:p>
          <a:p>
            <a:r>
              <a:rPr lang="en-US" dirty="0"/>
              <a:t>Humble/Meek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Trusted Jehovah</a:t>
            </a:r>
          </a:p>
        </p:txBody>
      </p:sp>
    </p:spTree>
    <p:extLst>
      <p:ext uri="{BB962C8B-B14F-4D97-AF65-F5344CB8AC3E}">
        <p14:creationId xmlns:p14="http://schemas.microsoft.com/office/powerpoint/2010/main" val="30448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433</Words>
  <Application>Microsoft Office PowerPoint</Application>
  <PresentationFormat>On-screen Show (4:3)</PresentationFormat>
  <Paragraphs>102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Copperplate Gothic Bold</vt:lpstr>
      <vt:lpstr>Copperplate Gothic Light</vt:lpstr>
      <vt:lpstr>Wingdings</vt:lpstr>
      <vt:lpstr>Office Theme</vt:lpstr>
      <vt:lpstr>PowerPoint Presentation</vt:lpstr>
      <vt:lpstr>Ruth A Virtuous Woman</vt:lpstr>
      <vt:lpstr>Ruth A Virtuous Woman</vt:lpstr>
      <vt:lpstr>Ruth A Virtuous Woman</vt:lpstr>
      <vt:lpstr>Ruth A Virtuous Woman</vt:lpstr>
      <vt:lpstr>Ruth A Virtuous Woman</vt:lpstr>
      <vt:lpstr>Ruth A Virtuous Woman</vt:lpstr>
      <vt:lpstr>Ruth A Virtuous Woman</vt:lpstr>
      <vt:lpstr>Ruth A Virtuous Woman</vt:lpstr>
      <vt:lpstr>Ruth A Virtuous Woman</vt:lpstr>
      <vt:lpstr>Ruth</vt:lpstr>
      <vt:lpstr>A Portrait of Redemption</vt:lpstr>
      <vt:lpstr>A Portrait of Redemption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Ross Ward</cp:lastModifiedBy>
  <cp:revision>85</cp:revision>
  <cp:lastPrinted>2014-09-23T20:40:27Z</cp:lastPrinted>
  <dcterms:created xsi:type="dcterms:W3CDTF">2014-05-25T20:53:50Z</dcterms:created>
  <dcterms:modified xsi:type="dcterms:W3CDTF">2019-05-13T13:15:48Z</dcterms:modified>
</cp:coreProperties>
</file>