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8" r:id="rId2"/>
    <p:sldId id="259" r:id="rId3"/>
    <p:sldId id="261" r:id="rId4"/>
    <p:sldId id="269" r:id="rId5"/>
    <p:sldId id="267" r:id="rId6"/>
    <p:sldId id="266" r:id="rId7"/>
    <p:sldId id="270" r:id="rId8"/>
    <p:sldId id="260" r:id="rId9"/>
    <p:sldId id="262" r:id="rId10"/>
    <p:sldId id="263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32" autoAdjust="0"/>
    <p:restoredTop sz="88451" autoAdjust="0"/>
  </p:normalViewPr>
  <p:slideViewPr>
    <p:cSldViewPr snapToGrid="0" snapToObjects="1">
      <p:cViewPr varScale="1">
        <p:scale>
          <a:sx n="80" d="100"/>
          <a:sy n="80" d="100"/>
        </p:scale>
        <p:origin x="1458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70" d="100"/>
          <a:sy n="70" d="100"/>
        </p:scale>
        <p:origin x="316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C2D535-28B6-41D9-B198-9E00114AA3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1E0658-7DE0-4899-A45F-B4921E7A0D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375AA-1842-4E3B-8CAF-3CB096616134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28BB57-9286-481C-B794-600092EEDE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A0A057-9C93-4DE2-A06B-C4CC91FD9D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C58B2-86F8-4701-A428-A94862297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17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0ED6E-7BCF-46E8-986F-4CA2CE56747A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2000E-3303-4C4D-A5F9-C625330DB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198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Setting the context of our study today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22000E-3303-4C4D-A5F9-C625330DBB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20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Constable, Praise not boasting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II Sam 22 parallel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22000E-3303-4C4D-A5F9-C625330DBB6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36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55459C8-1F24-4380-A4BF-A2DACF9EF8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35" y="224412"/>
            <a:ext cx="5974773" cy="1470025"/>
          </a:xfrm>
        </p:spPr>
        <p:txBody>
          <a:bodyPr/>
          <a:lstStyle>
            <a:lvl1pPr>
              <a:defRPr b="1">
                <a:latin typeface="Aharoni" panose="020B0604020202020204" pitchFamily="2" charset="-79"/>
                <a:cs typeface="Aharoni" panose="020B0604020202020204" pitchFamily="2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1775" y="2102787"/>
            <a:ext cx="469669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10867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B624-6D21-3546-8CB7-351AAB753EAD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4788-ABEE-5A4C-AFC0-204EFB74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7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B624-6D21-3546-8CB7-351AAB753EAD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4788-ABEE-5A4C-AFC0-204EFB74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65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9926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44" y="1330036"/>
            <a:ext cx="8686800" cy="4796127"/>
          </a:xfrm>
        </p:spPr>
        <p:txBody>
          <a:bodyPr/>
          <a:lstStyle>
            <a:lvl1pPr marL="457200" indent="-457200">
              <a:buSzPct val="85000"/>
              <a:buFont typeface="Wingdings" panose="05000000000000000000" pitchFamily="2" charset="2"/>
              <a:buChar char="v"/>
              <a:defRPr sz="3600" b="1"/>
            </a:lvl1pPr>
            <a:lvl2pPr marL="914400" indent="-457200">
              <a:buSzPct val="85000"/>
              <a:buFont typeface="Wingdings" panose="05000000000000000000" pitchFamily="2" charset="2"/>
              <a:buChar char="Ø"/>
              <a:defRPr sz="3200"/>
            </a:lvl2pPr>
            <a:lvl3pPr marL="1257300" indent="-342900">
              <a:buSzPct val="85000"/>
              <a:buFont typeface="Wingdings" panose="05000000000000000000" pitchFamily="2" charset="2"/>
              <a:buChar char="q"/>
              <a:defRPr sz="2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613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B624-6D21-3546-8CB7-351AAB753EAD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4788-ABEE-5A4C-AFC0-204EFB74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83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B624-6D21-3546-8CB7-351AAB753EAD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4788-ABEE-5A4C-AFC0-204EFB74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0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B624-6D21-3546-8CB7-351AAB753EAD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4788-ABEE-5A4C-AFC0-204EFB74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6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B624-6D21-3546-8CB7-351AAB753EAD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4788-ABEE-5A4C-AFC0-204EFB74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B624-6D21-3546-8CB7-351AAB753EAD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4788-ABEE-5A4C-AFC0-204EFB74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0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B624-6D21-3546-8CB7-351AAB753EAD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4788-ABEE-5A4C-AFC0-204EFB74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29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B624-6D21-3546-8CB7-351AAB753EAD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4788-ABEE-5A4C-AFC0-204EFB74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45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EB624-6D21-3546-8CB7-351AAB753EAD}" type="datetimeFigureOut">
              <a:rPr lang="en-US" smtClean="0"/>
              <a:t>6/2/2019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F4788-ABEE-5A4C-AFC0-204EFB74C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72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0925AA-7CE8-4B1B-A7BB-02E380EC87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David</a:t>
            </a:r>
            <a:br>
              <a:rPr lang="en-US" dirty="0"/>
            </a:br>
            <a:r>
              <a:rPr lang="en-US" dirty="0"/>
              <a:t>The Battle Belongs </a:t>
            </a:r>
            <a:br>
              <a:rPr lang="en-US" dirty="0"/>
            </a:br>
            <a:r>
              <a:rPr lang="en-US" dirty="0"/>
              <a:t>to Jehovah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6DADFE9-C914-48AB-BC23-19F538C744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 Sam 17:32-37, 41-49</a:t>
            </a:r>
          </a:p>
        </p:txBody>
      </p:sp>
    </p:spTree>
    <p:extLst>
      <p:ext uri="{BB962C8B-B14F-4D97-AF65-F5344CB8AC3E}">
        <p14:creationId xmlns:p14="http://schemas.microsoft.com/office/powerpoint/2010/main" val="1395386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05331-F842-42CA-B47F-F7E5596BF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Battle Belongs to Jehovah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304D9-147A-44A0-B900-C6D2CB576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Jehovah – Delivers</a:t>
            </a:r>
          </a:p>
          <a:p>
            <a:pPr lvl="1"/>
            <a:r>
              <a:rPr lang="en-US" dirty="0"/>
              <a:t>Ps 18, Psalm of Victory </a:t>
            </a:r>
          </a:p>
          <a:p>
            <a:pPr lvl="2"/>
            <a:r>
              <a:rPr lang="en-US" dirty="0"/>
              <a:t>Vs. 1-3, God's character</a:t>
            </a:r>
          </a:p>
          <a:p>
            <a:pPr lvl="3"/>
            <a:r>
              <a:rPr lang="en-US" dirty="0"/>
              <a:t>Vs. 3, I call upon the L</a:t>
            </a:r>
            <a:r>
              <a:rPr lang="en-US" sz="1200" dirty="0"/>
              <a:t>ORD</a:t>
            </a:r>
            <a:r>
              <a:rPr lang="en-US" dirty="0"/>
              <a:t>, who is worthy to be praised…</a:t>
            </a:r>
          </a:p>
          <a:p>
            <a:pPr lvl="2"/>
            <a:r>
              <a:rPr lang="en-US" dirty="0"/>
              <a:t>Vs. 4-29, God's deliverance</a:t>
            </a:r>
          </a:p>
          <a:p>
            <a:pPr lvl="3"/>
            <a:r>
              <a:rPr lang="en-US" dirty="0"/>
              <a:t>Vs. 4-19, God's supernatural deliverance</a:t>
            </a:r>
          </a:p>
          <a:p>
            <a:pPr lvl="3"/>
            <a:r>
              <a:rPr lang="en-US" dirty="0"/>
              <a:t>Vs. 20-29, Explained through the lens of his faith in God</a:t>
            </a:r>
          </a:p>
          <a:p>
            <a:pPr lvl="2"/>
            <a:r>
              <a:rPr lang="en-US" dirty="0"/>
              <a:t>Vs. 30-50, God's blessings</a:t>
            </a:r>
          </a:p>
          <a:p>
            <a:pPr lvl="3"/>
            <a:r>
              <a:rPr lang="en-US" dirty="0"/>
              <a:t>Vs. 30-45, Rejoiced over God's character and His blessings to him </a:t>
            </a:r>
          </a:p>
          <a:p>
            <a:pPr lvl="3"/>
            <a:r>
              <a:rPr lang="en-US" dirty="0"/>
              <a:t>Vs. 46-50, Vow to continue to praise Him forever  </a:t>
            </a:r>
          </a:p>
        </p:txBody>
      </p:sp>
    </p:spTree>
    <p:extLst>
      <p:ext uri="{BB962C8B-B14F-4D97-AF65-F5344CB8AC3E}">
        <p14:creationId xmlns:p14="http://schemas.microsoft.com/office/powerpoint/2010/main" val="115032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05331-F842-42CA-B47F-F7E5596BF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Battle Belongs to Jehovah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304D9-147A-44A0-B900-C6D2CB576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Jehovah – Delivers</a:t>
            </a:r>
          </a:p>
          <a:p>
            <a:pPr lvl="1"/>
            <a:r>
              <a:rPr lang="en-US" dirty="0"/>
              <a:t>Ps 18, Psalm of Victory </a:t>
            </a:r>
          </a:p>
          <a:p>
            <a:pPr lvl="1"/>
            <a:r>
              <a:rPr lang="en-US" dirty="0"/>
              <a:t>Ps 56, in God I will praise his word, put his trust, he will not fear what flesh can do to me</a:t>
            </a:r>
          </a:p>
          <a:p>
            <a:pPr lvl="1"/>
            <a:r>
              <a:rPr lang="en-US" dirty="0"/>
              <a:t>Ps 57, I will take refuge in shadow of God’s wings until these calamities be past</a:t>
            </a:r>
          </a:p>
        </p:txBody>
      </p:sp>
    </p:spTree>
    <p:extLst>
      <p:ext uri="{BB962C8B-B14F-4D97-AF65-F5344CB8AC3E}">
        <p14:creationId xmlns:p14="http://schemas.microsoft.com/office/powerpoint/2010/main" val="1257096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05331-F842-42CA-B47F-F7E5596BF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Battle Belongs to Jehovah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304D9-147A-44A0-B900-C6D2CB576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David</a:t>
            </a:r>
          </a:p>
          <a:p>
            <a:pPr lvl="1"/>
            <a:r>
              <a:rPr lang="en-US" dirty="0"/>
              <a:t>Heart was right</a:t>
            </a:r>
          </a:p>
          <a:p>
            <a:pPr lvl="1"/>
            <a:r>
              <a:rPr lang="en-US" dirty="0"/>
              <a:t>Followed Hard after God</a:t>
            </a:r>
          </a:p>
          <a:p>
            <a:pPr lvl="1"/>
            <a:r>
              <a:rPr lang="en-US" dirty="0"/>
              <a:t>Courageous </a:t>
            </a:r>
          </a:p>
          <a:p>
            <a:pPr lvl="1"/>
            <a:r>
              <a:rPr lang="en-US" dirty="0"/>
              <a:t>David’s Source of Strength?</a:t>
            </a:r>
          </a:p>
          <a:p>
            <a:pPr lvl="2"/>
            <a:r>
              <a:rPr lang="en-US" dirty="0"/>
              <a:t>Jehovah </a:t>
            </a:r>
          </a:p>
          <a:p>
            <a:pPr lvl="3"/>
            <a:r>
              <a:rPr lang="en-US" dirty="0"/>
              <a:t>David’s Strength</a:t>
            </a:r>
          </a:p>
          <a:p>
            <a:pPr lvl="3"/>
            <a:r>
              <a:rPr lang="en-US" dirty="0"/>
              <a:t>David’s Rock</a:t>
            </a:r>
          </a:p>
          <a:p>
            <a:pPr lvl="3"/>
            <a:r>
              <a:rPr lang="en-US" dirty="0"/>
              <a:t>David’s Refuge</a:t>
            </a:r>
          </a:p>
          <a:p>
            <a:pPr lvl="3"/>
            <a:r>
              <a:rPr lang="en-US" dirty="0"/>
              <a:t>Delivers</a:t>
            </a:r>
          </a:p>
        </p:txBody>
      </p:sp>
    </p:spTree>
    <p:extLst>
      <p:ext uri="{BB962C8B-B14F-4D97-AF65-F5344CB8AC3E}">
        <p14:creationId xmlns:p14="http://schemas.microsoft.com/office/powerpoint/2010/main" val="236995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05331-F842-42CA-B47F-F7E5596BF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Battle Belongs to Jehovah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304D9-147A-44A0-B900-C6D2CB576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Slaying Our Goliaths</a:t>
            </a:r>
          </a:p>
          <a:p>
            <a:pPr lvl="1"/>
            <a:r>
              <a:rPr lang="en-US" dirty="0"/>
              <a:t>Rom 8:31-39, We are more than Conquerors</a:t>
            </a:r>
          </a:p>
          <a:p>
            <a:pPr lvl="1"/>
            <a:r>
              <a:rPr lang="en-US" dirty="0"/>
              <a:t>The Heart of the Matter</a:t>
            </a:r>
          </a:p>
          <a:p>
            <a:pPr lvl="2"/>
            <a:r>
              <a:rPr lang="en-US" dirty="0"/>
              <a:t>Develop love for God</a:t>
            </a:r>
          </a:p>
          <a:p>
            <a:pPr lvl="2"/>
            <a:r>
              <a:rPr lang="en-US" dirty="0"/>
              <a:t>Develop faith in God</a:t>
            </a:r>
          </a:p>
          <a:p>
            <a:pPr lvl="2"/>
            <a:r>
              <a:rPr lang="en-US" dirty="0"/>
              <a:t>Exercise both</a:t>
            </a:r>
          </a:p>
          <a:p>
            <a:pPr lvl="1"/>
            <a:r>
              <a:rPr lang="en-US" dirty="0"/>
              <a:t>Rely on God</a:t>
            </a:r>
          </a:p>
          <a:p>
            <a:pPr lvl="2"/>
            <a:r>
              <a:rPr lang="en-US" dirty="0"/>
              <a:t>Leave our troubles in God’s hands</a:t>
            </a:r>
          </a:p>
          <a:p>
            <a:pPr lvl="2"/>
            <a:r>
              <a:rPr lang="en-US" dirty="0"/>
              <a:t>Worry, disappointments, challenges, burden of sin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35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05331-F842-42CA-B47F-F7E5596BF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Battle Belongs to Jehovah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304D9-147A-44A0-B900-C6D2CB576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 Sam 17:1-3, The Philistine Army Gathers Against Israel</a:t>
            </a:r>
          </a:p>
          <a:p>
            <a:r>
              <a:rPr lang="en-US" dirty="0"/>
              <a:t>I Sam 17:4-10, Goliath’s Challenge</a:t>
            </a:r>
          </a:p>
          <a:p>
            <a:r>
              <a:rPr lang="en-US" dirty="0"/>
              <a:t>I Sam 17:11, 24, Saul and all Israel Feared</a:t>
            </a:r>
          </a:p>
          <a:p>
            <a:r>
              <a:rPr lang="en-US" dirty="0"/>
              <a:t>I Sam 17:32-37, David – Jehovah Will Deliver</a:t>
            </a:r>
          </a:p>
          <a:p>
            <a:r>
              <a:rPr lang="en-US" dirty="0"/>
              <a:t>I Sam 17:41-47, David’s Proclamation to the Philistines</a:t>
            </a:r>
          </a:p>
          <a:p>
            <a:r>
              <a:rPr lang="en-US" dirty="0"/>
              <a:t>I Sam 17:48-51 , David’s Courageous  Action</a:t>
            </a:r>
          </a:p>
        </p:txBody>
      </p:sp>
    </p:spTree>
    <p:extLst>
      <p:ext uri="{BB962C8B-B14F-4D97-AF65-F5344CB8AC3E}">
        <p14:creationId xmlns:p14="http://schemas.microsoft.com/office/powerpoint/2010/main" val="302495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05331-F842-42CA-B47F-F7E5596BF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Battle Belongs to Jehovah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304D9-147A-44A0-B900-C6D2CB576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David’s Heart</a:t>
            </a:r>
          </a:p>
          <a:p>
            <a:pPr lvl="1"/>
            <a:r>
              <a:rPr lang="en-US" dirty="0"/>
              <a:t>I Sam 13:14, LORD hath sought him a man after his own heart</a:t>
            </a:r>
          </a:p>
          <a:p>
            <a:pPr lvl="1"/>
            <a:r>
              <a:rPr lang="en-US" dirty="0"/>
              <a:t>I King 14:7-8, followed me with all his heart</a:t>
            </a:r>
          </a:p>
          <a:p>
            <a:pPr lvl="1"/>
            <a:r>
              <a:rPr lang="en-US" dirty="0"/>
              <a:t>Act 13:22, a man after mine own heart, which shall fulfil all my will. </a:t>
            </a:r>
          </a:p>
        </p:txBody>
      </p:sp>
    </p:spTree>
    <p:extLst>
      <p:ext uri="{BB962C8B-B14F-4D97-AF65-F5344CB8AC3E}">
        <p14:creationId xmlns:p14="http://schemas.microsoft.com/office/powerpoint/2010/main" val="2117234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05331-F842-42CA-B47F-F7E5596BF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Battle Belongs to Jehovah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304D9-147A-44A0-B900-C6D2CB576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David Followed After God</a:t>
            </a:r>
          </a:p>
          <a:p>
            <a:pPr lvl="1"/>
            <a:r>
              <a:rPr lang="en-US" dirty="0"/>
              <a:t>I King 14:7-8, followed me with all his heart</a:t>
            </a:r>
          </a:p>
          <a:p>
            <a:pPr lvl="1"/>
            <a:r>
              <a:rPr lang="en-US" dirty="0"/>
              <a:t>Ps 63, God had been his help; he followed hard after God</a:t>
            </a:r>
          </a:p>
        </p:txBody>
      </p:sp>
    </p:spTree>
    <p:extLst>
      <p:ext uri="{BB962C8B-B14F-4D97-AF65-F5344CB8AC3E}">
        <p14:creationId xmlns:p14="http://schemas.microsoft.com/office/powerpoint/2010/main" val="3997551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05331-F842-42CA-B47F-F7E5596BF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Battle Belongs to Jehovah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304D9-147A-44A0-B900-C6D2CB576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David was Courageous</a:t>
            </a:r>
          </a:p>
          <a:p>
            <a:pPr lvl="1"/>
            <a:r>
              <a:rPr lang="en-US" dirty="0"/>
              <a:t>I Sam 17:26, Who shall defy the army of the living God</a:t>
            </a:r>
          </a:p>
          <a:p>
            <a:pPr lvl="1"/>
            <a:r>
              <a:rPr lang="en-US" dirty="0"/>
              <a:t>I Sam 17:32-37, Let no man’s heart be troubled</a:t>
            </a:r>
          </a:p>
          <a:p>
            <a:pPr lvl="1"/>
            <a:r>
              <a:rPr lang="en-US" dirty="0"/>
              <a:t>I Sam 17:48-51, David ran toward the Philistines </a:t>
            </a:r>
          </a:p>
        </p:txBody>
      </p:sp>
    </p:spTree>
    <p:extLst>
      <p:ext uri="{BB962C8B-B14F-4D97-AF65-F5344CB8AC3E}">
        <p14:creationId xmlns:p14="http://schemas.microsoft.com/office/powerpoint/2010/main" val="947974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05331-F842-42CA-B47F-F7E5596BF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Battle Belongs to Jehovah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304D9-147A-44A0-B900-C6D2CB576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Jehovah – David’s Strength</a:t>
            </a:r>
          </a:p>
          <a:p>
            <a:pPr lvl="1"/>
            <a:r>
              <a:rPr lang="en-US" dirty="0"/>
              <a:t>I Sam 17:32-37, Let no man’s heart be troubled</a:t>
            </a:r>
          </a:p>
          <a:p>
            <a:pPr lvl="1"/>
            <a:r>
              <a:rPr lang="en-US" dirty="0"/>
              <a:t>Not in Self</a:t>
            </a:r>
          </a:p>
          <a:p>
            <a:pPr lvl="2"/>
            <a:r>
              <a:rPr lang="en-US" dirty="0"/>
              <a:t>I Sam 17:28-29, accused of a proud and evil heart</a:t>
            </a:r>
          </a:p>
        </p:txBody>
      </p:sp>
    </p:spTree>
    <p:extLst>
      <p:ext uri="{BB962C8B-B14F-4D97-AF65-F5344CB8AC3E}">
        <p14:creationId xmlns:p14="http://schemas.microsoft.com/office/powerpoint/2010/main" val="2371465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05331-F842-42CA-B47F-F7E5596BF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Battle Belongs to Jehovah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304D9-147A-44A0-B900-C6D2CB576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Jehovah – David’s Strength</a:t>
            </a:r>
          </a:p>
          <a:p>
            <a:pPr lvl="1"/>
            <a:r>
              <a:rPr lang="en-US" dirty="0"/>
              <a:t>Ps 28:8 The Lord is their strength</a:t>
            </a:r>
          </a:p>
          <a:p>
            <a:pPr lvl="1"/>
            <a:r>
              <a:rPr lang="en-US" dirty="0"/>
              <a:t>Ps 18:39 For You have girded me with strength for battle</a:t>
            </a:r>
          </a:p>
          <a:p>
            <a:pPr lvl="1"/>
            <a:r>
              <a:rPr lang="en-US" dirty="0"/>
              <a:t>Ps 59:16 “But as for me, I shall sing of Your strength…”</a:t>
            </a:r>
          </a:p>
        </p:txBody>
      </p:sp>
    </p:spTree>
    <p:extLst>
      <p:ext uri="{BB962C8B-B14F-4D97-AF65-F5344CB8AC3E}">
        <p14:creationId xmlns:p14="http://schemas.microsoft.com/office/powerpoint/2010/main" val="1353126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05331-F842-42CA-B47F-F7E5596BF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Battle Belongs to Jehovah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304D9-147A-44A0-B900-C6D2CB576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Jehovah – David’s Rock</a:t>
            </a:r>
          </a:p>
          <a:p>
            <a:pPr lvl="1"/>
            <a:r>
              <a:rPr lang="en-US" dirty="0"/>
              <a:t>Ps 40:2, He set my feet upon a rock making my footsteps firm. </a:t>
            </a:r>
          </a:p>
          <a:p>
            <a:pPr lvl="1"/>
            <a:r>
              <a:rPr lang="en-US" dirty="0"/>
              <a:t>Ps 18:46, The Lord lives, and blessed be my rock; And exalted be the God of my salvation.</a:t>
            </a:r>
          </a:p>
          <a:p>
            <a:pPr lvl="1"/>
            <a:r>
              <a:rPr lang="en-US" dirty="0"/>
              <a:t>Ps 31:2, Be to me a rock of strength, A stronghold to save me.</a:t>
            </a:r>
          </a:p>
          <a:p>
            <a:pPr lvl="1"/>
            <a:r>
              <a:rPr lang="en-US" dirty="0"/>
              <a:t>Ps 61:2, Lead me to the rock that is higher than I.</a:t>
            </a:r>
          </a:p>
          <a:p>
            <a:pPr lvl="1"/>
            <a:r>
              <a:rPr lang="en-US" dirty="0"/>
              <a:t>Ps 71:3, Be to me a rock of habitation… For You are my rock and my fortress</a:t>
            </a:r>
          </a:p>
        </p:txBody>
      </p:sp>
    </p:spTree>
    <p:extLst>
      <p:ext uri="{BB962C8B-B14F-4D97-AF65-F5344CB8AC3E}">
        <p14:creationId xmlns:p14="http://schemas.microsoft.com/office/powerpoint/2010/main" val="3169204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05331-F842-42CA-B47F-F7E5596BF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Battle Belongs to Jehovah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304D9-147A-44A0-B900-C6D2CB576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Jehovah – David’s Refuge</a:t>
            </a:r>
          </a:p>
          <a:p>
            <a:pPr lvl="1"/>
            <a:r>
              <a:rPr lang="en-US" dirty="0"/>
              <a:t>Ps 31:1-5 In You, O LORD, I have taken refuge</a:t>
            </a:r>
          </a:p>
          <a:p>
            <a:pPr lvl="1"/>
            <a:r>
              <a:rPr lang="en-US" dirty="0"/>
              <a:t>Ps 57, I will take refuge in shadow of God’s wings until these calamities be past</a:t>
            </a:r>
          </a:p>
        </p:txBody>
      </p:sp>
    </p:spTree>
    <p:extLst>
      <p:ext uri="{BB962C8B-B14F-4D97-AF65-F5344CB8AC3E}">
        <p14:creationId xmlns:p14="http://schemas.microsoft.com/office/powerpoint/2010/main" val="1749805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5787</TotalTime>
  <Words>636</Words>
  <Application>Microsoft Office PowerPoint</Application>
  <PresentationFormat>On-screen Show (4:3)</PresentationFormat>
  <Paragraphs>86</Paragraphs>
  <Slides>13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Aharoni</vt:lpstr>
      <vt:lpstr>Arial</vt:lpstr>
      <vt:lpstr>Calibri</vt:lpstr>
      <vt:lpstr>Wingdings</vt:lpstr>
      <vt:lpstr>Office Theme</vt:lpstr>
      <vt:lpstr>David The Battle Belongs  to Jehovah</vt:lpstr>
      <vt:lpstr>The Battle Belongs to Jehovah</vt:lpstr>
      <vt:lpstr>The Battle Belongs to Jehovah</vt:lpstr>
      <vt:lpstr>The Battle Belongs to Jehovah</vt:lpstr>
      <vt:lpstr>The Battle Belongs to Jehovah</vt:lpstr>
      <vt:lpstr>The Battle Belongs to Jehovah</vt:lpstr>
      <vt:lpstr>The Battle Belongs to Jehovah</vt:lpstr>
      <vt:lpstr>The Battle Belongs to Jehovah</vt:lpstr>
      <vt:lpstr>The Battle Belongs to Jehovah</vt:lpstr>
      <vt:lpstr>The Battle Belongs to Jehovah</vt:lpstr>
      <vt:lpstr>The Battle Belongs to Jehovah</vt:lpstr>
      <vt:lpstr>The Battle Belongs to Jehovah</vt:lpstr>
      <vt:lpstr>The Battle Belongs to Jehovah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Garlock</dc:creator>
  <cp:lastModifiedBy>Ross Ward</cp:lastModifiedBy>
  <cp:revision>65</cp:revision>
  <dcterms:created xsi:type="dcterms:W3CDTF">2015-02-12T02:42:52Z</dcterms:created>
  <dcterms:modified xsi:type="dcterms:W3CDTF">2019-06-02T18:09:08Z</dcterms:modified>
</cp:coreProperties>
</file>