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44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37F64-1ED9-4338-A86E-30AC170165A6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D46A9-ED07-44B7-9381-A09A45D32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a high level view on this slide.  Focus on details in points of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D46A9-ED07-44B7-9381-A09A45D32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5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this narrative we see a timid man who faithfully obeys God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Faith in God moves Gideon to do God’s will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Gideon does not look to his own will, power to accomplish the task.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D46A9-ED07-44B7-9381-A09A45D32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 2:43, Act 5:12 other apostle references.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 1:8,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13:1-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D46A9-ED07-44B7-9381-A09A45D32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5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Eph 2:8-9, by grace are you saved, not of works least man should boast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D46A9-ED07-44B7-9381-A09A45D32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Eph 2:8-9, by grace are you saved, not of works least man should boast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D46A9-ED07-44B7-9381-A09A45D32D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86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6341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45" y="495300"/>
            <a:ext cx="8801100" cy="83473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481" y="1485900"/>
            <a:ext cx="8302790" cy="5372100"/>
          </a:xfrm>
        </p:spPr>
        <p:txBody>
          <a:bodyPr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600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257300" indent="-342900">
              <a:buFont typeface="Wingdings" panose="05000000000000000000" pitchFamily="2" charset="2"/>
              <a:buChar char="§"/>
              <a:defRPr sz="2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5B5028-F4BB-4F69-80EE-D99D7178AB36}"/>
              </a:ext>
            </a:extLst>
          </p:cNvPr>
          <p:cNvCxnSpPr/>
          <p:nvPr userDrawn="1"/>
        </p:nvCxnSpPr>
        <p:spPr>
          <a:xfrm>
            <a:off x="259773" y="1371599"/>
            <a:ext cx="858289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5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45" y="443345"/>
            <a:ext cx="8801100" cy="834735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481" y="2161308"/>
            <a:ext cx="8302790" cy="4696691"/>
          </a:xfrm>
        </p:spPr>
        <p:txBody>
          <a:bodyPr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600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257300" indent="-342900">
              <a:buFont typeface="Wingdings" panose="05000000000000000000" pitchFamily="2" charset="2"/>
              <a:buChar char="§"/>
              <a:defRPr sz="2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5B5028-F4BB-4F69-80EE-D99D7178AB36}"/>
              </a:ext>
            </a:extLst>
          </p:cNvPr>
          <p:cNvCxnSpPr/>
          <p:nvPr userDrawn="1"/>
        </p:nvCxnSpPr>
        <p:spPr>
          <a:xfrm>
            <a:off x="259773" y="2078187"/>
            <a:ext cx="858289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872602-8FE8-485F-9CCD-10EB7E0E29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4013" y="1309109"/>
            <a:ext cx="8582025" cy="65476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301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CDC3-93CB-4574-ABF7-A7CB32A8187C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5234-61F1-4FE0-BCCC-247E93AE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CDC3-93CB-4574-ABF7-A7CB32A8187C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5234-61F1-4FE0-BCCC-247E93AE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5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7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41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CDC3-93CB-4574-ABF7-A7CB32A8187C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5234-61F1-4FE0-BCCC-247E93AE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CDC3-93CB-4574-ABF7-A7CB32A8187C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5234-61F1-4FE0-BCCC-247E93AE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DCDC3-93CB-4574-ABF7-A7CB32A8187C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5234-61F1-4FE0-BCCC-247E93AED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16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CC382-F602-46AB-AA69-461E3C339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Jehovah God Delivers Israel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1021D-BA55-4C37-87DD-8F174A9F4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Judges 2:11-19</a:t>
            </a:r>
          </a:p>
        </p:txBody>
      </p:sp>
    </p:spTree>
    <p:extLst>
      <p:ext uri="{BB962C8B-B14F-4D97-AF65-F5344CB8AC3E}">
        <p14:creationId xmlns:p14="http://schemas.microsoft.com/office/powerpoint/2010/main" val="120617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1A258-EB4F-46D9-AF92-00A3A8E8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Judg</a:t>
            </a:r>
            <a:r>
              <a:rPr lang="en-US" dirty="0"/>
              <a:t> 6:1-6, Israel did evil</a:t>
            </a:r>
          </a:p>
          <a:p>
            <a:r>
              <a:rPr lang="en-US" dirty="0" err="1"/>
              <a:t>Judg</a:t>
            </a:r>
            <a:r>
              <a:rPr lang="en-US" dirty="0"/>
              <a:t> 6:11-14, Gideon commissioned to deliver Israel</a:t>
            </a:r>
          </a:p>
          <a:p>
            <a:r>
              <a:rPr lang="en-US" dirty="0" err="1"/>
              <a:t>Judg</a:t>
            </a:r>
            <a:r>
              <a:rPr lang="en-US" dirty="0"/>
              <a:t> 6:15-40, Gideon’s Confirmation</a:t>
            </a:r>
          </a:p>
          <a:p>
            <a:r>
              <a:rPr lang="en-US" dirty="0" err="1"/>
              <a:t>Judg</a:t>
            </a:r>
            <a:r>
              <a:rPr lang="en-US" dirty="0"/>
              <a:t> 7:1-8, Assembly of an Army</a:t>
            </a:r>
          </a:p>
          <a:p>
            <a:r>
              <a:rPr lang="en-US" dirty="0" err="1"/>
              <a:t>Judg</a:t>
            </a:r>
            <a:r>
              <a:rPr lang="en-US" dirty="0"/>
              <a:t> 7:19-23, Jehovah Conquers </a:t>
            </a:r>
          </a:p>
        </p:txBody>
      </p:sp>
    </p:spTree>
    <p:extLst>
      <p:ext uri="{BB962C8B-B14F-4D97-AF65-F5344CB8AC3E}">
        <p14:creationId xmlns:p14="http://schemas.microsoft.com/office/powerpoint/2010/main" val="386875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Humility of Gideon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6:15, poor, least in fathers house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8:22-23, Israel Wants Gideon to be their King</a:t>
            </a:r>
          </a:p>
          <a:p>
            <a:pPr lvl="1"/>
            <a:r>
              <a:rPr lang="en-US" dirty="0">
                <a:effectLst/>
              </a:rPr>
              <a:t>We too must be humble</a:t>
            </a:r>
          </a:p>
          <a:p>
            <a:pPr lvl="2"/>
            <a:r>
              <a:rPr lang="en-US" dirty="0">
                <a:effectLst/>
              </a:rPr>
              <a:t>Eph 4:1-2</a:t>
            </a:r>
          </a:p>
          <a:p>
            <a:pPr lvl="1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F2BE6C-A40F-4E71-AA05-BD3633A05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406814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Faith of Gideon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6:25-32, Gideon Tears Down his Fathers Idol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7:19-25, Gideon Rises up Against the Enemy with 300 men</a:t>
            </a:r>
          </a:p>
          <a:p>
            <a:pPr lvl="1"/>
            <a:r>
              <a:rPr lang="en-US" dirty="0">
                <a:effectLst/>
              </a:rPr>
              <a:t>I Sam 14:6, Similar to Jonathan’s Faith</a:t>
            </a:r>
          </a:p>
          <a:p>
            <a:pPr lvl="1"/>
            <a:r>
              <a:rPr lang="en-US" dirty="0">
                <a:effectLst/>
              </a:rPr>
              <a:t>We too must have faith</a:t>
            </a:r>
          </a:p>
          <a:p>
            <a:pPr lvl="2"/>
            <a:r>
              <a:rPr lang="en-US" dirty="0">
                <a:effectLst/>
              </a:rPr>
              <a:t>Heb 11:6, without faith it is impossible…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F2BE6C-A40F-4E71-AA05-BD3633A05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85578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God Proved Himself to Gideon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6:17-24, God consumes Gideon’s offering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6:36-40, Fleece of Wool</a:t>
            </a:r>
          </a:p>
          <a:p>
            <a:pPr lvl="1"/>
            <a:r>
              <a:rPr lang="en-US" dirty="0" err="1">
                <a:effectLst/>
              </a:rPr>
              <a:t>Judg</a:t>
            </a:r>
            <a:r>
              <a:rPr lang="en-US" dirty="0">
                <a:effectLst/>
              </a:rPr>
              <a:t> 7:9-15, Dream of the Enemy</a:t>
            </a:r>
          </a:p>
          <a:p>
            <a:pPr lvl="1"/>
            <a:r>
              <a:rPr lang="en-US" dirty="0" err="1">
                <a:effectLst/>
              </a:rPr>
              <a:t>Deut</a:t>
            </a:r>
            <a:r>
              <a:rPr lang="en-US" dirty="0">
                <a:effectLst/>
              </a:rPr>
              <a:t> 18:21-22, Test of a Prophet</a:t>
            </a:r>
          </a:p>
          <a:p>
            <a:pPr lvl="1"/>
            <a:r>
              <a:rPr lang="en-US" dirty="0">
                <a:effectLst/>
              </a:rPr>
              <a:t>We too need Confirmation</a:t>
            </a:r>
          </a:p>
          <a:p>
            <a:pPr lvl="2"/>
            <a:r>
              <a:rPr lang="en-US" dirty="0">
                <a:effectLst/>
              </a:rPr>
              <a:t>II Cor 12:12, Proof of an Apostle</a:t>
            </a:r>
          </a:p>
          <a:p>
            <a:pPr lvl="1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F2BE6C-A40F-4E71-AA05-BD3633A05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68826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Saves </a:t>
            </a:r>
          </a:p>
          <a:p>
            <a:pPr lvl="1"/>
            <a:r>
              <a:rPr lang="en-US" dirty="0" err="1"/>
              <a:t>Judg</a:t>
            </a:r>
            <a:r>
              <a:rPr lang="en-US" dirty="0"/>
              <a:t> 7:2, Army too large</a:t>
            </a:r>
          </a:p>
          <a:p>
            <a:pPr lvl="1"/>
            <a:r>
              <a:rPr lang="en-US" dirty="0" err="1"/>
              <a:t>Judg</a:t>
            </a:r>
            <a:r>
              <a:rPr lang="en-US" dirty="0"/>
              <a:t> 7:19-23, God delivers</a:t>
            </a:r>
          </a:p>
          <a:p>
            <a:pPr lvl="1"/>
            <a:r>
              <a:rPr lang="en-US" dirty="0"/>
              <a:t>A Pattern of Salvation by Grace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F2BE6C-A40F-4E71-AA05-BD3633A05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208799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too can be saved by our Faith</a:t>
            </a:r>
          </a:p>
          <a:p>
            <a:r>
              <a:rPr lang="en-US" dirty="0"/>
              <a:t>Salvation by Jesus</a:t>
            </a:r>
          </a:p>
          <a:p>
            <a:pPr lvl="1"/>
            <a:r>
              <a:rPr lang="en-US" dirty="0"/>
              <a:t>Jesus did his part</a:t>
            </a:r>
          </a:p>
          <a:p>
            <a:pPr lvl="2"/>
            <a:r>
              <a:rPr lang="en-US" dirty="0">
                <a:effectLst/>
              </a:rPr>
              <a:t>I Tim 2:6, gave himself a ransom for all</a:t>
            </a:r>
            <a:endParaRPr lang="en-US" dirty="0"/>
          </a:p>
          <a:p>
            <a:pPr lvl="1"/>
            <a:r>
              <a:rPr lang="en-US" dirty="0"/>
              <a:t>Jesus left instructions for attaining</a:t>
            </a:r>
          </a:p>
          <a:p>
            <a:pPr lvl="2"/>
            <a:r>
              <a:rPr lang="en-US" dirty="0"/>
              <a:t>Mt 28:19-20, Mk 16:15-16, Lk 24:46-49</a:t>
            </a:r>
          </a:p>
          <a:p>
            <a:pPr lvl="2"/>
            <a:r>
              <a:rPr lang="en-US" dirty="0"/>
              <a:t>Acts 2:1-41, 1</a:t>
            </a:r>
            <a:r>
              <a:rPr lang="en-US" baseline="30000" dirty="0"/>
              <a:t>st</a:t>
            </a:r>
            <a:r>
              <a:rPr lang="en-US" dirty="0"/>
              <a:t> converts of the Church era</a:t>
            </a:r>
          </a:p>
          <a:p>
            <a:r>
              <a:rPr lang="en-US" dirty="0"/>
              <a:t>Will you Follow the Instructions for our Salvation?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1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A22A-C201-4F2A-AF2A-ADE0AAB1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Gideon – a Savior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FA3889-6DD2-4B3B-857D-C22DC942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Humility of Gideon</a:t>
            </a:r>
          </a:p>
          <a:p>
            <a:r>
              <a:rPr lang="en-US" dirty="0"/>
              <a:t>Faith of Gideon</a:t>
            </a:r>
          </a:p>
          <a:p>
            <a:r>
              <a:rPr lang="en-US" dirty="0"/>
              <a:t>God Proved Himself to Gideon</a:t>
            </a:r>
          </a:p>
          <a:p>
            <a:r>
              <a:rPr lang="en-US" dirty="0"/>
              <a:t>God Saves</a:t>
            </a:r>
          </a:p>
          <a:p>
            <a:r>
              <a:rPr lang="en-US" dirty="0"/>
              <a:t>Eph 2:8-9, by grace are you saved, not of works least man should boast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2F2BE6C-A40F-4E71-AA05-BD3633A050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468242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279</TotalTime>
  <Words>396</Words>
  <Application>Microsoft Office PowerPoint</Application>
  <PresentationFormat>On-screen Show (4:3)</PresentationFormat>
  <Paragraphs>67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Rockwell</vt:lpstr>
      <vt:lpstr>Wingdings</vt:lpstr>
      <vt:lpstr>Damask</vt:lpstr>
      <vt:lpstr>Jehovah God Delivers Israel</vt:lpstr>
      <vt:lpstr>Gideon – a Savior</vt:lpstr>
      <vt:lpstr>Gideon – a Savior</vt:lpstr>
      <vt:lpstr>Gideon – a Savior</vt:lpstr>
      <vt:lpstr>Gideon – a Savior</vt:lpstr>
      <vt:lpstr>Gideon – a Savior</vt:lpstr>
      <vt:lpstr>Jesus – a Savior</vt:lpstr>
      <vt:lpstr>Gideon – a Savior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Gideon Faith in God</dc:title>
  <dc:creator>Ross Ward</dc:creator>
  <cp:lastModifiedBy>Ross Ward</cp:lastModifiedBy>
  <cp:revision>56</cp:revision>
  <dcterms:created xsi:type="dcterms:W3CDTF">2019-06-23T04:45:00Z</dcterms:created>
  <dcterms:modified xsi:type="dcterms:W3CDTF">2019-06-23T20:26:48Z</dcterms:modified>
</cp:coreProperties>
</file>