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9" r:id="rId3"/>
    <p:sldId id="260" r:id="rId4"/>
    <p:sldId id="261" r:id="rId5"/>
    <p:sldId id="258" r:id="rId6"/>
    <p:sldId id="263" r:id="rId7"/>
    <p:sldId id="264" r:id="rId8"/>
    <p:sldId id="266" r:id="rId9"/>
    <p:sldId id="265" r:id="rId10"/>
    <p:sldId id="269" r:id="rId11"/>
    <p:sldId id="267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5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EA18B-A3EB-4C68-8BE4-48AC737E8296}" type="datetimeFigureOut">
              <a:rPr lang="en-US" smtClean="0"/>
              <a:t>6/30/2019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21EE5-BB7E-4645-94D5-2C139AD6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27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21EE5-BB7E-4645-94D5-2C139AD648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06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Abundance of trivial details which could apply to many situations in life, all come together at Jesus’ crucifixion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21EE5-BB7E-4645-94D5-2C139AD648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58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"/>
          <a:stretch/>
        </p:blipFill>
        <p:spPr>
          <a:xfrm>
            <a:off x="0" y="0"/>
            <a:ext cx="917007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" y="237784"/>
            <a:ext cx="8286750" cy="2276816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8000" b="1" spc="-5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50" y="354330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200" b="1" cap="all" spc="2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54330" y="2857500"/>
            <a:ext cx="74066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56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503972"/>
            <a:ext cx="8458199" cy="4839678"/>
          </a:xfrm>
        </p:spPr>
        <p:txBody>
          <a:bodyPr/>
          <a:lstStyle>
            <a:lvl1pPr marL="0" indent="0">
              <a:defRPr sz="3600" b="1"/>
            </a:lvl1pPr>
            <a:lvl2pPr marL="461963" indent="-461963">
              <a:buFont typeface="Wingdings" panose="05000000000000000000" pitchFamily="2" charset="2"/>
              <a:buChar char="v"/>
              <a:defRPr sz="3200"/>
            </a:lvl2pPr>
            <a:lvl3pPr marL="914400" indent="-452438">
              <a:buFont typeface="Wingdings" panose="05000000000000000000" pitchFamily="2" charset="2"/>
              <a:buChar char="Ø"/>
              <a:defRPr sz="2800"/>
            </a:lvl3pPr>
            <a:lvl4pPr marL="1258888" indent="-358775">
              <a:defRPr sz="28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187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2381" y="6367711"/>
            <a:ext cx="9141619" cy="457200"/>
          </a:xfrm>
          <a:prstGeom prst="rect">
            <a:avLst/>
          </a:prstGeom>
          <a:solidFill>
            <a:srgbClr val="925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675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6/30/2019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8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6/30/2019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2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6/30/2019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9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6/30/2019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381" y="6367711"/>
            <a:ext cx="9141619" cy="457200"/>
          </a:xfrm>
          <a:prstGeom prst="rect">
            <a:avLst/>
          </a:prstGeom>
          <a:solidFill>
            <a:srgbClr val="925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77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266681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266694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50"/>
            <a:ext cx="3314700" cy="2594609"/>
          </a:xfrm>
        </p:spPr>
        <p:txBody>
          <a:bodyPr anchor="ctr">
            <a:noAutofit/>
          </a:bodyPr>
          <a:lstStyle>
            <a:lvl1pPr>
              <a:defRPr sz="4000" b="1">
                <a:solidFill>
                  <a:srgbClr val="FFFFFF"/>
                </a:solidFill>
                <a:latin typeface="Copperplate Gothic Bold" panose="020E0705020206020404" pitchFamily="34" charset="0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" y="3600450"/>
            <a:ext cx="3143250" cy="2704754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71850" y="114300"/>
            <a:ext cx="5715000" cy="6629400"/>
          </a:xfrm>
        </p:spPr>
        <p:txBody>
          <a:bodyPr/>
          <a:lstStyle>
            <a:lvl1pPr marL="114300" indent="-111125">
              <a:defRPr sz="3600" b="1"/>
            </a:lvl1pPr>
            <a:lvl2pPr marL="457200" indent="-457200">
              <a:buClr>
                <a:schemeClr val="accent5">
                  <a:lumMod val="50000"/>
                </a:schemeClr>
              </a:buClr>
              <a:buSzPct val="85000"/>
              <a:buFont typeface="Wingdings" panose="05000000000000000000" pitchFamily="2" charset="2"/>
              <a:buChar char="v"/>
              <a:defRPr sz="3200"/>
            </a:lvl2pPr>
            <a:lvl3pPr marL="914400" indent="-452438">
              <a:buClr>
                <a:schemeClr val="accent5">
                  <a:lumMod val="50000"/>
                </a:schemeClr>
              </a:buClr>
              <a:buSzPct val="75000"/>
              <a:buFont typeface="Wingdings" panose="05000000000000000000" pitchFamily="2" charset="2"/>
              <a:buChar char="Ø"/>
              <a:defRPr sz="3200" i="1"/>
            </a:lvl3pPr>
            <a:lvl4pPr marL="1257300" indent="-342900">
              <a:buClr>
                <a:schemeClr val="accent5">
                  <a:lumMod val="50000"/>
                </a:schemeClr>
              </a:buClr>
              <a:buFont typeface="Courier New" panose="02070309020205020404" pitchFamily="49" charset="0"/>
              <a:buChar char="o"/>
              <a:defRPr sz="2800"/>
            </a:lvl4pPr>
            <a:lvl5pPr marL="1714500" indent="-347663">
              <a:buClr>
                <a:schemeClr val="accent5">
                  <a:lumMod val="50000"/>
                </a:schemeClr>
              </a:buClr>
              <a:buFont typeface="Arial" panose="020B0604020202020204" pitchFamily="34" charset="0"/>
              <a:buChar char="•"/>
              <a:defRPr sz="2800" i="1"/>
            </a:lvl5pPr>
          </a:lstStyle>
          <a:p>
            <a:pPr lvl="0"/>
            <a:r>
              <a:rPr lang="en-US" dirty="0"/>
              <a:t>Click to edit Master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FE3CB-9767-4954-AB3D-B779116BEC58}"/>
              </a:ext>
            </a:extLst>
          </p:cNvPr>
          <p:cNvCxnSpPr/>
          <p:nvPr userDrawn="1"/>
        </p:nvCxnSpPr>
        <p:spPr>
          <a:xfrm>
            <a:off x="0" y="2743200"/>
            <a:ext cx="3314700" cy="0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80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rgbClr val="925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52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503972"/>
            <a:ext cx="7543801" cy="436512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2AF27E7-B634-4672-956E-F682F03A1070}" type="datetimeFigureOut">
              <a:rPr lang="en-US" smtClean="0"/>
              <a:t>6/30/2019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1540" y="1371600"/>
            <a:ext cx="74752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60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Jesus’ Last Hours</a:t>
            </a:r>
            <a:br>
              <a:rPr lang="en-US" dirty="0"/>
            </a:br>
            <a:r>
              <a:rPr lang="en-US" dirty="0"/>
              <a:t>His Crucifixion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Cor 15:3</a:t>
            </a:r>
          </a:p>
        </p:txBody>
      </p:sp>
    </p:spTree>
    <p:extLst>
      <p:ext uri="{BB962C8B-B14F-4D97-AF65-F5344CB8AC3E}">
        <p14:creationId xmlns:p14="http://schemas.microsoft.com/office/powerpoint/2010/main" val="3599274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Ps 22:1-21, Prophecies of Crucifixion</a:t>
            </a:r>
          </a:p>
          <a:p>
            <a:pPr lvl="1"/>
            <a:r>
              <a:rPr lang="en-US" sz="2800" dirty="0"/>
              <a:t>His forsaken cry, Ps 22:1 – Mt 27:46</a:t>
            </a:r>
          </a:p>
          <a:p>
            <a:pPr lvl="1"/>
            <a:r>
              <a:rPr lang="en-US" sz="2800" dirty="0"/>
              <a:t>Mocked, Ps 22:6-8 – Mt 27:27-31</a:t>
            </a:r>
          </a:p>
          <a:p>
            <a:pPr lvl="1"/>
            <a:r>
              <a:rPr lang="en-US" sz="2800" dirty="0"/>
              <a:t>People wag their heads, Ps 22:7 – Mt 27:39</a:t>
            </a:r>
          </a:p>
          <a:p>
            <a:pPr lvl="1"/>
            <a:r>
              <a:rPr lang="en-US" sz="2800" dirty="0"/>
              <a:t>Heartbroken, Ps 22:14 – Jn 19:34</a:t>
            </a:r>
          </a:p>
          <a:p>
            <a:pPr lvl="1"/>
            <a:r>
              <a:rPr lang="en-US" sz="2800" dirty="0"/>
              <a:t>Became very thirsty, Ps 22:15 – Jn 19:28</a:t>
            </a:r>
          </a:p>
          <a:p>
            <a:pPr lvl="1"/>
            <a:r>
              <a:rPr lang="en-US" sz="2800" dirty="0"/>
              <a:t>Hands and feet pierced, Ps 22:16 – Jn 20:24-28</a:t>
            </a:r>
          </a:p>
          <a:p>
            <a:pPr lvl="1"/>
            <a:r>
              <a:rPr lang="en-US" sz="2800" dirty="0"/>
              <a:t>People stared at Him, Ps 22:17 – Lk 23:35</a:t>
            </a:r>
          </a:p>
          <a:p>
            <a:pPr lvl="1"/>
            <a:r>
              <a:rPr lang="en-US" sz="2800" dirty="0"/>
              <a:t>Cloths divided and gambled for, Ps 22:18 – Jn 19:23-24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233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Crucifixion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Jn 19:18-27, Jesus Crucified</a:t>
            </a:r>
          </a:p>
          <a:p>
            <a:r>
              <a:rPr lang="en-US" dirty="0"/>
              <a:t>Jn 19:28-30, Death of Jesus</a:t>
            </a:r>
          </a:p>
          <a:p>
            <a:r>
              <a:rPr lang="en-US" dirty="0"/>
              <a:t>Jn 19:31-37, Jesus Side was Pierced</a:t>
            </a:r>
          </a:p>
          <a:p>
            <a:r>
              <a:rPr lang="en-US" dirty="0"/>
              <a:t>Ps 22, Fulfilled Prophecies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146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Lessons from Jesus’ death 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Emphasis’ the cost of our salvation</a:t>
            </a:r>
          </a:p>
          <a:p>
            <a:r>
              <a:rPr lang="en-US" dirty="0"/>
              <a:t>Reveals the Humanity of Jesus</a:t>
            </a:r>
          </a:p>
          <a:p>
            <a:r>
              <a:rPr lang="en-US" dirty="0"/>
              <a:t>Reveals the Mercy of Jesus </a:t>
            </a:r>
          </a:p>
          <a:p>
            <a:r>
              <a:rPr lang="en-US" dirty="0"/>
              <a:t>Reveals the Forbearance of Jesus</a:t>
            </a:r>
          </a:p>
          <a:p>
            <a:r>
              <a:rPr lang="en-US" dirty="0"/>
              <a:t>Reveals the True Victory</a:t>
            </a:r>
          </a:p>
          <a:p>
            <a:pPr lvl="1"/>
            <a:r>
              <a:rPr lang="en-US" dirty="0"/>
              <a:t>Over Death &amp; Satan</a:t>
            </a:r>
          </a:p>
          <a:p>
            <a:pPr lvl="1"/>
            <a:r>
              <a:rPr lang="en-US" dirty="0"/>
              <a:t>Ps 22:22-31</a:t>
            </a:r>
          </a:p>
          <a:p>
            <a:pPr lvl="1"/>
            <a:r>
              <a:rPr lang="en-US" dirty="0"/>
              <a:t>I Cor 15:54-57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9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Suffering Prior to Crucifixion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Sleep Deprived</a:t>
            </a:r>
          </a:p>
          <a:p>
            <a:pPr lvl="2"/>
            <a:r>
              <a:rPr lang="en-US" dirty="0"/>
              <a:t>Thursday after Dark</a:t>
            </a:r>
          </a:p>
          <a:p>
            <a:pPr lvl="3"/>
            <a:r>
              <a:rPr lang="en-US" dirty="0"/>
              <a:t>Partaking of the Passover &amp; Institution of the Lord’s Supper, Lk 22:7-20</a:t>
            </a:r>
          </a:p>
          <a:p>
            <a:pPr lvl="3"/>
            <a:r>
              <a:rPr lang="en-US" dirty="0"/>
              <a:t>Teachings to Disciples, Jn 13-16</a:t>
            </a:r>
          </a:p>
          <a:p>
            <a:pPr lvl="2"/>
            <a:r>
              <a:rPr lang="en-US" dirty="0"/>
              <a:t>Late Thursday Night</a:t>
            </a:r>
          </a:p>
          <a:p>
            <a:pPr lvl="3"/>
            <a:r>
              <a:rPr lang="en-US" dirty="0"/>
              <a:t>Prayer in Gethsemane, Mt 26:36-46</a:t>
            </a:r>
          </a:p>
          <a:p>
            <a:pPr lvl="2"/>
            <a:r>
              <a:rPr lang="en-US" dirty="0"/>
              <a:t>Early Friday before Sun Rise</a:t>
            </a:r>
          </a:p>
          <a:p>
            <a:pPr lvl="3"/>
            <a:r>
              <a:rPr lang="en-US" dirty="0"/>
              <a:t>Betrayal and Arrest of Jesus, Jn 18:1-11</a:t>
            </a:r>
          </a:p>
        </p:txBody>
      </p:sp>
    </p:spTree>
    <p:extLst>
      <p:ext uri="{BB962C8B-B14F-4D97-AF65-F5344CB8AC3E}">
        <p14:creationId xmlns:p14="http://schemas.microsoft.com/office/powerpoint/2010/main" val="305344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Suffering Prior to Crucifixion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Abuses During Trial</a:t>
            </a:r>
          </a:p>
          <a:p>
            <a:pPr lvl="2"/>
            <a:r>
              <a:rPr lang="en-US" dirty="0"/>
              <a:t>Mt 26:57-68, Jesus Before Caiaphas – The High Priest</a:t>
            </a:r>
          </a:p>
          <a:p>
            <a:pPr lvl="3"/>
            <a:r>
              <a:rPr lang="en-US" dirty="0"/>
              <a:t>spit in his face, and buffeted him; and others smote him with the palms of their hands,</a:t>
            </a:r>
          </a:p>
          <a:p>
            <a:pPr lvl="2"/>
            <a:r>
              <a:rPr lang="en-US" dirty="0"/>
              <a:t>Mt 27:26-30, Jesus before Pilate</a:t>
            </a:r>
          </a:p>
          <a:p>
            <a:pPr lvl="3"/>
            <a:r>
              <a:rPr lang="en-US" dirty="0"/>
              <a:t>Scourged</a:t>
            </a:r>
          </a:p>
          <a:p>
            <a:pPr lvl="3"/>
            <a:r>
              <a:rPr lang="en-US" dirty="0"/>
              <a:t>Crown of thorns, took a reed, and hit him on the head.</a:t>
            </a:r>
          </a:p>
        </p:txBody>
      </p:sp>
    </p:spTree>
    <p:extLst>
      <p:ext uri="{BB962C8B-B14F-4D97-AF65-F5344CB8AC3E}">
        <p14:creationId xmlns:p14="http://schemas.microsoft.com/office/powerpoint/2010/main" val="1146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Crucifixion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Jn 19:16-17, Jesus Carries the Cross</a:t>
            </a:r>
          </a:p>
          <a:p>
            <a:pPr lvl="1"/>
            <a:r>
              <a:rPr lang="en-US" dirty="0"/>
              <a:t>Mt 27:32-33, Simon commissioned to help</a:t>
            </a:r>
          </a:p>
          <a:p>
            <a:pPr lvl="2"/>
            <a:r>
              <a:rPr lang="en-US" dirty="0"/>
              <a:t>Jesus unable to carry cross alone</a:t>
            </a:r>
          </a:p>
          <a:p>
            <a:pPr lvl="1"/>
            <a:r>
              <a:rPr lang="en-US" dirty="0"/>
              <a:t>To Golgotha, Calvary, “</a:t>
            </a:r>
            <a:r>
              <a:rPr lang="en-US" dirty="0" err="1"/>
              <a:t>kranion</a:t>
            </a:r>
            <a:r>
              <a:rPr lang="en-US" dirty="0"/>
              <a:t>”, a Skull</a:t>
            </a:r>
          </a:p>
        </p:txBody>
      </p:sp>
    </p:spTree>
    <p:extLst>
      <p:ext uri="{BB962C8B-B14F-4D97-AF65-F5344CB8AC3E}">
        <p14:creationId xmlns:p14="http://schemas.microsoft.com/office/powerpoint/2010/main" val="75461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A77902A9-2BA3-448E-B69A-00BD9DD352E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9"/>
          <a:stretch/>
        </p:blipFill>
        <p:spPr>
          <a:xfrm>
            <a:off x="-241078" y="0"/>
            <a:ext cx="9385078" cy="6858000"/>
          </a:xfrm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9F95FC42-41F7-4334-878B-2D9966A8DE36}"/>
              </a:ext>
            </a:extLst>
          </p:cNvPr>
          <p:cNvSpPr/>
          <p:nvPr/>
        </p:nvSpPr>
        <p:spPr>
          <a:xfrm rot="1914145">
            <a:off x="-686908" y="2614987"/>
            <a:ext cx="1657350" cy="68580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DD2894A-A889-49AD-ADBB-A31A03BC83EB}"/>
              </a:ext>
            </a:extLst>
          </p:cNvPr>
          <p:cNvSpPr/>
          <p:nvPr/>
        </p:nvSpPr>
        <p:spPr>
          <a:xfrm>
            <a:off x="1371600" y="457200"/>
            <a:ext cx="1314450" cy="782029"/>
          </a:xfrm>
          <a:prstGeom prst="ellipse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97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Crucifixion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Jn 19:18-27, Jesus Crucified</a:t>
            </a:r>
          </a:p>
          <a:p>
            <a:pPr lvl="1"/>
            <a:r>
              <a:rPr lang="en-US" dirty="0"/>
              <a:t>Mk 15:25, 3</a:t>
            </a:r>
            <a:r>
              <a:rPr lang="en-US" baseline="30000" dirty="0"/>
              <a:t>rd</a:t>
            </a:r>
            <a:r>
              <a:rPr lang="en-US" dirty="0"/>
              <a:t> hour of Friday</a:t>
            </a:r>
          </a:p>
          <a:p>
            <a:pPr lvl="1"/>
            <a:r>
              <a:rPr lang="en-US" dirty="0"/>
              <a:t>Gospel writers omit the details of the process</a:t>
            </a:r>
          </a:p>
          <a:p>
            <a:pPr lvl="1"/>
            <a:r>
              <a:rPr lang="en-US" dirty="0"/>
              <a:t>It was horrendous</a:t>
            </a:r>
          </a:p>
          <a:p>
            <a:pPr lvl="2"/>
            <a:r>
              <a:rPr lang="en-US" dirty="0"/>
              <a:t>Scourged</a:t>
            </a:r>
          </a:p>
          <a:p>
            <a:pPr lvl="2"/>
            <a:r>
              <a:rPr lang="en-US" dirty="0"/>
              <a:t>Struck thorn crown on his head with a rod</a:t>
            </a:r>
          </a:p>
          <a:p>
            <a:pPr lvl="2"/>
            <a:r>
              <a:rPr lang="en-US" dirty="0"/>
              <a:t>Driving nails in hands and feet</a:t>
            </a:r>
          </a:p>
          <a:p>
            <a:pPr lvl="2"/>
            <a:r>
              <a:rPr lang="en-US" dirty="0"/>
              <a:t>Cross dropped into hole</a:t>
            </a:r>
          </a:p>
          <a:p>
            <a:pPr lvl="1"/>
            <a:r>
              <a:rPr lang="en-US" dirty="0"/>
              <a:t>It was a spectacle</a:t>
            </a:r>
          </a:p>
          <a:p>
            <a:pPr lvl="2"/>
            <a:r>
              <a:rPr lang="en-US" dirty="0"/>
              <a:t>not just to execute </a:t>
            </a:r>
          </a:p>
          <a:p>
            <a:pPr lvl="2"/>
            <a:r>
              <a:rPr lang="en-US" dirty="0"/>
              <a:t>torture, inflict pain, embarrassment</a:t>
            </a:r>
          </a:p>
          <a:p>
            <a:pPr lvl="1"/>
            <a:r>
              <a:rPr lang="en-US" dirty="0"/>
              <a:t>It Fulfilled Prophecy</a:t>
            </a:r>
          </a:p>
        </p:txBody>
      </p:sp>
    </p:spTree>
    <p:extLst>
      <p:ext uri="{BB962C8B-B14F-4D97-AF65-F5344CB8AC3E}">
        <p14:creationId xmlns:p14="http://schemas.microsoft.com/office/powerpoint/2010/main" val="103467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Crucifixion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Sayings on the Cross</a:t>
            </a:r>
          </a:p>
          <a:p>
            <a:pPr lvl="1"/>
            <a:r>
              <a:rPr lang="en-US" dirty="0"/>
              <a:t>Lk 23:34, forgive them…</a:t>
            </a:r>
          </a:p>
          <a:p>
            <a:pPr lvl="1"/>
            <a:r>
              <a:rPr lang="en-US" dirty="0"/>
              <a:t>Lk 23:39-43, with Thief</a:t>
            </a:r>
          </a:p>
          <a:p>
            <a:pPr lvl="1"/>
            <a:r>
              <a:rPr lang="en-US" dirty="0"/>
              <a:t>Mt 27:46, My God, my God, why hast thou forsaken me</a:t>
            </a:r>
          </a:p>
          <a:p>
            <a:pPr lvl="1"/>
            <a:r>
              <a:rPr lang="en-US" dirty="0"/>
              <a:t>Jn 19:28, I thirst </a:t>
            </a:r>
          </a:p>
        </p:txBody>
      </p:sp>
    </p:spTree>
    <p:extLst>
      <p:ext uri="{BB962C8B-B14F-4D97-AF65-F5344CB8AC3E}">
        <p14:creationId xmlns:p14="http://schemas.microsoft.com/office/powerpoint/2010/main" val="316266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Crucifixion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Jn 19:28-30, Death of Jesus</a:t>
            </a:r>
          </a:p>
          <a:p>
            <a:pPr lvl="1"/>
            <a:r>
              <a:rPr lang="en-US" dirty="0"/>
              <a:t>Mk 15:33-37, 9th hour</a:t>
            </a:r>
          </a:p>
          <a:p>
            <a:pPr lvl="1"/>
            <a:r>
              <a:rPr lang="en-US" dirty="0"/>
              <a:t>Mt 27:50-54, God’s Power on Display</a:t>
            </a:r>
          </a:p>
          <a:p>
            <a:pPr lvl="2"/>
            <a:r>
              <a:rPr lang="en-US" dirty="0"/>
              <a:t>Veil Torn in Temple between Holy &amp; Most Holy</a:t>
            </a:r>
          </a:p>
          <a:p>
            <a:pPr lvl="2"/>
            <a:r>
              <a:rPr lang="en-US" dirty="0"/>
              <a:t>Earthquake &amp; Rock’s torn</a:t>
            </a:r>
          </a:p>
          <a:p>
            <a:pPr lvl="2"/>
            <a:r>
              <a:rPr lang="en-US" dirty="0"/>
              <a:t>Graves Open</a:t>
            </a:r>
          </a:p>
          <a:p>
            <a:pPr lvl="3"/>
            <a:r>
              <a:rPr lang="en-US" dirty="0"/>
              <a:t>After Resurrection of Jesus</a:t>
            </a:r>
          </a:p>
          <a:p>
            <a:pPr lvl="2"/>
            <a:r>
              <a:rPr lang="en-US" dirty="0"/>
              <a:t>Many Believed</a:t>
            </a:r>
          </a:p>
          <a:p>
            <a:pPr lvl="1"/>
            <a:r>
              <a:rPr lang="en-US" dirty="0"/>
              <a:t>Jn 10:17-18, power to give and take life</a:t>
            </a:r>
          </a:p>
        </p:txBody>
      </p:sp>
    </p:spTree>
    <p:extLst>
      <p:ext uri="{BB962C8B-B14F-4D97-AF65-F5344CB8AC3E}">
        <p14:creationId xmlns:p14="http://schemas.microsoft.com/office/powerpoint/2010/main" val="407182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Last Hours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Crucifixion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Jn 19:31-37, Jesus Side was Pierced</a:t>
            </a:r>
          </a:p>
          <a:p>
            <a:pPr lvl="1"/>
            <a:r>
              <a:rPr lang="en-US" dirty="0"/>
              <a:t>In accordance with prophecy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015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1018</TotalTime>
  <Words>513</Words>
  <Application>Microsoft Office PowerPoint</Application>
  <PresentationFormat>On-screen Show (4:3)</PresentationFormat>
  <Paragraphs>92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Aharoni</vt:lpstr>
      <vt:lpstr>Arial</vt:lpstr>
      <vt:lpstr>Calibri</vt:lpstr>
      <vt:lpstr>Calibri Light</vt:lpstr>
      <vt:lpstr>Copperplate Gothic Bold</vt:lpstr>
      <vt:lpstr>Courier New</vt:lpstr>
      <vt:lpstr>Wingdings</vt:lpstr>
      <vt:lpstr>Retrospect</vt:lpstr>
      <vt:lpstr>Jesus’ Last Hours His Crucifixion 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  <vt:lpstr>Jesus’ Last Hours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The Suffering servant</dc:title>
  <dc:creator>rdward</dc:creator>
  <cp:lastModifiedBy>Ross Ward</cp:lastModifiedBy>
  <cp:revision>126</cp:revision>
  <dcterms:created xsi:type="dcterms:W3CDTF">2018-10-13T22:14:50Z</dcterms:created>
  <dcterms:modified xsi:type="dcterms:W3CDTF">2019-06-30T20:05:00Z</dcterms:modified>
</cp:coreProperties>
</file>