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24" r:id="rId1"/>
  </p:sldMasterIdLst>
  <p:notesMasterIdLst>
    <p:notesMasterId r:id="rId12"/>
  </p:notesMasterIdLst>
  <p:handoutMasterIdLst>
    <p:handoutMasterId r:id="rId13"/>
  </p:handoutMasterIdLst>
  <p:sldIdLst>
    <p:sldId id="283" r:id="rId2"/>
    <p:sldId id="285" r:id="rId3"/>
    <p:sldId id="318" r:id="rId4"/>
    <p:sldId id="315" r:id="rId5"/>
    <p:sldId id="321" r:id="rId6"/>
    <p:sldId id="316" r:id="rId7"/>
    <p:sldId id="317" r:id="rId8"/>
    <p:sldId id="319" r:id="rId9"/>
    <p:sldId id="320" r:id="rId10"/>
    <p:sldId id="322" r:id="rId11"/>
  </p:sldIdLst>
  <p:sldSz cx="9144000" cy="6858000" type="screen4x3"/>
  <p:notesSz cx="6858000" cy="9144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4000" b="1" kern="1200">
        <a:solidFill>
          <a:schemeClr val="tx2"/>
        </a:solidFill>
        <a:latin typeface="Times New Roman" pitchFamily="18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4000" b="1" kern="1200">
        <a:solidFill>
          <a:schemeClr val="tx2"/>
        </a:solidFill>
        <a:latin typeface="Times New Roman" pitchFamily="18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4000" b="1" kern="1200">
        <a:solidFill>
          <a:schemeClr val="tx2"/>
        </a:solidFill>
        <a:latin typeface="Times New Roman" pitchFamily="18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4000" b="1" kern="1200">
        <a:solidFill>
          <a:schemeClr val="tx2"/>
        </a:solidFill>
        <a:latin typeface="Times New Roman" pitchFamily="18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4000" b="1" kern="1200">
        <a:solidFill>
          <a:schemeClr val="tx2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4000" b="1" kern="1200">
        <a:solidFill>
          <a:schemeClr val="tx2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4000" b="1" kern="1200">
        <a:solidFill>
          <a:schemeClr val="tx2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4000" b="1" kern="1200">
        <a:solidFill>
          <a:schemeClr val="tx2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4000" b="1" kern="1200">
        <a:solidFill>
          <a:schemeClr val="tx2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3300"/>
    <a:srgbClr val="66FFFF"/>
    <a:srgbClr val="FF3300"/>
    <a:srgbClr val="3333CC"/>
    <a:srgbClr val="66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81268" autoAdjust="0"/>
  </p:normalViewPr>
  <p:slideViewPr>
    <p:cSldViewPr>
      <p:cViewPr varScale="1">
        <p:scale>
          <a:sx n="73" d="100"/>
          <a:sy n="73" d="100"/>
        </p:scale>
        <p:origin x="918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6066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366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dirty="0"/>
          </a:p>
        </p:txBody>
      </p:sp>
      <p:sp>
        <p:nvSpPr>
          <p:cNvPr id="819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819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2A9AB22E-3F9F-4E82-B630-ED7A8106FC18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79289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808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dirty="0"/>
          </a:p>
        </p:txBody>
      </p:sp>
      <p:sp>
        <p:nvSpPr>
          <p:cNvPr id="809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809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09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809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96CD0EDE-A35E-4F54-80C3-5C71B125864E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272315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0B048C6-F51A-4832-AD01-00EDCF00B456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839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389598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6CD0EDE-A35E-4F54-80C3-5C71B125864E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38078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Jehovah reveals his power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we do not see his mind.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6CD0EDE-A35E-4F54-80C3-5C71B125864E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49709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Jehovah reveals his power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we do not see his mind.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6CD0EDE-A35E-4F54-80C3-5C71B125864E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92285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His mind revealed</a:t>
            </a:r>
          </a:p>
          <a:p>
            <a:r>
              <a:rPr lang="en-US" dirty="0"/>
              <a:t>I Cor 2:9-13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6CD0EDE-A35E-4F54-80C3-5C71B125864E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377687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Not in creation but by His prophets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6CD0EDE-A35E-4F54-80C3-5C71B125864E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694869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6CD0EDE-A35E-4F54-80C3-5C71B125864E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41657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David has one very brief thing to say about man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6CD0EDE-A35E-4F54-80C3-5C71B125864E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703159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6CD0EDE-A35E-4F54-80C3-5C71B125864E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465663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6CD0EDE-A35E-4F54-80C3-5C71B125864E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35440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36346" y="1788454"/>
            <a:ext cx="6270922" cy="2098226"/>
          </a:xfrm>
        </p:spPr>
        <p:txBody>
          <a:bodyPr anchor="b">
            <a:noAutofit/>
          </a:bodyPr>
          <a:lstStyle>
            <a:lvl1pPr algn="ctr">
              <a:defRPr sz="60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09930" y="3956280"/>
            <a:ext cx="5123755" cy="1086237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32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564643" y="744469"/>
            <a:ext cx="8005589" cy="5349671"/>
            <a:chOff x="564643" y="744469"/>
            <a:chExt cx="8005589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6113972" y="1685652"/>
              <a:ext cx="2456260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357"/>
                  </a:lnTo>
                  <a:lnTo>
                    <a:pt x="8761" y="935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564643" y="744469"/>
              <a:ext cx="2456505" cy="4408488"/>
            </a:xfrm>
            <a:custGeom>
              <a:avLst/>
              <a:gdLst/>
              <a:ahLst/>
              <a:cxnLst/>
              <a:rect l="l" t="t" r="r" b="b"/>
              <a:pathLst>
                <a:path w="10001" h="10000">
                  <a:moveTo>
                    <a:pt x="8762" y="0"/>
                  </a:moveTo>
                  <a:lnTo>
                    <a:pt x="10001" y="0"/>
                  </a:lnTo>
                  <a:lnTo>
                    <a:pt x="10001" y="10000"/>
                  </a:lnTo>
                  <a:lnTo>
                    <a:pt x="1" y="10000"/>
                  </a:lnTo>
                  <a:cubicBezTo>
                    <a:pt x="-2" y="9766"/>
                    <a:pt x="4" y="9586"/>
                    <a:pt x="1" y="9352"/>
                  </a:cubicBezTo>
                  <a:lnTo>
                    <a:pt x="8762" y="9346"/>
                  </a:lnTo>
                  <a:lnTo>
                    <a:pt x="8762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30969567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04800"/>
            <a:ext cx="8153400" cy="9144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7" name="Round Diagonal Corner Rectangle 6"/>
          <p:cNvSpPr/>
          <p:nvPr userDrawn="1"/>
        </p:nvSpPr>
        <p:spPr>
          <a:xfrm>
            <a:off x="609600" y="1524000"/>
            <a:ext cx="8534400" cy="5334001"/>
          </a:xfrm>
          <a:prstGeom prst="round2DiagRect">
            <a:avLst>
              <a:gd name="adj1" fmla="val 20689"/>
              <a:gd name="adj2" fmla="val 0"/>
            </a:avLst>
          </a:prstGeom>
          <a:gradFill>
            <a:gsLst>
              <a:gs pos="0">
                <a:schemeClr val="bg2">
                  <a:alpha val="50000"/>
                </a:schemeClr>
              </a:gs>
              <a:gs pos="86000">
                <a:schemeClr val="accent1">
                  <a:satMod val="110000"/>
                  <a:lumMod val="100000"/>
                  <a:shade val="100000"/>
                </a:schemeClr>
              </a:gs>
              <a:gs pos="100000">
                <a:schemeClr val="accent1">
                  <a:lumMod val="99000"/>
                  <a:satMod val="120000"/>
                  <a:shade val="78000"/>
                </a:schemeClr>
              </a:gs>
            </a:gsLst>
          </a:gra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8700" y="1752600"/>
            <a:ext cx="7962900" cy="4800600"/>
          </a:xfrm>
          <a:prstGeom prst="rect">
            <a:avLst/>
          </a:prstGeom>
        </p:spPr>
        <p:txBody>
          <a:bodyPr/>
          <a:lstStyle>
            <a:lvl1pPr>
              <a:defRPr sz="4000"/>
            </a:lvl1pPr>
            <a:lvl2pPr>
              <a:defRPr sz="4000"/>
            </a:lvl2pPr>
            <a:lvl3pPr>
              <a:defRPr sz="3600"/>
            </a:lvl3pPr>
            <a:lvl4pPr>
              <a:defRPr sz="3600"/>
            </a:lvl4pPr>
            <a:lvl5pPr>
              <a:defRPr sz="3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3546743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47791F5B-8DD3-4700-9B31-192C946F87A3}"/>
              </a:ext>
            </a:extLst>
          </p:cNvPr>
          <p:cNvSpPr/>
          <p:nvPr userDrawn="1"/>
        </p:nvSpPr>
        <p:spPr>
          <a:xfrm>
            <a:off x="609600" y="1371600"/>
            <a:ext cx="8153400" cy="6858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04800"/>
            <a:ext cx="8153400" cy="914400"/>
          </a:xfrm>
        </p:spPr>
        <p:txBody>
          <a:bodyPr/>
          <a:lstStyle>
            <a:lvl1pPr>
              <a:defRPr b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Round Diagonal Corner Rectangle 6"/>
          <p:cNvSpPr/>
          <p:nvPr userDrawn="1"/>
        </p:nvSpPr>
        <p:spPr>
          <a:xfrm>
            <a:off x="609600" y="2057400"/>
            <a:ext cx="8534400" cy="4800601"/>
          </a:xfrm>
          <a:prstGeom prst="round2DiagRect">
            <a:avLst>
              <a:gd name="adj1" fmla="val 20689"/>
              <a:gd name="adj2" fmla="val 0"/>
            </a:avLst>
          </a:prstGeom>
          <a:gradFill>
            <a:gsLst>
              <a:gs pos="0">
                <a:schemeClr val="bg2">
                  <a:alpha val="50000"/>
                </a:schemeClr>
              </a:gs>
              <a:gs pos="86000">
                <a:schemeClr val="accent1">
                  <a:satMod val="110000"/>
                  <a:lumMod val="100000"/>
                  <a:shade val="100000"/>
                </a:schemeClr>
              </a:gs>
              <a:gs pos="100000">
                <a:schemeClr val="accent1">
                  <a:lumMod val="99000"/>
                  <a:satMod val="120000"/>
                  <a:shade val="78000"/>
                </a:schemeClr>
              </a:gs>
            </a:gsLst>
          </a:gra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8700" y="2209800"/>
            <a:ext cx="7962900" cy="464820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4000"/>
            </a:lvl1pPr>
            <a:lvl2pPr>
              <a:defRPr sz="4000"/>
            </a:lvl2pPr>
            <a:lvl3pPr>
              <a:defRPr sz="3600"/>
            </a:lvl3pPr>
            <a:lvl4pPr>
              <a:defRPr sz="3600"/>
            </a:lvl4pPr>
            <a:lvl5pPr>
              <a:defRPr sz="3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D5279D2-78BF-40FE-AA02-8B77E68E99B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914400" y="1409700"/>
            <a:ext cx="8077200" cy="6096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4400" b="1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664308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Round Diagonal Corner Rectangle 7"/>
          <p:cNvSpPr/>
          <p:nvPr userDrawn="1"/>
        </p:nvSpPr>
        <p:spPr>
          <a:xfrm>
            <a:off x="609600" y="2057401"/>
            <a:ext cx="4038600" cy="4648200"/>
          </a:xfrm>
          <a:prstGeom prst="round2DiagRect">
            <a:avLst>
              <a:gd name="adj1" fmla="val 8471"/>
              <a:gd name="adj2" fmla="val 8725"/>
            </a:avLst>
          </a:prstGeom>
          <a:gradFill>
            <a:gsLst>
              <a:gs pos="0">
                <a:schemeClr val="bg2"/>
              </a:gs>
              <a:gs pos="86000">
                <a:schemeClr val="accent1">
                  <a:satMod val="110000"/>
                  <a:lumMod val="100000"/>
                  <a:shade val="100000"/>
                </a:schemeClr>
              </a:gs>
              <a:gs pos="100000">
                <a:schemeClr val="accent1">
                  <a:lumMod val="99000"/>
                  <a:satMod val="120000"/>
                  <a:shade val="78000"/>
                </a:schemeClr>
              </a:gs>
            </a:gsLst>
          </a:gra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2231263"/>
            <a:ext cx="3886200" cy="4169537"/>
          </a:xfrm>
          <a:prstGeom prst="rect">
            <a:avLst/>
          </a:prstGeom>
        </p:spPr>
        <p:txBody>
          <a:bodyPr/>
          <a:lstStyle>
            <a:lvl1pPr>
              <a:defRPr sz="3200" baseline="0">
                <a:solidFill>
                  <a:schemeClr val="tx2"/>
                </a:solidFill>
              </a:defRPr>
            </a:lvl1pPr>
            <a:lvl2pPr>
              <a:defRPr sz="3200" baseline="0">
                <a:solidFill>
                  <a:schemeClr val="tx2"/>
                </a:solidFill>
              </a:defRPr>
            </a:lvl2pPr>
            <a:lvl3pPr>
              <a:defRPr sz="2800" baseline="0">
                <a:solidFill>
                  <a:schemeClr val="tx2"/>
                </a:solidFill>
              </a:defRPr>
            </a:lvl3pPr>
            <a:lvl4pPr>
              <a:defRPr sz="2800" baseline="0">
                <a:solidFill>
                  <a:schemeClr val="tx2"/>
                </a:solidFill>
              </a:defRPr>
            </a:lvl4pPr>
            <a:lvl5pPr>
              <a:defRPr sz="2400"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Round Diagonal Corner Rectangle 8"/>
          <p:cNvSpPr/>
          <p:nvPr userDrawn="1"/>
        </p:nvSpPr>
        <p:spPr>
          <a:xfrm>
            <a:off x="4928307" y="2053207"/>
            <a:ext cx="4038600" cy="4648200"/>
          </a:xfrm>
          <a:prstGeom prst="round2DiagRect">
            <a:avLst>
              <a:gd name="adj1" fmla="val 8471"/>
              <a:gd name="adj2" fmla="val 8725"/>
            </a:avLst>
          </a:prstGeom>
          <a:gradFill>
            <a:gsLst>
              <a:gs pos="0">
                <a:schemeClr val="bg2"/>
              </a:gs>
              <a:gs pos="86000">
                <a:schemeClr val="accent1">
                  <a:satMod val="110000"/>
                  <a:lumMod val="100000"/>
                  <a:shade val="100000"/>
                </a:schemeClr>
              </a:gs>
              <a:gs pos="100000">
                <a:schemeClr val="accent1">
                  <a:lumMod val="99000"/>
                  <a:satMod val="120000"/>
                  <a:shade val="78000"/>
                </a:schemeClr>
              </a:gs>
            </a:gsLst>
          </a:gra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29200" y="2318129"/>
            <a:ext cx="3810000" cy="4082672"/>
          </a:xfrm>
          <a:prstGeom prst="rect">
            <a:avLst/>
          </a:prstGeom>
        </p:spPr>
        <p:txBody>
          <a:bodyPr/>
          <a:lstStyle>
            <a:lvl1pPr>
              <a:defRPr sz="3200">
                <a:solidFill>
                  <a:schemeClr val="tx2"/>
                </a:solidFill>
              </a:defRPr>
            </a:lvl1pPr>
            <a:lvl2pPr>
              <a:defRPr sz="3200">
                <a:solidFill>
                  <a:schemeClr val="tx2"/>
                </a:solidFill>
              </a:defRPr>
            </a:lvl2pPr>
            <a:lvl3pPr>
              <a:defRPr sz="2800">
                <a:solidFill>
                  <a:schemeClr val="tx2"/>
                </a:solidFill>
              </a:defRPr>
            </a:lvl3pPr>
            <a:lvl4pPr>
              <a:defRPr sz="2800">
                <a:solidFill>
                  <a:schemeClr val="tx2"/>
                </a:solidFill>
              </a:defRPr>
            </a:lvl4pPr>
            <a:lvl5pPr>
              <a:defRPr sz="24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9611156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und Diagonal Corner Rectangle 9"/>
          <p:cNvSpPr/>
          <p:nvPr userDrawn="1"/>
        </p:nvSpPr>
        <p:spPr>
          <a:xfrm>
            <a:off x="609600" y="2814636"/>
            <a:ext cx="4038600" cy="3971358"/>
          </a:xfrm>
          <a:prstGeom prst="round2DiagRect">
            <a:avLst>
              <a:gd name="adj1" fmla="val 8471"/>
              <a:gd name="adj2" fmla="val 8725"/>
            </a:avLst>
          </a:prstGeom>
          <a:gradFill>
            <a:gsLst>
              <a:gs pos="0">
                <a:schemeClr val="bg2"/>
              </a:gs>
              <a:gs pos="86000">
                <a:schemeClr val="accent1">
                  <a:satMod val="110000"/>
                  <a:lumMod val="100000"/>
                  <a:shade val="100000"/>
                </a:schemeClr>
              </a:gs>
              <a:gs pos="100000">
                <a:schemeClr val="accent1">
                  <a:lumMod val="99000"/>
                  <a:satMod val="120000"/>
                  <a:shade val="78000"/>
                </a:schemeClr>
              </a:gs>
            </a:gsLst>
          </a:gra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ound Diagonal Corner Rectangle 10"/>
          <p:cNvSpPr/>
          <p:nvPr userDrawn="1"/>
        </p:nvSpPr>
        <p:spPr>
          <a:xfrm>
            <a:off x="4928307" y="2810442"/>
            <a:ext cx="4038600" cy="3971358"/>
          </a:xfrm>
          <a:prstGeom prst="round2DiagRect">
            <a:avLst>
              <a:gd name="adj1" fmla="val 8471"/>
              <a:gd name="adj2" fmla="val 8725"/>
            </a:avLst>
          </a:prstGeom>
          <a:gradFill>
            <a:gsLst>
              <a:gs pos="0">
                <a:schemeClr val="bg2"/>
              </a:gs>
              <a:gs pos="86000">
                <a:schemeClr val="accent1">
                  <a:satMod val="110000"/>
                  <a:lumMod val="100000"/>
                  <a:shade val="100000"/>
                </a:schemeClr>
              </a:gs>
              <a:gs pos="100000">
                <a:schemeClr val="accent1">
                  <a:lumMod val="99000"/>
                  <a:satMod val="120000"/>
                  <a:shade val="78000"/>
                </a:schemeClr>
              </a:gs>
            </a:gsLst>
          </a:gra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8700" y="304800"/>
            <a:ext cx="72009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8700" y="1981200"/>
            <a:ext cx="3335840" cy="823912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2400" b="0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4400" y="2946177"/>
            <a:ext cx="3335839" cy="3652089"/>
          </a:xfrm>
          <a:prstGeom prst="rect">
            <a:avLst/>
          </a:prstGeo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93760" y="1990724"/>
            <a:ext cx="3335840" cy="823912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2400" b="0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98560" y="2946177"/>
            <a:ext cx="3335840" cy="3652089"/>
          </a:xfrm>
          <a:prstGeom prst="rect">
            <a:avLst/>
          </a:prstGeo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3870528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2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</p:bld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19767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16610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9144000" cy="685762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685800"/>
            <a:ext cx="342900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000" b="1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1" name="Rectangle 10" title="Divider Bar"/>
          <p:cNvSpPr/>
          <p:nvPr/>
        </p:nvSpPr>
        <p:spPr>
          <a:xfrm>
            <a:off x="342900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0" y="3237344"/>
            <a:ext cx="3429000" cy="301105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3600" b="1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381000"/>
            <a:ext cx="4953000" cy="4876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Font typeface="Wingdings" panose="05000000000000000000" pitchFamily="2" charset="2"/>
              <a:buNone/>
              <a:defRPr sz="3600" b="1"/>
            </a:lvl1pPr>
            <a:lvl2pPr marL="457200" indent="-457200">
              <a:buSzPct val="85000"/>
              <a:buFont typeface="Wingdings" panose="05000000000000000000" pitchFamily="2" charset="2"/>
              <a:buChar char="Ø"/>
              <a:defRPr sz="3600"/>
            </a:lvl2pPr>
            <a:lvl3pPr marL="914400" indent="-457200">
              <a:buSzPct val="85000"/>
              <a:buFont typeface="Wingdings" panose="05000000000000000000" pitchFamily="2" charset="2"/>
              <a:buChar char="q"/>
              <a:defRPr sz="3200"/>
            </a:lvl3pPr>
            <a:lvl4pPr marL="1319213" indent="-404813">
              <a:defRPr sz="3200"/>
            </a:lvl4pPr>
            <a:lvl5pPr>
              <a:defRPr sz="3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8688329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0"/>
          <a:stretch>
            <a:fillRect/>
          </a:stretch>
        </p:blipFill>
        <p:spPr>
          <a:xfrm>
            <a:off x="0" y="0"/>
            <a:ext cx="9165382" cy="6841222"/>
          </a:xfrm>
          <a:prstGeom prst="rect">
            <a:avLst/>
          </a:prstGeom>
        </p:spPr>
      </p:pic>
      <p:sp>
        <p:nvSpPr>
          <p:cNvPr id="12" name="Round Diagonal Corner Rectangle 11"/>
          <p:cNvSpPr/>
          <p:nvPr userDrawn="1"/>
        </p:nvSpPr>
        <p:spPr>
          <a:xfrm>
            <a:off x="609600" y="0"/>
            <a:ext cx="8534400" cy="1371600"/>
          </a:xfrm>
          <a:prstGeom prst="round2DiagRect">
            <a:avLst>
              <a:gd name="adj1" fmla="val 40044"/>
              <a:gd name="adj2" fmla="val 0"/>
            </a:avLst>
          </a:prstGeom>
          <a:gradFill>
            <a:gsLst>
              <a:gs pos="0">
                <a:schemeClr val="bg2"/>
              </a:gs>
              <a:gs pos="86000">
                <a:schemeClr val="accent1">
                  <a:satMod val="110000"/>
                  <a:lumMod val="100000"/>
                  <a:shade val="100000"/>
                </a:schemeClr>
              </a:gs>
              <a:gs pos="100000">
                <a:schemeClr val="accent1">
                  <a:lumMod val="99000"/>
                  <a:satMod val="120000"/>
                  <a:shade val="78000"/>
                </a:schemeClr>
              </a:gs>
            </a:gsLst>
          </a:gra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8700" y="191294"/>
            <a:ext cx="7200900" cy="87550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dirty="0"/>
              <a:t>Click to edit Master title</a:t>
            </a:r>
          </a:p>
        </p:txBody>
      </p:sp>
      <p:sp>
        <p:nvSpPr>
          <p:cNvPr id="9" name="Rectangle 8"/>
          <p:cNvSpPr/>
          <p:nvPr/>
        </p:nvSpPr>
        <p:spPr>
          <a:xfrm>
            <a:off x="358571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 title="Side bar"/>
          <p:cNvSpPr/>
          <p:nvPr/>
        </p:nvSpPr>
        <p:spPr>
          <a:xfrm>
            <a:off x="358571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0170532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5" r:id="rId1"/>
    <p:sldLayoutId id="2147483726" r:id="rId2"/>
    <p:sldLayoutId id="2147483733" r:id="rId3"/>
    <p:sldLayoutId id="2147483728" r:id="rId4"/>
    <p:sldLayoutId id="2147483729" r:id="rId5"/>
    <p:sldLayoutId id="2147483730" r:id="rId6"/>
    <p:sldLayoutId id="2147483731" r:id="rId7"/>
    <p:sldLayoutId id="2147483732" r:id="rId8"/>
  </p:sldLayoutIdLst>
  <p:txStyles>
    <p:titleStyle>
      <a:lvl1pPr algn="l" defTabSz="685800" rtl="0" eaLnBrk="1" latinLnBrk="0" hangingPunct="1">
        <a:lnSpc>
          <a:spcPct val="89000"/>
        </a:lnSpc>
        <a:spcBef>
          <a:spcPct val="0"/>
        </a:spcBef>
        <a:buNone/>
        <a:defRPr sz="4800" b="1" kern="1200" cap="none" spc="0" baseline="0">
          <a:ln w="0"/>
          <a:solidFill>
            <a:schemeClr val="tx1"/>
          </a:solidFill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  <a:latin typeface="+mj-lt"/>
          <a:ea typeface="+mj-ea"/>
          <a:cs typeface="+mj-cs"/>
        </a:defRPr>
      </a:lvl1pPr>
    </p:titleStyle>
    <p:bodyStyle>
      <a:lvl1pPr marL="384048" indent="-384048" algn="l" defTabSz="6858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6912">
          <p15:clr>
            <a:srgbClr val="F26B43"/>
          </p15:clr>
        </p15:guide>
        <p15:guide id="2" pos="936">
          <p15:clr>
            <a:srgbClr val="F26B43"/>
          </p15:clr>
        </p15:guide>
        <p15:guide id="3" pos="864">
          <p15:clr>
            <a:srgbClr val="F26B43"/>
          </p15:clr>
        </p15:guide>
        <p15:guide id="4" orient="horz" pos="1368">
          <p15:clr>
            <a:srgbClr val="F26B43"/>
          </p15:clr>
        </p15:guide>
        <p15:guide id="5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5184">
          <p15:clr>
            <a:srgbClr val="F26B43"/>
          </p15:clr>
        </p15:guide>
        <p15:guide id="10" pos="702">
          <p15:clr>
            <a:srgbClr val="F26B43"/>
          </p15:clr>
        </p15:guide>
        <p15:guide id="11" pos="64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God</a:t>
            </a:r>
            <a:br>
              <a:rPr lang="en-US" dirty="0"/>
            </a:br>
            <a:r>
              <a:rPr lang="en-US" dirty="0"/>
              <a:t>Universal and Infinite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Ps 19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God – Universal and Infinite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B586758-6E10-48FA-B415-10C5426D50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Infinite Power</a:t>
            </a:r>
          </a:p>
          <a:p>
            <a:r>
              <a:rPr lang="en-US" dirty="0"/>
              <a:t>Universally Known</a:t>
            </a:r>
          </a:p>
          <a:p>
            <a:r>
              <a:rPr lang="en-US" dirty="0"/>
              <a:t>Universal Influence for Good</a:t>
            </a:r>
          </a:p>
          <a:p>
            <a:r>
              <a:rPr lang="en-US" dirty="0"/>
              <a:t>Infinite Value</a:t>
            </a:r>
          </a:p>
          <a:p>
            <a:r>
              <a:rPr lang="en-US" dirty="0"/>
              <a:t>Finite Man</a:t>
            </a:r>
          </a:p>
          <a:p>
            <a:r>
              <a:rPr lang="en-US" dirty="0"/>
              <a:t>David’s Prayer</a:t>
            </a:r>
          </a:p>
          <a:p>
            <a:pPr lvl="1"/>
            <a:r>
              <a:rPr lang="en-US" dirty="0"/>
              <a:t>Forgive</a:t>
            </a:r>
          </a:p>
          <a:p>
            <a:pPr lvl="1"/>
            <a:r>
              <a:rPr lang="en-US" dirty="0"/>
              <a:t>Be acceptable</a:t>
            </a:r>
          </a:p>
          <a:p>
            <a:pPr lvl="1"/>
            <a:r>
              <a:rPr lang="en-US" dirty="0"/>
              <a:t>Praise to God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0FA040F-AFDE-44A3-BE7C-EB30B3E4FCB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Ps </a:t>
            </a:r>
            <a:r>
              <a:rPr lang="en-US"/>
              <a:t>19 Summary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53395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God – Universal and Infinite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B586758-6E10-48FA-B415-10C5426D50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Shown in Creation</a:t>
            </a:r>
          </a:p>
          <a:p>
            <a:pPr lvl="1"/>
            <a:r>
              <a:rPr lang="en-US" dirty="0"/>
              <a:t>Heavens declare the glory of God</a:t>
            </a:r>
          </a:p>
          <a:p>
            <a:pPr lvl="1"/>
            <a:r>
              <a:rPr lang="en-US" dirty="0"/>
              <a:t>Firmament shews his handywork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0FA040F-AFDE-44A3-BE7C-EB30B3E4FCB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Vs. 1, Infinite Power</a:t>
            </a:r>
          </a:p>
        </p:txBody>
      </p:sp>
    </p:spTree>
    <p:extLst>
      <p:ext uri="{BB962C8B-B14F-4D97-AF65-F5344CB8AC3E}">
        <p14:creationId xmlns:p14="http://schemas.microsoft.com/office/powerpoint/2010/main" val="8550198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God – Universal and Infinite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B586758-6E10-48FA-B415-10C5426D50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Throughout Creation</a:t>
            </a:r>
          </a:p>
          <a:p>
            <a:pPr lvl="1"/>
            <a:r>
              <a:rPr lang="en-US" dirty="0"/>
              <a:t>2-4a, All Languages See</a:t>
            </a:r>
          </a:p>
          <a:p>
            <a:pPr lvl="1"/>
            <a:r>
              <a:rPr lang="en-US" dirty="0"/>
              <a:t>4b-6, Sun shines on entirety 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0FA040F-AFDE-44A3-BE7C-EB30B3E4FCB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Vs. 2-6, Universally Known </a:t>
            </a:r>
          </a:p>
        </p:txBody>
      </p:sp>
    </p:spTree>
    <p:extLst>
      <p:ext uri="{BB962C8B-B14F-4D97-AF65-F5344CB8AC3E}">
        <p14:creationId xmlns:p14="http://schemas.microsoft.com/office/powerpoint/2010/main" val="12762186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ontent Placeholder 2">
            <a:extLst>
              <a:ext uri="{FF2B5EF4-FFF2-40B4-BE49-F238E27FC236}">
                <a16:creationId xmlns:a16="http://schemas.microsoft.com/office/drawing/2014/main" id="{7E12F83D-157F-41B4-9F79-6D18835D1B2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96468534"/>
              </p:ext>
            </p:extLst>
          </p:nvPr>
        </p:nvGraphicFramePr>
        <p:xfrm>
          <a:off x="0" y="2019300"/>
          <a:ext cx="9220201" cy="506975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72790">
                  <a:extLst>
                    <a:ext uri="{9D8B030D-6E8A-4147-A177-3AD203B41FA5}">
                      <a16:colId xmlns:a16="http://schemas.microsoft.com/office/drawing/2014/main" val="131021819"/>
                    </a:ext>
                  </a:extLst>
                </a:gridCol>
                <a:gridCol w="2382495">
                  <a:extLst>
                    <a:ext uri="{9D8B030D-6E8A-4147-A177-3AD203B41FA5}">
                      <a16:colId xmlns:a16="http://schemas.microsoft.com/office/drawing/2014/main" val="1224282884"/>
                    </a:ext>
                  </a:extLst>
                </a:gridCol>
                <a:gridCol w="3764916">
                  <a:extLst>
                    <a:ext uri="{9D8B030D-6E8A-4147-A177-3AD203B41FA5}">
                      <a16:colId xmlns:a16="http://schemas.microsoft.com/office/drawing/2014/main" val="3958001866"/>
                    </a:ext>
                  </a:extLst>
                </a:gridCol>
              </a:tblGrid>
              <a:tr h="43311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</a:rPr>
                        <a:t>Titles (Synonyms) 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</a:rPr>
                        <a:t>Attribute (Adj)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</a:rPr>
                        <a:t>Effect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0634182"/>
                  </a:ext>
                </a:extLst>
              </a:tr>
              <a:tr h="74667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</a:rPr>
                        <a:t>Law – Torah (All The Word)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</a:rPr>
                        <a:t>Perfect or Complete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</a:rPr>
                        <a:t>Converting – Changing Mind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27618556"/>
                  </a:ext>
                </a:extLst>
              </a:tr>
              <a:tr h="86623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</a:rPr>
                        <a:t>Testimony – Speech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</a:rPr>
                        <a:t>Sure or Steady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</a:rPr>
                        <a:t>Makes Wise – Conveys Wisdom To The Open Minded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50637161"/>
                  </a:ext>
                </a:extLst>
              </a:tr>
              <a:tr h="43311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</a:rPr>
                        <a:t>Statutes – Mandates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</a:rPr>
                        <a:t>Right or Correct 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</a:rPr>
                        <a:t>Rejoicing – Makes Glad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34378393"/>
                  </a:ext>
                </a:extLst>
              </a:tr>
              <a:tr h="74667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</a:rPr>
                        <a:t>Commandment – Charges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</a:rPr>
                        <a:t>Pure or Clear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</a:rPr>
                        <a:t>Enlightening – Illuminates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62976416"/>
                  </a:ext>
                </a:extLst>
              </a:tr>
              <a:tr h="86623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</a:rPr>
                        <a:t>Fear – Reverence 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</a:rPr>
                        <a:t>Clean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</a:rPr>
                        <a:t>Enduring Forever – Standing For Eternity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87413466"/>
                  </a:ext>
                </a:extLst>
              </a:tr>
              <a:tr h="74667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</a:rPr>
                        <a:t>Judgment – Revealed Judgments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</a:rPr>
                        <a:t>True or Trustworthy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</a:rPr>
                        <a:t>Make Righteous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70131970"/>
                  </a:ext>
                </a:extLst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God – Universal and Infinite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0FA040F-AFDE-44A3-BE7C-EB30B3E4FCB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Vs. 7-9, Universal Influence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DE85AE9-64C6-4162-A48E-3DCE6C057798}"/>
              </a:ext>
            </a:extLst>
          </p:cNvPr>
          <p:cNvSpPr/>
          <p:nvPr/>
        </p:nvSpPr>
        <p:spPr>
          <a:xfrm>
            <a:off x="15240" y="2438400"/>
            <a:ext cx="9220200" cy="44196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04CDDE8-CA8C-4457-96A4-488D7E22DF05}"/>
              </a:ext>
            </a:extLst>
          </p:cNvPr>
          <p:cNvSpPr/>
          <p:nvPr/>
        </p:nvSpPr>
        <p:spPr>
          <a:xfrm>
            <a:off x="15240" y="3208020"/>
            <a:ext cx="9220200" cy="36576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DC1C575-FD9A-45E3-9B57-9C4334693D20}"/>
              </a:ext>
            </a:extLst>
          </p:cNvPr>
          <p:cNvSpPr/>
          <p:nvPr/>
        </p:nvSpPr>
        <p:spPr>
          <a:xfrm>
            <a:off x="15240" y="4038600"/>
            <a:ext cx="9220200" cy="280416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1F1300F-EE6B-4E68-A18D-449455C35A78}"/>
              </a:ext>
            </a:extLst>
          </p:cNvPr>
          <p:cNvSpPr/>
          <p:nvPr/>
        </p:nvSpPr>
        <p:spPr>
          <a:xfrm>
            <a:off x="15240" y="4463143"/>
            <a:ext cx="9220200" cy="23698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76164279-6EB8-478D-86BE-DC7ED23B98D9}"/>
              </a:ext>
            </a:extLst>
          </p:cNvPr>
          <p:cNvSpPr/>
          <p:nvPr/>
        </p:nvSpPr>
        <p:spPr>
          <a:xfrm>
            <a:off x="15240" y="5243649"/>
            <a:ext cx="9220200" cy="162687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92BAC07-9A09-4FB9-B2B6-5574823233A5}"/>
              </a:ext>
            </a:extLst>
          </p:cNvPr>
          <p:cNvSpPr/>
          <p:nvPr/>
        </p:nvSpPr>
        <p:spPr>
          <a:xfrm>
            <a:off x="15240" y="6019800"/>
            <a:ext cx="9220200" cy="89344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08004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6" grpId="0" animBg="1"/>
      <p:bldP spid="6" grpId="1" animBg="1"/>
      <p:bldP spid="7" grpId="0" animBg="1"/>
      <p:bldP spid="7" grpId="1" animBg="1"/>
      <p:bldP spid="8" grpId="0" animBg="1"/>
      <p:bldP spid="8" grpId="1" animBg="1"/>
      <p:bldP spid="9" grpId="0" animBg="1"/>
      <p:bldP spid="9" grpId="1" animBg="1"/>
      <p:bldP spid="10" grpId="0" animBg="1"/>
      <p:bldP spid="10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God – Universal and Infinite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0FA040F-AFDE-44A3-BE7C-EB30B3E4FCB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Vs. 7-9, Universal Influence</a:t>
            </a:r>
          </a:p>
        </p:txBody>
      </p:sp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15A65714-75BC-478A-9938-E79D332E1D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For Good</a:t>
            </a:r>
          </a:p>
          <a:p>
            <a:r>
              <a:rPr lang="en-US" dirty="0"/>
              <a:t>God’s Mind Revealed</a:t>
            </a:r>
          </a:p>
          <a:p>
            <a:pPr lvl="1"/>
            <a:r>
              <a:rPr lang="en-US" dirty="0"/>
              <a:t>I Cor 2:9-13</a:t>
            </a:r>
          </a:p>
          <a:p>
            <a:pPr lvl="1"/>
            <a:r>
              <a:rPr lang="en-US" dirty="0"/>
              <a:t>II Pet 1:21</a:t>
            </a:r>
          </a:p>
        </p:txBody>
      </p:sp>
    </p:spTree>
    <p:extLst>
      <p:ext uri="{BB962C8B-B14F-4D97-AF65-F5344CB8AC3E}">
        <p14:creationId xmlns:p14="http://schemas.microsoft.com/office/powerpoint/2010/main" val="42679464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God – Universal and Infinite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B586758-6E10-48FA-B415-10C5426D50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His Message</a:t>
            </a:r>
          </a:p>
          <a:p>
            <a:pPr lvl="1"/>
            <a:r>
              <a:rPr lang="en-US" dirty="0"/>
              <a:t>More than Gold</a:t>
            </a:r>
          </a:p>
          <a:p>
            <a:pPr lvl="1"/>
            <a:r>
              <a:rPr lang="en-US" dirty="0"/>
              <a:t>More than Honey</a:t>
            </a:r>
          </a:p>
          <a:p>
            <a:pPr lvl="1"/>
            <a:r>
              <a:rPr lang="en-US" dirty="0"/>
              <a:t>Warns</a:t>
            </a:r>
          </a:p>
          <a:p>
            <a:pPr lvl="1"/>
            <a:r>
              <a:rPr lang="en-US" dirty="0"/>
              <a:t>Establishes the Reward</a:t>
            </a:r>
          </a:p>
          <a:p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0FA040F-AFDE-44A3-BE7C-EB30B3E4FCB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Vs. 10-11, Infinite Value</a:t>
            </a:r>
          </a:p>
        </p:txBody>
      </p:sp>
    </p:spTree>
    <p:extLst>
      <p:ext uri="{BB962C8B-B14F-4D97-AF65-F5344CB8AC3E}">
        <p14:creationId xmlns:p14="http://schemas.microsoft.com/office/powerpoint/2010/main" val="15038660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God – Universal and Infinite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B586758-6E10-48FA-B415-10C5426D50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Man Can Understand God?</a:t>
            </a:r>
          </a:p>
          <a:p>
            <a:pPr lvl="1"/>
            <a:r>
              <a:rPr lang="en-US" dirty="0"/>
              <a:t>Inferior</a:t>
            </a:r>
          </a:p>
          <a:p>
            <a:pPr lvl="1"/>
            <a:r>
              <a:rPr lang="en-US" dirty="0"/>
              <a:t>Finite</a:t>
            </a:r>
          </a:p>
          <a:p>
            <a:pPr lvl="1"/>
            <a:r>
              <a:rPr lang="en-US" dirty="0"/>
              <a:t>Man’s thoughts are exposed to God</a:t>
            </a:r>
          </a:p>
          <a:p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0FA040F-AFDE-44A3-BE7C-EB30B3E4FCB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Vs. 12a, Man’s Inferiority </a:t>
            </a:r>
          </a:p>
        </p:txBody>
      </p:sp>
    </p:spTree>
    <p:extLst>
      <p:ext uri="{BB962C8B-B14F-4D97-AF65-F5344CB8AC3E}">
        <p14:creationId xmlns:p14="http://schemas.microsoft.com/office/powerpoint/2010/main" val="29573704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God – Universal and Infinite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B586758-6E10-48FA-B415-10C5426D50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Forgive the Unknown</a:t>
            </a:r>
          </a:p>
          <a:p>
            <a:pPr lvl="1"/>
            <a:r>
              <a:rPr lang="en-US" dirty="0"/>
              <a:t>Unknown to David</a:t>
            </a:r>
          </a:p>
          <a:p>
            <a:r>
              <a:rPr lang="en-US" dirty="0"/>
              <a:t>To be Acceptable</a:t>
            </a:r>
          </a:p>
          <a:p>
            <a:pPr lvl="1"/>
            <a:r>
              <a:rPr lang="en-US" dirty="0"/>
              <a:t>Speech (outward Speech)</a:t>
            </a:r>
          </a:p>
          <a:p>
            <a:pPr lvl="2"/>
            <a:r>
              <a:rPr lang="en-US" dirty="0"/>
              <a:t>External behavior</a:t>
            </a:r>
          </a:p>
          <a:p>
            <a:pPr lvl="1"/>
            <a:r>
              <a:rPr lang="en-US" dirty="0"/>
              <a:t>Heart (Inner Speech)</a:t>
            </a:r>
          </a:p>
          <a:p>
            <a:pPr lvl="2"/>
            <a:r>
              <a:rPr lang="en-US" dirty="0"/>
              <a:t>Internal heart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0FA040F-AFDE-44A3-BE7C-EB30B3E4FCB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Vs. 12b-14, David’s Prayer</a:t>
            </a:r>
          </a:p>
        </p:txBody>
      </p:sp>
    </p:spTree>
    <p:extLst>
      <p:ext uri="{BB962C8B-B14F-4D97-AF65-F5344CB8AC3E}">
        <p14:creationId xmlns:p14="http://schemas.microsoft.com/office/powerpoint/2010/main" val="30917583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God – Universal and Infinite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B586758-6E10-48FA-B415-10C5426D50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Forgive the Unknown</a:t>
            </a:r>
          </a:p>
          <a:p>
            <a:r>
              <a:rPr lang="en-US" dirty="0"/>
              <a:t>Hold back from Pride</a:t>
            </a:r>
          </a:p>
          <a:p>
            <a:r>
              <a:rPr lang="en-US" dirty="0"/>
              <a:t>To be Acceptable</a:t>
            </a:r>
          </a:p>
          <a:p>
            <a:r>
              <a:rPr lang="en-US" dirty="0"/>
              <a:t>Jehovah God</a:t>
            </a:r>
          </a:p>
          <a:p>
            <a:pPr lvl="1"/>
            <a:r>
              <a:rPr lang="en-US" dirty="0"/>
              <a:t>His Strength</a:t>
            </a:r>
          </a:p>
          <a:p>
            <a:pPr lvl="1"/>
            <a:r>
              <a:rPr lang="en-US" dirty="0"/>
              <a:t>His Redeemer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0FA040F-AFDE-44A3-BE7C-EB30B3E4FCB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Vs. 12b-14, David’s Prayer</a:t>
            </a:r>
          </a:p>
        </p:txBody>
      </p:sp>
    </p:spTree>
    <p:extLst>
      <p:ext uri="{BB962C8B-B14F-4D97-AF65-F5344CB8AC3E}">
        <p14:creationId xmlns:p14="http://schemas.microsoft.com/office/powerpoint/2010/main" val="29387140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TM10001105[[fn=Crop]]</Template>
  <TotalTime>2848</TotalTime>
  <Words>353</Words>
  <Application>Microsoft Office PowerPoint</Application>
  <PresentationFormat>On-screen Show (4:3)</PresentationFormat>
  <Paragraphs>101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Calibri</vt:lpstr>
      <vt:lpstr>Franklin Gothic Book</vt:lpstr>
      <vt:lpstr>Times New Roman</vt:lpstr>
      <vt:lpstr>Wingdings</vt:lpstr>
      <vt:lpstr>Crop</vt:lpstr>
      <vt:lpstr>God Universal and Infinite</vt:lpstr>
      <vt:lpstr>God – Universal and Infinite</vt:lpstr>
      <vt:lpstr>God – Universal and Infinite</vt:lpstr>
      <vt:lpstr>God – Universal and Infinite</vt:lpstr>
      <vt:lpstr>God – Universal and Infinite</vt:lpstr>
      <vt:lpstr>God – Universal and Infinite</vt:lpstr>
      <vt:lpstr>God – Universal and Infinite</vt:lpstr>
      <vt:lpstr>God – Universal and Infinite</vt:lpstr>
      <vt:lpstr>God – Universal and Infinite</vt:lpstr>
      <vt:lpstr>God – Universal and Infinite</vt:lpstr>
    </vt:vector>
  </TitlesOfParts>
  <Company>EVANGELIST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rdward</dc:creator>
  <cp:lastModifiedBy>Ross Ward</cp:lastModifiedBy>
  <cp:revision>261</cp:revision>
  <dcterms:created xsi:type="dcterms:W3CDTF">1998-07-07T15:18:40Z</dcterms:created>
  <dcterms:modified xsi:type="dcterms:W3CDTF">2019-07-21T19:42:06Z</dcterms:modified>
</cp:coreProperties>
</file>