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9" r:id="rId3"/>
    <p:sldId id="264" r:id="rId4"/>
    <p:sldId id="258" r:id="rId5"/>
    <p:sldId id="265" r:id="rId6"/>
    <p:sldId id="266" r:id="rId7"/>
    <p:sldId id="267" r:id="rId8"/>
    <p:sldId id="261" r:id="rId9"/>
    <p:sldId id="262" r:id="rId10"/>
    <p:sldId id="268" r:id="rId11"/>
    <p:sldId id="273" r:id="rId12"/>
    <p:sldId id="269" r:id="rId13"/>
    <p:sldId id="270" r:id="rId14"/>
    <p:sldId id="27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52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4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57150" cy="5715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EA18B-A3EB-4C68-8BE4-48AC737E8296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21EE5-BB7E-4645-94D5-2C139AD64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27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Speak to the nature</a:t>
            </a:r>
            <a:r>
              <a:rPr lang="en-US" baseline="0" dirty="0"/>
              <a:t> of our society; I deserve…  Justice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06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Jn 20:18 reads that Mary Magdalene was there first before others arrived.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521EE5-BB7E-4645-94D5-2C139AD648C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42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5"/>
          <a:stretch/>
        </p:blipFill>
        <p:spPr>
          <a:xfrm>
            <a:off x="0" y="0"/>
            <a:ext cx="917007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50" y="237784"/>
            <a:ext cx="8286750" cy="2276816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8000" b="1" spc="-5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5750" y="3543300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3200" b="1" cap="all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54330" y="2857500"/>
            <a:ext cx="74066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56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42095"/>
          </a:xfrm>
        </p:spPr>
        <p:txBody>
          <a:bodyPr anchor="ctr"/>
          <a:lstStyle>
            <a:lvl1pPr>
              <a:defRPr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0050" y="1314450"/>
            <a:ext cx="8458199" cy="5029200"/>
          </a:xfrm>
        </p:spPr>
        <p:txBody>
          <a:bodyPr/>
          <a:lstStyle>
            <a:lvl1pPr marL="0" indent="0">
              <a:defRPr sz="3600" b="1"/>
            </a:lvl1pPr>
            <a:lvl2pPr marL="461963" indent="-461963"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v"/>
              <a:defRPr sz="3200"/>
            </a:lvl2pPr>
            <a:lvl3pPr marL="914400" indent="-452438"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 sz="2800"/>
            </a:lvl3pPr>
            <a:lvl4pPr marL="1258888" indent="-358775">
              <a:buClr>
                <a:schemeClr val="accent5">
                  <a:lumMod val="50000"/>
                </a:schemeClr>
              </a:buClr>
              <a:defRPr sz="2800"/>
            </a:lvl4pPr>
            <a:lvl5pPr marL="1547813" indent="-182563">
              <a:buClr>
                <a:schemeClr val="accent5">
                  <a:lumMod val="50000"/>
                </a:schemeClr>
              </a:buClr>
              <a:defRPr sz="2800" i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818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46756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8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29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893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F27E7-B634-4672-956E-F682F03A1070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2381" y="6367711"/>
            <a:ext cx="9141619" cy="457200"/>
          </a:xfrm>
          <a:prstGeom prst="rect">
            <a:avLst/>
          </a:prstGeom>
          <a:solidFill>
            <a:srgbClr val="925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4770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266681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200400" y="0"/>
            <a:ext cx="105143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" y="205741"/>
            <a:ext cx="3200400" cy="2594609"/>
          </a:xfrm>
        </p:spPr>
        <p:txBody>
          <a:bodyPr anchor="ctr">
            <a:noAutofit/>
          </a:bodyPr>
          <a:lstStyle>
            <a:lvl1pPr>
              <a:defRPr sz="4000" b="0">
                <a:solidFill>
                  <a:srgbClr val="FFFFFF"/>
                </a:solidFill>
                <a:latin typeface="Aharoni" panose="02010803020104030203" pitchFamily="2" charset="-79"/>
                <a:cs typeface="Aharoni" panose="02010803020104030203" pitchFamily="2" charset="-79"/>
              </a:defRPr>
            </a:lvl1pPr>
          </a:lstStyle>
          <a:p>
            <a:r>
              <a:rPr lang="en-US" dirty="0"/>
              <a:t>Click to edit Master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143250"/>
            <a:ext cx="3200400" cy="3161954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4000" b="1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71850" y="285750"/>
            <a:ext cx="5772137" cy="6457950"/>
          </a:xfrm>
        </p:spPr>
        <p:txBody>
          <a:bodyPr/>
          <a:lstStyle>
            <a:lvl1pPr marL="114300" indent="-109538">
              <a:defRPr sz="3600" b="1"/>
            </a:lvl1pPr>
            <a:lvl2pPr marL="571500" indent="-457200"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v"/>
              <a:defRPr sz="3200"/>
            </a:lvl2pPr>
            <a:lvl3pPr marL="1028700" indent="-452438">
              <a:buClr>
                <a:schemeClr val="accent5">
                  <a:lumMod val="50000"/>
                </a:schemeClr>
              </a:buClr>
              <a:buSzPct val="85000"/>
              <a:buFont typeface="Wingdings" panose="05000000000000000000" pitchFamily="2" charset="2"/>
              <a:buChar char="Ø"/>
              <a:defRPr sz="2800"/>
            </a:lvl3pPr>
            <a:lvl4pPr marL="1484313" indent="-358775">
              <a:buClr>
                <a:schemeClr val="accent5">
                  <a:lumMod val="50000"/>
                </a:schemeClr>
              </a:buClr>
              <a:defRPr sz="2800"/>
            </a:lvl4pPr>
            <a:lvl5pPr marL="1601788" indent="-234950">
              <a:buClr>
                <a:schemeClr val="accent5">
                  <a:lumMod val="50000"/>
                </a:schemeClr>
              </a:buClr>
              <a:defRPr sz="2800"/>
            </a:lvl5pPr>
          </a:lstStyle>
          <a:p>
            <a:pPr lvl="0"/>
            <a:r>
              <a:rPr lang="en-US" dirty="0"/>
              <a:t>Click to edit Master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DEA982-2F95-424F-B850-E969B206B4EF}"/>
              </a:ext>
            </a:extLst>
          </p:cNvPr>
          <p:cNvSpPr/>
          <p:nvPr userDrawn="1"/>
        </p:nvSpPr>
        <p:spPr>
          <a:xfrm>
            <a:off x="-12123" y="2686050"/>
            <a:ext cx="3221667" cy="1143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1805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2381" y="6400800"/>
            <a:ext cx="9141619" cy="4572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7992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428752"/>
            <a:ext cx="7543801" cy="444034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2AF27E7-B634-4672-956E-F682F03A1070}" type="datetimeFigureOut">
              <a:rPr lang="en-US" smtClean="0"/>
              <a:t>7/7/2019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4F3B0A8-74C1-4022-942B-E524F24C36E4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1540" y="1200150"/>
            <a:ext cx="7475220" cy="0"/>
          </a:xfrm>
          <a:prstGeom prst="line">
            <a:avLst/>
          </a:prstGeom>
          <a:ln w="762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7608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Aharoni" panose="020B0604020202020204" pitchFamily="2" charset="-79"/>
          <a:ea typeface="+mj-ea"/>
          <a:cs typeface="Aharoni" panose="020B0604020202020204" pitchFamily="2" charset="-79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</a:t>
            </a:r>
            <a:br>
              <a:rPr lang="en-US" dirty="0"/>
            </a:br>
            <a:r>
              <a:rPr lang="en-US" dirty="0"/>
              <a:t>Resurrected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Cor 15:12-20</a:t>
            </a:r>
          </a:p>
        </p:txBody>
      </p:sp>
    </p:spTree>
    <p:extLst>
      <p:ext uri="{BB962C8B-B14F-4D97-AF65-F5344CB8AC3E}">
        <p14:creationId xmlns:p14="http://schemas.microsoft.com/office/powerpoint/2010/main" val="3599274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2CB423-7077-4B60-9279-AA30764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67DED-93D0-47EB-BE2A-4F832E3C0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 AM” the Resurrection and Life</a:t>
            </a:r>
          </a:p>
          <a:p>
            <a:pPr lvl="1"/>
            <a:r>
              <a:rPr lang="en-US" dirty="0"/>
              <a:t>Jn 11:21-27, Jesus teaching when Lazarus had died:</a:t>
            </a:r>
          </a:p>
          <a:p>
            <a:pPr lvl="2"/>
            <a:r>
              <a:rPr lang="en-US" dirty="0"/>
              <a:t>Vs. 25, I Am the Resurrection and the Life</a:t>
            </a:r>
          </a:p>
          <a:p>
            <a:pPr lvl="1"/>
            <a:r>
              <a:rPr lang="en-US" dirty="0"/>
              <a:t>I Cor 15:21-22, Resurrection from dead came from Jesus</a:t>
            </a:r>
          </a:p>
        </p:txBody>
      </p:sp>
    </p:spTree>
    <p:extLst>
      <p:ext uri="{BB962C8B-B14F-4D97-AF65-F5344CB8AC3E}">
        <p14:creationId xmlns:p14="http://schemas.microsoft.com/office/powerpoint/2010/main" val="4722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2CB423-7077-4B60-9279-AA30764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67DED-93D0-47EB-BE2A-4F832E3C0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Save by His Resurrection</a:t>
            </a:r>
          </a:p>
          <a:p>
            <a:pPr lvl="1"/>
            <a:r>
              <a:rPr lang="en-US" dirty="0"/>
              <a:t>I Pet 3:21-22, We are saved by the resurrection of Jesus Christ</a:t>
            </a:r>
          </a:p>
          <a:p>
            <a:pPr lvl="1"/>
            <a:r>
              <a:rPr lang="en-US" dirty="0"/>
              <a:t>I Cor 15:12-19, if Christ be not risen, </a:t>
            </a:r>
          </a:p>
          <a:p>
            <a:pPr lvl="2"/>
            <a:r>
              <a:rPr lang="en-US" dirty="0"/>
              <a:t>Then our preaching and your faith is vain</a:t>
            </a:r>
          </a:p>
          <a:p>
            <a:pPr lvl="2"/>
            <a:r>
              <a:rPr lang="en-US" dirty="0"/>
              <a:t>Yet in our sins</a:t>
            </a:r>
          </a:p>
        </p:txBody>
      </p:sp>
    </p:spTree>
    <p:extLst>
      <p:ext uri="{BB962C8B-B14F-4D97-AF65-F5344CB8AC3E}">
        <p14:creationId xmlns:p14="http://schemas.microsoft.com/office/powerpoint/2010/main" val="264596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2CB423-7077-4B60-9279-AA30764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67DED-93D0-47EB-BE2A-4F832E3C0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Called to a New Life</a:t>
            </a:r>
          </a:p>
          <a:p>
            <a:pPr lvl="1"/>
            <a:r>
              <a:rPr lang="en-US" dirty="0"/>
              <a:t>Rom 6:3-6, analogy of our baptism</a:t>
            </a:r>
          </a:p>
          <a:p>
            <a:pPr lvl="2"/>
            <a:r>
              <a:rPr lang="en-US" dirty="0"/>
              <a:t>We have a new life</a:t>
            </a:r>
          </a:p>
          <a:p>
            <a:pPr lvl="2"/>
            <a:r>
              <a:rPr lang="en-US" dirty="0"/>
              <a:t>We are to live a new life</a:t>
            </a:r>
          </a:p>
          <a:p>
            <a:pPr lvl="2"/>
            <a:r>
              <a:rPr lang="en-US" dirty="0"/>
              <a:t>Leave the life of “death” behind</a:t>
            </a:r>
          </a:p>
        </p:txBody>
      </p:sp>
    </p:spTree>
    <p:extLst>
      <p:ext uri="{BB962C8B-B14F-4D97-AF65-F5344CB8AC3E}">
        <p14:creationId xmlns:p14="http://schemas.microsoft.com/office/powerpoint/2010/main" val="46103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2CB423-7077-4B60-9279-AA30764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67DED-93D0-47EB-BE2A-4F832E3C0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 will be Resurrected</a:t>
            </a:r>
          </a:p>
          <a:p>
            <a:pPr lvl="1"/>
            <a:r>
              <a:rPr lang="en-US" dirty="0"/>
              <a:t>I Cor 15:51-58, Victory through Jesus</a:t>
            </a:r>
          </a:p>
          <a:p>
            <a:pPr lvl="1"/>
            <a:r>
              <a:rPr lang="en-US" dirty="0"/>
              <a:t>Act 17:31, he hath given assurance unto all men, in that he hath raised him from the dead. 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Thes</a:t>
            </a:r>
            <a:r>
              <a:rPr lang="en-US" dirty="0"/>
              <a:t> 4:13-18, those alive will join the dead in the air with Jesus</a:t>
            </a:r>
          </a:p>
          <a:p>
            <a:r>
              <a:rPr lang="en-US" dirty="0"/>
              <a:t>We must be Prepared</a:t>
            </a:r>
          </a:p>
          <a:p>
            <a:pPr lvl="1"/>
            <a:r>
              <a:rPr lang="en-US" dirty="0"/>
              <a:t>I </a:t>
            </a:r>
            <a:r>
              <a:rPr lang="en-US" dirty="0" err="1"/>
              <a:t>Thes</a:t>
            </a:r>
            <a:r>
              <a:rPr lang="en-US" dirty="0"/>
              <a:t> 5:1-3, Jesus will return as a thief</a:t>
            </a:r>
          </a:p>
          <a:p>
            <a:pPr lvl="1"/>
            <a:r>
              <a:rPr lang="en-US" dirty="0"/>
              <a:t>Mt 24:36-25:30, Be prepared because the day will not be known</a:t>
            </a:r>
          </a:p>
        </p:txBody>
      </p:sp>
    </p:spTree>
    <p:extLst>
      <p:ext uri="{BB962C8B-B14F-4D97-AF65-F5344CB8AC3E}">
        <p14:creationId xmlns:p14="http://schemas.microsoft.com/office/powerpoint/2010/main" val="188075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2CB423-7077-4B60-9279-AA30764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67DED-93D0-47EB-BE2A-4F832E3C0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be Judged</a:t>
            </a:r>
          </a:p>
          <a:p>
            <a:pPr lvl="1"/>
            <a:r>
              <a:rPr lang="en-US" dirty="0"/>
              <a:t>Act 17:31, He has given assurance by Jesus Resurrection </a:t>
            </a:r>
          </a:p>
          <a:p>
            <a:pPr lvl="1"/>
            <a:r>
              <a:rPr lang="en-US" dirty="0"/>
              <a:t>Mt 25:31-46, Parable of Jesus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5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272CB423-7077-4B60-9279-AA3076465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467DED-93D0-47EB-BE2A-4F832E3C07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 AM” the Resurrection and the Life</a:t>
            </a:r>
          </a:p>
          <a:p>
            <a:r>
              <a:rPr lang="en-US" dirty="0"/>
              <a:t>Saved By His Resurrection</a:t>
            </a:r>
          </a:p>
          <a:p>
            <a:r>
              <a:rPr lang="en-US" dirty="0"/>
              <a:t>Called To A New Life</a:t>
            </a:r>
          </a:p>
          <a:p>
            <a:r>
              <a:rPr lang="en-US" dirty="0"/>
              <a:t>We Will Be Resurrected</a:t>
            </a:r>
          </a:p>
          <a:p>
            <a:r>
              <a:rPr lang="en-US" dirty="0"/>
              <a:t>Be Prepared</a:t>
            </a:r>
          </a:p>
          <a:p>
            <a:r>
              <a:rPr lang="en-US" dirty="0"/>
              <a:t>We Will Be Judged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4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Early Sunday Morning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Guards</a:t>
            </a:r>
          </a:p>
          <a:p>
            <a:pPr lvl="1"/>
            <a:r>
              <a:rPr lang="en-US" dirty="0"/>
              <a:t>Mt 27:62-66, Sepulcher guard set</a:t>
            </a:r>
          </a:p>
          <a:p>
            <a:pPr lvl="2"/>
            <a:r>
              <a:rPr lang="en-US" dirty="0"/>
              <a:t>Knew he had prophesied of his resurrection </a:t>
            </a:r>
          </a:p>
          <a:p>
            <a:pPr lvl="1"/>
            <a:r>
              <a:rPr lang="en-US" dirty="0"/>
              <a:t>Mt 28:2-4, earth shook, Stone rolled back by an angel, they became as dead men</a:t>
            </a:r>
          </a:p>
          <a:p>
            <a:pPr lvl="1"/>
            <a:r>
              <a:rPr lang="en-US" dirty="0"/>
              <a:t>Mt 28:11-15, their report</a:t>
            </a:r>
          </a:p>
          <a:p>
            <a:pPr lvl="2"/>
            <a:r>
              <a:rPr lang="en-US" dirty="0"/>
              <a:t>Elders’ pay them a large sum</a:t>
            </a:r>
          </a:p>
          <a:p>
            <a:pPr lvl="2"/>
            <a:r>
              <a:rPr lang="en-US" dirty="0"/>
              <a:t>Will cover for them before the Governor </a:t>
            </a:r>
          </a:p>
        </p:txBody>
      </p:sp>
    </p:spTree>
    <p:extLst>
      <p:ext uri="{BB962C8B-B14F-4D97-AF65-F5344CB8AC3E}">
        <p14:creationId xmlns:p14="http://schemas.microsoft.com/office/powerpoint/2010/main" val="4074990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Early Sunday Morning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Women Close to Jesus </a:t>
            </a:r>
          </a:p>
          <a:p>
            <a:pPr lvl="1"/>
            <a:r>
              <a:rPr lang="en-US" dirty="0"/>
              <a:t>Mt 28:1-6, came to anoint Jesus in his Sepulcher </a:t>
            </a:r>
          </a:p>
          <a:p>
            <a:pPr lvl="2"/>
            <a:r>
              <a:rPr lang="en-US" dirty="0"/>
              <a:t>Mk 16:1, Mary Magdalene, Mary the mother of James, and Salome</a:t>
            </a:r>
          </a:p>
          <a:p>
            <a:pPr lvl="2"/>
            <a:r>
              <a:rPr lang="en-US" dirty="0"/>
              <a:t>Lk 24:10, Joanna &amp; Others</a:t>
            </a:r>
          </a:p>
          <a:p>
            <a:pPr lvl="1"/>
            <a:r>
              <a:rPr lang="en-US" dirty="0"/>
              <a:t>Jn 20:14-17, Resurrected Jesus Revealed</a:t>
            </a:r>
          </a:p>
          <a:p>
            <a:pPr lvl="2"/>
            <a:r>
              <a:rPr lang="en-US" dirty="0"/>
              <a:t>Had not yet ascended </a:t>
            </a:r>
          </a:p>
        </p:txBody>
      </p:sp>
    </p:spTree>
    <p:extLst>
      <p:ext uri="{BB962C8B-B14F-4D97-AF65-F5344CB8AC3E}">
        <p14:creationId xmlns:p14="http://schemas.microsoft.com/office/powerpoint/2010/main" val="2616547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Sunday Evening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Disciples on Road to Emmaus</a:t>
            </a:r>
          </a:p>
          <a:p>
            <a:pPr lvl="1"/>
            <a:r>
              <a:rPr lang="en-US" dirty="0"/>
              <a:t>Lk 24:13-35, Cleopas and another</a:t>
            </a:r>
          </a:p>
          <a:p>
            <a:r>
              <a:rPr lang="en-US" dirty="0"/>
              <a:t>10 Apostles</a:t>
            </a:r>
          </a:p>
          <a:p>
            <a:pPr lvl="1"/>
            <a:r>
              <a:rPr lang="en-US" dirty="0"/>
              <a:t>Mt 28:16-17, doubt among them</a:t>
            </a:r>
          </a:p>
          <a:p>
            <a:pPr lvl="1"/>
            <a:r>
              <a:rPr lang="en-US" dirty="0"/>
              <a:t>Lk 24:9-12, 34, Peter</a:t>
            </a:r>
          </a:p>
          <a:p>
            <a:pPr lvl="1"/>
            <a:r>
              <a:rPr lang="en-US" dirty="0"/>
              <a:t>Lk 24:36-44, 10 Apostles</a:t>
            </a:r>
          </a:p>
        </p:txBody>
      </p:sp>
    </p:spTree>
    <p:extLst>
      <p:ext uri="{BB962C8B-B14F-4D97-AF65-F5344CB8AC3E}">
        <p14:creationId xmlns:p14="http://schemas.microsoft.com/office/powerpoint/2010/main" val="208389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8 Days After Resurrection Sunday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 Apostles</a:t>
            </a:r>
          </a:p>
          <a:p>
            <a:pPr lvl="1"/>
            <a:r>
              <a:rPr lang="en-US" dirty="0"/>
              <a:t>Jn 20:24-29, including Thomas</a:t>
            </a:r>
          </a:p>
        </p:txBody>
      </p:sp>
    </p:spTree>
    <p:extLst>
      <p:ext uri="{BB962C8B-B14F-4D97-AF65-F5344CB8AC3E}">
        <p14:creationId xmlns:p14="http://schemas.microsoft.com/office/powerpoint/2010/main" val="1558230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Unknown Days After Resurrection Sunday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500 Disciples </a:t>
            </a:r>
          </a:p>
          <a:p>
            <a:pPr lvl="1"/>
            <a:r>
              <a:rPr lang="en-US" dirty="0"/>
              <a:t>I Cor 15:6</a:t>
            </a:r>
          </a:p>
        </p:txBody>
      </p:sp>
    </p:spTree>
    <p:extLst>
      <p:ext uri="{BB962C8B-B14F-4D97-AF65-F5344CB8AC3E}">
        <p14:creationId xmlns:p14="http://schemas.microsoft.com/office/powerpoint/2010/main" val="3106456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40 Days After Resurrection Sunday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Witnessed by Men</a:t>
            </a:r>
          </a:p>
          <a:p>
            <a:pPr lvl="1"/>
            <a:r>
              <a:rPr lang="en-US" dirty="0"/>
              <a:t>Acts 1:3, for 40 days</a:t>
            </a:r>
          </a:p>
          <a:p>
            <a:r>
              <a:rPr lang="en-US" dirty="0"/>
              <a:t>11 Apostles</a:t>
            </a:r>
          </a:p>
          <a:p>
            <a:pPr lvl="1"/>
            <a:r>
              <a:rPr lang="en-US" dirty="0"/>
              <a:t>Acts 1:1-11, waiting in Jerusalem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4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Years Later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Stephen</a:t>
            </a:r>
          </a:p>
          <a:p>
            <a:pPr lvl="1"/>
            <a:r>
              <a:rPr lang="en-US" dirty="0"/>
              <a:t>Act 7:54-56, at his trial </a:t>
            </a:r>
          </a:p>
          <a:p>
            <a:r>
              <a:rPr lang="en-US" dirty="0"/>
              <a:t>Paul</a:t>
            </a:r>
          </a:p>
          <a:p>
            <a:pPr lvl="1"/>
            <a:r>
              <a:rPr lang="en-US" dirty="0"/>
              <a:t> 1 Cor 15:8, last of all</a:t>
            </a:r>
          </a:p>
          <a:p>
            <a:pPr lvl="1"/>
            <a:r>
              <a:rPr lang="en-US" dirty="0"/>
              <a:t>Acts 9:3-5, on road to Damascus</a:t>
            </a:r>
          </a:p>
        </p:txBody>
      </p:sp>
    </p:spTree>
    <p:extLst>
      <p:ext uri="{BB962C8B-B14F-4D97-AF65-F5344CB8AC3E}">
        <p14:creationId xmlns:p14="http://schemas.microsoft.com/office/powerpoint/2010/main" val="2044359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Resurrected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  <a:p>
            <a:r>
              <a:rPr lang="en-US" dirty="0"/>
              <a:t>Evidences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Overwhelming</a:t>
            </a:r>
          </a:p>
          <a:p>
            <a:pPr lvl="1"/>
            <a:r>
              <a:rPr lang="en-US" dirty="0"/>
              <a:t>Hundreds of first hand witnesses see the resurrected Jesus</a:t>
            </a:r>
          </a:p>
          <a:p>
            <a:pPr lvl="2"/>
            <a:r>
              <a:rPr lang="en-US" dirty="0"/>
              <a:t>I Cor 15:6</a:t>
            </a:r>
          </a:p>
          <a:p>
            <a:pPr lvl="1"/>
            <a:r>
              <a:rPr lang="en-US" dirty="0"/>
              <a:t>Guards Witnessed</a:t>
            </a:r>
          </a:p>
          <a:p>
            <a:pPr lvl="2"/>
            <a:r>
              <a:rPr lang="en-US" dirty="0"/>
              <a:t>Mt 28:2-4</a:t>
            </a:r>
          </a:p>
          <a:p>
            <a:pPr lvl="1"/>
            <a:r>
              <a:rPr lang="en-US" dirty="0"/>
              <a:t>Jews Believed</a:t>
            </a:r>
          </a:p>
          <a:p>
            <a:pPr lvl="2"/>
            <a:r>
              <a:rPr lang="en-US" dirty="0"/>
              <a:t>Mt 28:11-15, Paid the guards </a:t>
            </a:r>
          </a:p>
        </p:txBody>
      </p:sp>
    </p:spTree>
    <p:extLst>
      <p:ext uri="{BB962C8B-B14F-4D97-AF65-F5344CB8AC3E}">
        <p14:creationId xmlns:p14="http://schemas.microsoft.com/office/powerpoint/2010/main" val="1086928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954</TotalTime>
  <Words>478</Words>
  <Application>Microsoft Office PowerPoint</Application>
  <PresentationFormat>On-screen Show (4:3)</PresentationFormat>
  <Paragraphs>98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Aharoni</vt:lpstr>
      <vt:lpstr>Calibri</vt:lpstr>
      <vt:lpstr>Calibri Light</vt:lpstr>
      <vt:lpstr>Wingdings</vt:lpstr>
      <vt:lpstr>Retrospect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  <vt:lpstr>Jesus Resurrected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Jesus The Suffering servant</dc:title>
  <dc:creator>rdward</dc:creator>
  <cp:lastModifiedBy>Ross Ward</cp:lastModifiedBy>
  <cp:revision>121</cp:revision>
  <dcterms:created xsi:type="dcterms:W3CDTF">2018-10-13T22:14:50Z</dcterms:created>
  <dcterms:modified xsi:type="dcterms:W3CDTF">2019-07-07T18:19:10Z</dcterms:modified>
</cp:coreProperties>
</file>