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1"/>
  </p:notesMasterIdLst>
  <p:handoutMasterIdLst>
    <p:handoutMasterId r:id="rId12"/>
  </p:handoutMasterIdLst>
  <p:sldIdLst>
    <p:sldId id="283" r:id="rId2"/>
    <p:sldId id="285" r:id="rId3"/>
    <p:sldId id="314" r:id="rId4"/>
    <p:sldId id="310" r:id="rId5"/>
    <p:sldId id="311" r:id="rId6"/>
    <p:sldId id="312" r:id="rId7"/>
    <p:sldId id="313" r:id="rId8"/>
    <p:sldId id="309" r:id="rId9"/>
    <p:sldId id="297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1268" autoAdjust="0"/>
  </p:normalViewPr>
  <p:slideViewPr>
    <p:cSldViewPr>
      <p:cViewPr varScale="1">
        <p:scale>
          <a:sx n="73" d="100"/>
          <a:sy n="73" d="100"/>
        </p:scale>
        <p:origin x="18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7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is visible all around us, we see his work in creation, his great power</a:t>
            </a:r>
          </a:p>
          <a:p>
            <a:r>
              <a:rPr lang="en-US" dirty="0"/>
              <a:t>We do not see his truth, revelation, nor can we understand his nature by looking at creation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44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Apostles and prophets existed in the Early Church.</a:t>
            </a:r>
          </a:p>
          <a:p>
            <a:r>
              <a:rPr lang="en-US" dirty="0"/>
              <a:t>Luke, Mark, (Maybe James &amp; Jude) were prophets, not apostles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16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the Holy Spirit (Jesus) knows the mind of God and can reveal it to others</a:t>
            </a:r>
          </a:p>
          <a:p>
            <a:r>
              <a:rPr lang="en-US" dirty="0"/>
              <a:t>Even Angels do not know the mind of God</a:t>
            </a:r>
          </a:p>
          <a:p>
            <a:r>
              <a:rPr lang="en-US" dirty="0"/>
              <a:t>Neither does man know the mind of another person unless they reveal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52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Divine revelation occurred through spoken word and through written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72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not just Jesus’ teachings that Judge us</a:t>
            </a:r>
          </a:p>
          <a:p>
            <a:r>
              <a:rPr lang="en-US" dirty="0"/>
              <a:t>It is all the apostles and prophets teachings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0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447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8620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318129"/>
            <a:ext cx="381000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342900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0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237344"/>
            <a:ext cx="342900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022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5000"/>
              <a:buFont typeface="Wingdings" panose="05000000000000000000" pitchFamily="2" charset="2"/>
              <a:buChar char="Ø"/>
              <a:defRPr sz="3600"/>
            </a:lvl2pPr>
            <a:lvl3pPr marL="914400" indent="-457200">
              <a:buSzPct val="85000"/>
              <a:buFont typeface="Wingdings" panose="05000000000000000000" pitchFamily="2" charset="2"/>
              <a:buChar char="q"/>
              <a:defRPr sz="3200"/>
            </a:lvl3pPr>
            <a:lvl4pPr marL="1319213" indent="-404813"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867694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Word of God</a:t>
            </a:r>
            <a:br>
              <a:rPr lang="en-US" dirty="0"/>
            </a:br>
            <a:r>
              <a:rPr lang="en-US" dirty="0"/>
              <a:t>Source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II Tim 3:16-17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– Inspiration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Tim 3:17, “by inspiration of God”</a:t>
            </a:r>
          </a:p>
          <a:p>
            <a:pPr lvl="1"/>
            <a:r>
              <a:rPr lang="en-US" dirty="0"/>
              <a:t>Compound Greek Word</a:t>
            </a:r>
          </a:p>
          <a:p>
            <a:pPr lvl="1"/>
            <a:r>
              <a:rPr lang="en-US" dirty="0"/>
              <a:t>Theos – God</a:t>
            </a:r>
          </a:p>
          <a:p>
            <a:pPr lvl="1"/>
            <a:r>
              <a:rPr lang="en-US" dirty="0" err="1"/>
              <a:t>Pneu</a:t>
            </a:r>
            <a:r>
              <a:rPr lang="en-US" dirty="0"/>
              <a:t> – Breathed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1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Revelation by God Required</a:t>
            </a:r>
          </a:p>
          <a:p>
            <a:pPr lvl="1"/>
            <a:r>
              <a:rPr lang="en-US" dirty="0"/>
              <a:t>I Cor 2:9-15, Man cannot Know </a:t>
            </a:r>
          </a:p>
          <a:p>
            <a:pPr lvl="1"/>
            <a:r>
              <a:rPr lang="en-US" dirty="0" err="1"/>
              <a:t>Jer</a:t>
            </a:r>
            <a:r>
              <a:rPr lang="en-US" dirty="0"/>
              <a:t> 10:23, Not within Man</a:t>
            </a:r>
          </a:p>
          <a:p>
            <a:pPr lvl="1"/>
            <a:r>
              <a:rPr lang="en-US" dirty="0"/>
              <a:t>I Pet 1:9-12, Even Angels do/did not know the mind of 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33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Revelation of God</a:t>
            </a:r>
          </a:p>
          <a:p>
            <a:pPr lvl="1"/>
            <a:r>
              <a:rPr lang="en-US" dirty="0"/>
              <a:t>Promised to Apostles</a:t>
            </a:r>
          </a:p>
          <a:p>
            <a:pPr lvl="2"/>
            <a:r>
              <a:rPr lang="en-US" dirty="0"/>
              <a:t>Jn 14:26</a:t>
            </a:r>
          </a:p>
          <a:p>
            <a:pPr lvl="2"/>
            <a:r>
              <a:rPr lang="en-US" dirty="0"/>
              <a:t>Jn 15:26</a:t>
            </a:r>
          </a:p>
          <a:p>
            <a:pPr lvl="2"/>
            <a:r>
              <a:rPr lang="en-US" dirty="0"/>
              <a:t>Jn 16:4-14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7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Revelation of God</a:t>
            </a:r>
          </a:p>
          <a:p>
            <a:pPr lvl="1"/>
            <a:r>
              <a:rPr lang="en-US" dirty="0"/>
              <a:t>Delivered by Holy Spirit</a:t>
            </a:r>
          </a:p>
          <a:p>
            <a:pPr lvl="2"/>
            <a:r>
              <a:rPr lang="en-US" dirty="0"/>
              <a:t>Jn 14:26</a:t>
            </a:r>
          </a:p>
          <a:p>
            <a:pPr lvl="2"/>
            <a:r>
              <a:rPr lang="en-US" dirty="0"/>
              <a:t>Jn 15:26</a:t>
            </a:r>
          </a:p>
          <a:p>
            <a:pPr lvl="2"/>
            <a:r>
              <a:rPr lang="en-US" dirty="0"/>
              <a:t>Jn 16:4-14</a:t>
            </a:r>
          </a:p>
          <a:p>
            <a:pPr lvl="2"/>
            <a:r>
              <a:rPr lang="en-US" dirty="0"/>
              <a:t>I Cor 2:9-15, Spirit reveals the Mind of God</a:t>
            </a:r>
          </a:p>
          <a:p>
            <a:pPr marL="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3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Revelation of God</a:t>
            </a:r>
          </a:p>
          <a:p>
            <a:pPr lvl="1"/>
            <a:r>
              <a:rPr lang="en-US" dirty="0"/>
              <a:t>Spirit in Action</a:t>
            </a:r>
          </a:p>
          <a:p>
            <a:pPr lvl="2"/>
            <a:r>
              <a:rPr lang="en-US" dirty="0"/>
              <a:t>II Pet 1:21, OT Prophets</a:t>
            </a:r>
          </a:p>
          <a:p>
            <a:pPr lvl="2"/>
            <a:r>
              <a:rPr lang="en-US" dirty="0"/>
              <a:t>II Sam 23:1-3, Prophet David</a:t>
            </a:r>
          </a:p>
          <a:p>
            <a:pPr lvl="2"/>
            <a:r>
              <a:rPr lang="en-US" dirty="0"/>
              <a:t>Num 22:8-9, 18, Prophet Balaam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6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Revelation of God</a:t>
            </a:r>
          </a:p>
          <a:p>
            <a:pPr lvl="1"/>
            <a:r>
              <a:rPr lang="en-US" dirty="0"/>
              <a:t>Spirit in Action</a:t>
            </a:r>
          </a:p>
          <a:p>
            <a:pPr lvl="2"/>
            <a:r>
              <a:rPr lang="en-US" dirty="0"/>
              <a:t>Spoken &amp; Written</a:t>
            </a:r>
          </a:p>
          <a:p>
            <a:pPr lvl="2"/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2:15, Spoke or Written</a:t>
            </a:r>
          </a:p>
          <a:p>
            <a:pPr lvl="2"/>
            <a:r>
              <a:rPr lang="en-US" dirty="0"/>
              <a:t>Acts 2:4, Apostles</a:t>
            </a:r>
          </a:p>
          <a:p>
            <a:pPr lvl="2"/>
            <a:r>
              <a:rPr lang="en-US" dirty="0"/>
              <a:t>II Tim 3:14-17, Written</a:t>
            </a:r>
          </a:p>
          <a:p>
            <a:pPr lvl="2"/>
            <a:r>
              <a:rPr lang="en-US" dirty="0"/>
              <a:t>Eph 3:1-7, Written</a:t>
            </a:r>
          </a:p>
          <a:p>
            <a:pPr lvl="2"/>
            <a:r>
              <a:rPr lang="en-US" dirty="0"/>
              <a:t>I Cor 11:2, Written</a:t>
            </a:r>
          </a:p>
          <a:p>
            <a:pPr lvl="2"/>
            <a:r>
              <a:rPr lang="en-US" dirty="0"/>
              <a:t>I Cor 14:37, Written</a:t>
            </a:r>
          </a:p>
        </p:txBody>
      </p:sp>
    </p:spTree>
    <p:extLst>
      <p:ext uri="{BB962C8B-B14F-4D97-AF65-F5344CB8AC3E}">
        <p14:creationId xmlns:p14="http://schemas.microsoft.com/office/powerpoint/2010/main" val="209729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God’s Mind Revealed to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Revelation by God Required</a:t>
            </a:r>
          </a:p>
          <a:p>
            <a:pPr lvl="2"/>
            <a:r>
              <a:rPr lang="en-US" dirty="0"/>
              <a:t>Promised to the Apostles</a:t>
            </a:r>
          </a:p>
          <a:p>
            <a:pPr lvl="2"/>
            <a:r>
              <a:rPr lang="en-US" dirty="0"/>
              <a:t>Delivered by the Holy Spirit</a:t>
            </a:r>
          </a:p>
          <a:p>
            <a:pPr lvl="2"/>
            <a:r>
              <a:rPr lang="en-US" dirty="0"/>
              <a:t>Spirit in Action</a:t>
            </a:r>
          </a:p>
          <a:p>
            <a:pPr lvl="3"/>
            <a:r>
              <a:rPr lang="en-US" dirty="0"/>
              <a:t>Old Testament Prophets</a:t>
            </a:r>
          </a:p>
          <a:p>
            <a:pPr lvl="3"/>
            <a:r>
              <a:rPr lang="en-US" dirty="0"/>
              <a:t>Apostles (Spoke &amp; Wrote)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  <a:br>
              <a:rPr lang="en-US" dirty="0"/>
            </a:br>
            <a:r>
              <a:rPr lang="en-US" dirty="0"/>
              <a:t>– The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Words Work For All Man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Will Judge All</a:t>
            </a:r>
          </a:p>
          <a:p>
            <a:pPr lvl="1"/>
            <a:r>
              <a:rPr lang="en-US" dirty="0"/>
              <a:t>Jn 12:48, word will judge</a:t>
            </a:r>
          </a:p>
          <a:p>
            <a:pPr lvl="1"/>
            <a:r>
              <a:rPr lang="en-US"/>
              <a:t>Rom </a:t>
            </a:r>
            <a:r>
              <a:rPr lang="en-US" dirty="0"/>
              <a:t>2:16, judge according to Paul’s teaching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6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2761</TotalTime>
  <Words>396</Words>
  <Application>Microsoft Office PowerPoint</Application>
  <PresentationFormat>On-screen Show (4:3)</PresentationFormat>
  <Paragraphs>76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Times New Roman</vt:lpstr>
      <vt:lpstr>Wingdings</vt:lpstr>
      <vt:lpstr>Crop</vt:lpstr>
      <vt:lpstr>Word of God Source</vt:lpstr>
      <vt:lpstr>Word of God – Inspiration </vt:lpstr>
      <vt:lpstr>Word of God  – The Source</vt:lpstr>
      <vt:lpstr>Word of God  – The Source</vt:lpstr>
      <vt:lpstr>Word of God  – The Source</vt:lpstr>
      <vt:lpstr>Word of God  – The Source</vt:lpstr>
      <vt:lpstr>Word of God  – The Source</vt:lpstr>
      <vt:lpstr>Word of God  – The Source</vt:lpstr>
      <vt:lpstr>Word of God  – The Source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201</cp:revision>
  <dcterms:created xsi:type="dcterms:W3CDTF">1998-07-07T15:18:40Z</dcterms:created>
  <dcterms:modified xsi:type="dcterms:W3CDTF">2019-07-15T14:27:14Z</dcterms:modified>
</cp:coreProperties>
</file>