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2" r:id="rId9"/>
    <p:sldId id="264" r:id="rId10"/>
    <p:sldId id="275" r:id="rId11"/>
    <p:sldId id="262" r:id="rId12"/>
    <p:sldId id="263" r:id="rId13"/>
    <p:sldId id="266" r:id="rId14"/>
    <p:sldId id="273" r:id="rId15"/>
    <p:sldId id="267" r:id="rId16"/>
    <p:sldId id="274" r:id="rId17"/>
    <p:sldId id="270" r:id="rId18"/>
    <p:sldId id="271" r:id="rId19"/>
    <p:sldId id="265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56" autoAdjust="0"/>
  </p:normalViewPr>
  <p:slideViewPr>
    <p:cSldViewPr>
      <p:cViewPr varScale="1">
        <p:scale>
          <a:sx n="78" d="100"/>
          <a:sy n="78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FBE87-6A86-4E9F-817C-E28E99137AF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E4030-4702-4A30-8C1D-AAED540DE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37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9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the eldest son received the greater inheritance and other honors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46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Tim is about how to behave in the “church” ( 1 Tim 3:15)</a:t>
            </a:r>
          </a:p>
          <a:p>
            <a:r>
              <a:rPr lang="en-US" dirty="0"/>
              <a:t>his instruction is parallel to Corinthians </a:t>
            </a:r>
          </a:p>
          <a:p>
            <a:r>
              <a:rPr lang="en-US" dirty="0"/>
              <a:t>Tit 2:3-5, Women are to teach the younger 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6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Respect them for who they are</a:t>
            </a:r>
          </a:p>
          <a:p>
            <a:r>
              <a:rPr lang="en-US" dirty="0"/>
              <a:t>Help to grow and develop</a:t>
            </a:r>
          </a:p>
          <a:p>
            <a:r>
              <a:rPr lang="en-US" dirty="0"/>
              <a:t>Just like one would in a job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Else there will be waring</a:t>
            </a:r>
          </a:p>
          <a:p>
            <a:r>
              <a:rPr lang="en-US" dirty="0"/>
              <a:t>That is not God’s way</a:t>
            </a:r>
          </a:p>
          <a:p>
            <a:r>
              <a:rPr lang="en-US" dirty="0"/>
              <a:t>Dealing </a:t>
            </a:r>
            <a:r>
              <a:rPr lang="en-US"/>
              <a:t>with insecurity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24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Tie in lessons from previous studies</a:t>
            </a:r>
          </a:p>
          <a:p>
            <a:r>
              <a:rPr lang="en-US" dirty="0"/>
              <a:t>What does God say about leadership?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02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Tie in lessons from previous studies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we see that the desire for preeminence is a real problem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then, throughout history of man, has not changed with the passing of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52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Tie in lessons from previous studies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37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Immediate Context of our Study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3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Previous 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17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From Previous studies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45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may be equal in God’s eyes but God established an order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25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the eldest son received the greater inheritance and other honors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E4030-4702-4A30-8C1D-AAED540DED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968" y="131842"/>
            <a:ext cx="8663940" cy="1910535"/>
          </a:xfrm>
        </p:spPr>
        <p:txBody>
          <a:bodyPr anchor="ctr">
            <a:normAutofit/>
          </a:bodyPr>
          <a:lstStyle>
            <a:lvl1pPr algn="ctr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5143500"/>
            <a:ext cx="7543800" cy="1085850"/>
          </a:xfrm>
        </p:spPr>
        <p:txBody>
          <a:bodyPr lIns="91440" rIns="91440">
            <a:noAutofit/>
          </a:bodyPr>
          <a:lstStyle>
            <a:lvl1pPr marL="0" indent="0" algn="ctr">
              <a:buNone/>
              <a:defRPr sz="36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984" y="1943100"/>
            <a:ext cx="4335908" cy="289060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22960" y="5029200"/>
            <a:ext cx="746379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76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3530" y="286604"/>
            <a:ext cx="7913230" cy="1142127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837106"/>
            <a:ext cx="8679309" cy="4449393"/>
          </a:xfrm>
        </p:spPr>
        <p:txBody>
          <a:bodyPr/>
          <a:lstStyle>
            <a:lvl1pPr marL="176213" indent="-176213">
              <a:defRPr sz="3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19113" indent="-342900">
              <a:buClr>
                <a:schemeClr val="accent1">
                  <a:lumMod val="50000"/>
                </a:schemeClr>
              </a:buClr>
              <a:buSzPct val="70000"/>
              <a:buFont typeface="Wingdings" panose="05000000000000000000" pitchFamily="2" charset="2"/>
              <a:buChar char="v"/>
              <a:defRPr sz="3200" b="1"/>
            </a:lvl2pPr>
            <a:lvl3pPr marL="914400" indent="-452438">
              <a:buClr>
                <a:schemeClr val="accent1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258888" indent="-358775">
              <a:buClr>
                <a:schemeClr val="accent1">
                  <a:lumMod val="50000"/>
                </a:schemeClr>
              </a:buClr>
              <a:buSzPct val="75000"/>
              <a:buFont typeface="Wingdings" panose="05000000000000000000" pitchFamily="2" charset="2"/>
              <a:buChar char="Ø"/>
              <a:defRPr sz="2800"/>
            </a:lvl4pPr>
            <a:lvl5pPr marL="1317625" indent="-182563"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026" y="0"/>
            <a:ext cx="2584182" cy="172278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453530" y="1543050"/>
            <a:ext cx="62865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46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A490-5EB6-47ED-89B4-08BC478C2A8B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E80C-338B-4683-954D-607DD7081D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45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A490-5EB6-47ED-89B4-08BC478C2A8B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E80C-338B-4683-954D-607DD708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4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50" y="114300"/>
            <a:ext cx="7543800" cy="1450757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57350"/>
            <a:ext cx="8229600" cy="736282"/>
          </a:xfrm>
        </p:spPr>
        <p:txBody>
          <a:bodyPr wrap="none" lIns="91440" rIns="91440" anchor="ctr">
            <a:noAutofit/>
          </a:bodyPr>
          <a:lstStyle>
            <a:lvl1pPr marL="0" indent="0">
              <a:buNone/>
              <a:defRPr sz="3600" b="1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393633"/>
            <a:ext cx="4080510" cy="395001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393632"/>
            <a:ext cx="4080510" cy="395001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024A83-F824-40B7-9E66-F68C28DA08F1}"/>
              </a:ext>
            </a:extLst>
          </p:cNvPr>
          <p:cNvCxnSpPr>
            <a:cxnSpLocks/>
          </p:cNvCxnSpPr>
          <p:nvPr userDrawn="1"/>
        </p:nvCxnSpPr>
        <p:spPr>
          <a:xfrm>
            <a:off x="453530" y="1543050"/>
            <a:ext cx="62865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1D6FE2A-EF74-416A-BCD2-C0798D89D9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026" y="0"/>
            <a:ext cx="2584182" cy="172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81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A490-5EB6-47ED-89B4-08BC478C2A8B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E80C-338B-4683-954D-607DD708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8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1A490-5EB6-47ED-89B4-08BC478C2A8B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E80C-338B-4683-954D-607DD708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5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F751A490-5EB6-47ED-89B4-08BC478C2A8B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C6E80C-338B-4683-954D-607DD708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1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86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751A490-5EB6-47ED-89B4-08BC478C2A8B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FC6E80C-338B-4683-954D-607DD708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6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God’s Order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Leadership in the Family</a:t>
            </a:r>
          </a:p>
          <a:p>
            <a:r>
              <a:rPr lang="en-US" dirty="0"/>
              <a:t>Lk 22:24-27</a:t>
            </a:r>
          </a:p>
        </p:txBody>
      </p:sp>
    </p:spTree>
    <p:extLst>
      <p:ext uri="{BB962C8B-B14F-4D97-AF65-F5344CB8AC3E}">
        <p14:creationId xmlns:p14="http://schemas.microsoft.com/office/powerpoint/2010/main" val="3871703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Women of Strength</a:t>
            </a:r>
          </a:p>
          <a:p>
            <a:pPr lvl="1"/>
            <a:r>
              <a:rPr lang="en-US" dirty="0"/>
              <a:t>Misused</a:t>
            </a:r>
          </a:p>
          <a:p>
            <a:pPr lvl="2"/>
            <a:r>
              <a:rPr lang="en-US" dirty="0"/>
              <a:t>Rebekah</a:t>
            </a:r>
          </a:p>
          <a:p>
            <a:pPr lvl="2"/>
            <a:r>
              <a:rPr lang="en-US" dirty="0"/>
              <a:t>Delilah</a:t>
            </a:r>
          </a:p>
          <a:p>
            <a:pPr lvl="2"/>
            <a:r>
              <a:rPr lang="en-US" dirty="0"/>
              <a:t>Jezebel</a:t>
            </a:r>
          </a:p>
          <a:p>
            <a:pPr lvl="2"/>
            <a:r>
              <a:rPr lang="en-US" dirty="0"/>
              <a:t>Athaliah King (Queen)</a:t>
            </a:r>
          </a:p>
        </p:txBody>
      </p:sp>
    </p:spTree>
    <p:extLst>
      <p:ext uri="{BB962C8B-B14F-4D97-AF65-F5344CB8AC3E}">
        <p14:creationId xmlns:p14="http://schemas.microsoft.com/office/powerpoint/2010/main" val="325165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Women of Strength</a:t>
            </a:r>
          </a:p>
          <a:p>
            <a:pPr lvl="1"/>
            <a:r>
              <a:rPr lang="en-US" dirty="0"/>
              <a:t>Righteous</a:t>
            </a:r>
          </a:p>
          <a:p>
            <a:pPr lvl="1"/>
            <a:r>
              <a:rPr lang="en-US" dirty="0"/>
              <a:t>Ruth’s Strength</a:t>
            </a:r>
          </a:p>
          <a:p>
            <a:pPr lvl="2"/>
            <a:r>
              <a:rPr lang="en-US" dirty="0"/>
              <a:t>Ruth 3:14-18, 6 “measures” of barley</a:t>
            </a:r>
          </a:p>
          <a:p>
            <a:pPr lvl="2"/>
            <a:r>
              <a:rPr lang="en-US" dirty="0"/>
              <a:t>Looked for Work</a:t>
            </a:r>
          </a:p>
          <a:p>
            <a:pPr lvl="3"/>
            <a:r>
              <a:rPr lang="en-US" dirty="0"/>
              <a:t>Ruth 2:2-3, Let me now go to the field</a:t>
            </a:r>
          </a:p>
          <a:p>
            <a:pPr lvl="2"/>
            <a:r>
              <a:rPr lang="en-US" dirty="0"/>
              <a:t>Daylight till Dark Entire Harvest Season</a:t>
            </a:r>
          </a:p>
          <a:p>
            <a:pPr lvl="3"/>
            <a:r>
              <a:rPr lang="en-US" dirty="0"/>
              <a:t>Ruth 2:6-7, 15-17</a:t>
            </a:r>
          </a:p>
          <a:p>
            <a:pPr lvl="3"/>
            <a:r>
              <a:rPr lang="en-US" dirty="0"/>
              <a:t>Ruth 2:23</a:t>
            </a:r>
          </a:p>
        </p:txBody>
      </p:sp>
    </p:spTree>
    <p:extLst>
      <p:ext uri="{BB962C8B-B14F-4D97-AF65-F5344CB8AC3E}">
        <p14:creationId xmlns:p14="http://schemas.microsoft.com/office/powerpoint/2010/main" val="19731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Women of Strength</a:t>
            </a:r>
          </a:p>
          <a:p>
            <a:pPr lvl="1"/>
            <a:r>
              <a:rPr lang="en-US" dirty="0"/>
              <a:t>Righteous</a:t>
            </a:r>
          </a:p>
          <a:p>
            <a:pPr lvl="1"/>
            <a:r>
              <a:rPr lang="en-US" dirty="0"/>
              <a:t>Prov 31:10-31</a:t>
            </a:r>
          </a:p>
          <a:p>
            <a:pPr lvl="2"/>
            <a:r>
              <a:rPr lang="en-US" dirty="0"/>
              <a:t>Vs. 10, Who can find a virtuous woman? for her price is far above rubies</a:t>
            </a:r>
          </a:p>
          <a:p>
            <a:pPr lvl="2"/>
            <a:r>
              <a:rPr lang="en-US" dirty="0"/>
              <a:t>Vs. 17, She dresses herself with strength and makes her arms strong. (ESV)</a:t>
            </a:r>
          </a:p>
          <a:p>
            <a:pPr lvl="2"/>
            <a:r>
              <a:rPr lang="en-US" dirty="0"/>
              <a:t>Vs. 25, Strength and honor are her clothing</a:t>
            </a:r>
          </a:p>
        </p:txBody>
      </p:sp>
    </p:spTree>
    <p:extLst>
      <p:ext uri="{BB962C8B-B14F-4D97-AF65-F5344CB8AC3E}">
        <p14:creationId xmlns:p14="http://schemas.microsoft.com/office/powerpoint/2010/main" val="422658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Pet 3:5-6, Examples</a:t>
            </a:r>
          </a:p>
          <a:p>
            <a:pPr lvl="1"/>
            <a:r>
              <a:rPr lang="en-US" dirty="0"/>
              <a:t>Women of Old Testament</a:t>
            </a:r>
          </a:p>
          <a:p>
            <a:pPr lvl="2"/>
            <a:r>
              <a:rPr lang="en-US" dirty="0"/>
              <a:t>who trusted in God, adorned themselves, being in subjection</a:t>
            </a:r>
          </a:p>
          <a:p>
            <a:pPr lvl="1"/>
            <a:r>
              <a:rPr lang="en-US" dirty="0"/>
              <a:t>Sarah</a:t>
            </a:r>
          </a:p>
          <a:p>
            <a:pPr lvl="2"/>
            <a:r>
              <a:rPr lang="en-US" dirty="0"/>
              <a:t>Obeyed Abraham</a:t>
            </a:r>
          </a:p>
          <a:p>
            <a:pPr lvl="2"/>
            <a:r>
              <a:rPr lang="en-US" dirty="0"/>
              <a:t>Submitted to him</a:t>
            </a:r>
          </a:p>
        </p:txBody>
      </p:sp>
    </p:spTree>
    <p:extLst>
      <p:ext uri="{BB962C8B-B14F-4D97-AF65-F5344CB8AC3E}">
        <p14:creationId xmlns:p14="http://schemas.microsoft.com/office/powerpoint/2010/main" val="404010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Church</a:t>
            </a:r>
          </a:p>
          <a:p>
            <a:pPr lvl="1"/>
            <a:r>
              <a:rPr lang="en-US" dirty="0"/>
              <a:t>1 Cor 11:3, God’s Hierarchy </a:t>
            </a:r>
          </a:p>
          <a:p>
            <a:pPr lvl="1"/>
            <a:r>
              <a:rPr lang="en-US" dirty="0"/>
              <a:t>1 Tim 2:11-12, Women and church leadership</a:t>
            </a:r>
          </a:p>
          <a:p>
            <a:pPr lvl="2"/>
            <a:r>
              <a:rPr lang="en-US" dirty="0"/>
              <a:t>1 Cor 14:34-35, Parallel teaching</a:t>
            </a:r>
          </a:p>
          <a:p>
            <a:pPr lvl="1"/>
            <a:r>
              <a:rPr lang="en-US" dirty="0"/>
              <a:t>Tit 2:3-5, Older women are to teach the younger women</a:t>
            </a:r>
          </a:p>
        </p:txBody>
      </p:sp>
    </p:spTree>
    <p:extLst>
      <p:ext uri="{BB962C8B-B14F-4D97-AF65-F5344CB8AC3E}">
        <p14:creationId xmlns:p14="http://schemas.microsoft.com/office/powerpoint/2010/main" val="262720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Pet 3:1-6, Husband</a:t>
            </a:r>
          </a:p>
          <a:p>
            <a:pPr lvl="1"/>
            <a:r>
              <a:rPr lang="en-US" dirty="0"/>
              <a:t>Eph 5:22-24, Husband is head of the wife even as Christ is head of the Church.</a:t>
            </a:r>
          </a:p>
        </p:txBody>
      </p:sp>
    </p:spTree>
    <p:extLst>
      <p:ext uri="{BB962C8B-B14F-4D97-AF65-F5344CB8AC3E}">
        <p14:creationId xmlns:p14="http://schemas.microsoft.com/office/powerpoint/2010/main" val="400315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Pet 3:1-6, Husband</a:t>
            </a:r>
          </a:p>
          <a:p>
            <a:pPr lvl="1"/>
            <a:r>
              <a:rPr lang="en-US" dirty="0"/>
              <a:t>God’s Chosen Leader</a:t>
            </a:r>
          </a:p>
          <a:p>
            <a:pPr lvl="1"/>
            <a:r>
              <a:rPr lang="en-US" dirty="0"/>
              <a:t> Not of merit</a:t>
            </a:r>
          </a:p>
          <a:p>
            <a:pPr lvl="2"/>
            <a:r>
              <a:rPr lang="en-US" dirty="0"/>
              <a:t>Strength</a:t>
            </a:r>
          </a:p>
          <a:p>
            <a:pPr lvl="2"/>
            <a:r>
              <a:rPr lang="en-US" dirty="0"/>
              <a:t>Wisdom</a:t>
            </a:r>
          </a:p>
          <a:p>
            <a:pPr lvl="2"/>
            <a:r>
              <a:rPr lang="en-US" dirty="0"/>
              <a:t>Heritage</a:t>
            </a:r>
          </a:p>
        </p:txBody>
      </p:sp>
    </p:spTree>
    <p:extLst>
      <p:ext uri="{BB962C8B-B14F-4D97-AF65-F5344CB8AC3E}">
        <p14:creationId xmlns:p14="http://schemas.microsoft.com/office/powerpoint/2010/main" val="154734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Pet 3:1-6, Husband</a:t>
            </a:r>
          </a:p>
          <a:p>
            <a:pPr lvl="1"/>
            <a:r>
              <a:rPr lang="en-US" dirty="0"/>
              <a:t>God’s Order</a:t>
            </a:r>
          </a:p>
          <a:p>
            <a:pPr lvl="2"/>
            <a:r>
              <a:rPr lang="en-US" dirty="0"/>
              <a:t>1 Cor 11:3, God’s Hierarchy </a:t>
            </a:r>
          </a:p>
          <a:p>
            <a:pPr lvl="2"/>
            <a:r>
              <a:rPr lang="en-US" dirty="0"/>
              <a:t>1 Tim 2:13-14, The order of Creation</a:t>
            </a:r>
          </a:p>
          <a:p>
            <a:pPr lvl="1"/>
            <a:r>
              <a:rPr lang="en-US" dirty="0"/>
              <a:t>In the Church</a:t>
            </a:r>
          </a:p>
          <a:p>
            <a:pPr lvl="2"/>
            <a:r>
              <a:rPr lang="en-US" dirty="0"/>
              <a:t>1 Tim 2:11-12, Women leadership addressed</a:t>
            </a:r>
          </a:p>
          <a:p>
            <a:pPr lvl="3"/>
            <a:r>
              <a:rPr lang="en-US" dirty="0"/>
              <a:t>1 Cor 14:34-35, Women leadership addressed</a:t>
            </a:r>
          </a:p>
          <a:p>
            <a:pPr lvl="2"/>
            <a:r>
              <a:rPr lang="en-US" dirty="0"/>
              <a:t>1 Tim 3:1-13, Men leadership addressed</a:t>
            </a:r>
          </a:p>
        </p:txBody>
      </p:sp>
    </p:spTree>
    <p:extLst>
      <p:ext uri="{BB962C8B-B14F-4D97-AF65-F5344CB8AC3E}">
        <p14:creationId xmlns:p14="http://schemas.microsoft.com/office/powerpoint/2010/main" val="174703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Pet 3:7, Husbands </a:t>
            </a:r>
          </a:p>
          <a:p>
            <a:pPr lvl="1"/>
            <a:r>
              <a:rPr lang="en-US" dirty="0"/>
              <a:t>Honor their Wife</a:t>
            </a:r>
          </a:p>
          <a:p>
            <a:pPr lvl="1"/>
            <a:r>
              <a:rPr lang="en-US" dirty="0"/>
              <a:t>NOT</a:t>
            </a:r>
          </a:p>
          <a:p>
            <a:pPr lvl="2"/>
            <a:r>
              <a:rPr lang="en-US" dirty="0"/>
              <a:t>Who is better or greater</a:t>
            </a:r>
          </a:p>
          <a:p>
            <a:pPr lvl="2"/>
            <a:r>
              <a:rPr lang="en-US" dirty="0"/>
              <a:t>Putting one in their place</a:t>
            </a:r>
          </a:p>
          <a:p>
            <a:pPr lvl="2"/>
            <a:r>
              <a:rPr lang="en-US" dirty="0"/>
              <a:t>Those are qualities of Lords</a:t>
            </a:r>
          </a:p>
        </p:txBody>
      </p:sp>
    </p:spTree>
    <p:extLst>
      <p:ext uri="{BB962C8B-B14F-4D97-AF65-F5344CB8AC3E}">
        <p14:creationId xmlns:p14="http://schemas.microsoft.com/office/powerpoint/2010/main" val="58811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Pet 3:7, Husbands </a:t>
            </a:r>
          </a:p>
          <a:p>
            <a:pPr lvl="1"/>
            <a:r>
              <a:rPr lang="en-US" dirty="0"/>
              <a:t>Honor their Wife</a:t>
            </a:r>
          </a:p>
          <a:p>
            <a:pPr lvl="1"/>
            <a:r>
              <a:rPr lang="en-US" dirty="0"/>
              <a:t>That of mutual respect</a:t>
            </a:r>
          </a:p>
          <a:p>
            <a:pPr lvl="2"/>
            <a:r>
              <a:rPr lang="en-US" dirty="0"/>
              <a:t>Husband is not the wife</a:t>
            </a:r>
          </a:p>
          <a:p>
            <a:pPr lvl="2"/>
            <a:r>
              <a:rPr lang="en-US" dirty="0"/>
              <a:t>Wife is not the husband</a:t>
            </a:r>
          </a:p>
        </p:txBody>
      </p:sp>
    </p:spTree>
    <p:extLst>
      <p:ext uri="{BB962C8B-B14F-4D97-AF65-F5344CB8AC3E}">
        <p14:creationId xmlns:p14="http://schemas.microsoft.com/office/powerpoint/2010/main" val="277778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30" y="286604"/>
            <a:ext cx="7913230" cy="1142127"/>
          </a:xfrm>
        </p:spPr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Societies View</a:t>
            </a:r>
          </a:p>
          <a:p>
            <a:pPr lvl="1"/>
            <a:r>
              <a:rPr lang="en-US" dirty="0"/>
              <a:t>TV presents a distorted view of the family </a:t>
            </a:r>
          </a:p>
          <a:p>
            <a:pPr lvl="2"/>
            <a:r>
              <a:rPr lang="en-US" dirty="0"/>
              <a:t>Husbands are imbeciles</a:t>
            </a:r>
          </a:p>
          <a:p>
            <a:pPr lvl="2"/>
            <a:r>
              <a:rPr lang="en-US" dirty="0"/>
              <a:t>Women are to be conquered</a:t>
            </a:r>
          </a:p>
          <a:p>
            <a:pPr lvl="2"/>
            <a:r>
              <a:rPr lang="en-US" dirty="0"/>
              <a:t>Children are openly rebellious, condescending</a:t>
            </a:r>
          </a:p>
          <a:p>
            <a:pPr lvl="2"/>
            <a:r>
              <a:rPr lang="en-US" dirty="0"/>
              <a:t>NOW (National Organization of Women)</a:t>
            </a:r>
          </a:p>
          <a:p>
            <a:pPr lvl="3"/>
            <a:r>
              <a:rPr lang="en-US" dirty="0"/>
              <a:t>Compete with and rule over Man</a:t>
            </a:r>
          </a:p>
          <a:p>
            <a:pPr lvl="1"/>
            <a:r>
              <a:rPr lang="en-US" dirty="0"/>
              <a:t>Poisoned view of the Family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0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Leadership </a:t>
            </a:r>
            <a:br>
              <a:rPr lang="en-US" dirty="0"/>
            </a:br>
            <a:r>
              <a:rPr lang="en-US" dirty="0"/>
              <a:t>In 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Man is head of the Family</a:t>
            </a:r>
          </a:p>
          <a:p>
            <a:pPr lvl="1"/>
            <a:r>
              <a:rPr lang="en-US" dirty="0"/>
              <a:t>Meekness to Rule in the Heart</a:t>
            </a:r>
          </a:p>
          <a:p>
            <a:pPr lvl="1"/>
            <a:r>
              <a:rPr lang="en-US" dirty="0"/>
              <a:t>Mutual Respect for each other</a:t>
            </a:r>
          </a:p>
          <a:p>
            <a:pPr lvl="2"/>
            <a:r>
              <a:rPr lang="en-US" dirty="0"/>
              <a:t>Strengths</a:t>
            </a:r>
          </a:p>
          <a:p>
            <a:pPr lvl="2"/>
            <a:r>
              <a:rPr lang="en-US" dirty="0"/>
              <a:t>Weaknesses</a:t>
            </a:r>
          </a:p>
        </p:txBody>
      </p:sp>
    </p:spTree>
    <p:extLst>
      <p:ext uri="{BB962C8B-B14F-4D97-AF65-F5344CB8AC3E}">
        <p14:creationId xmlns:p14="http://schemas.microsoft.com/office/powerpoint/2010/main" val="308605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 of Leadership </a:t>
            </a:r>
          </a:p>
          <a:p>
            <a:pPr lvl="1"/>
            <a:r>
              <a:rPr lang="en-US" dirty="0"/>
              <a:t>What does God say about Leadership?</a:t>
            </a:r>
          </a:p>
          <a:p>
            <a:pPr lvl="1"/>
            <a:r>
              <a:rPr lang="en-US" dirty="0"/>
              <a:t>Jew’s Culture</a:t>
            </a:r>
          </a:p>
          <a:p>
            <a:pPr lvl="2"/>
            <a:r>
              <a:rPr lang="en-US" dirty="0"/>
              <a:t>Mt 23:5-12, Scribes &amp; Pharisees</a:t>
            </a:r>
          </a:p>
          <a:p>
            <a:pPr lvl="2"/>
            <a:r>
              <a:rPr lang="en-US" dirty="0"/>
              <a:t>Mt 6:1-18, rebuking works that are performed to be seen of men</a:t>
            </a:r>
          </a:p>
          <a:p>
            <a:pPr lvl="1"/>
            <a:r>
              <a:rPr lang="en-US" dirty="0"/>
              <a:t>Apostles</a:t>
            </a:r>
          </a:p>
          <a:p>
            <a:pPr lvl="2"/>
            <a:r>
              <a:rPr lang="en-US" dirty="0"/>
              <a:t>Lk 22:24-30, arguing over who was to be greatest</a:t>
            </a:r>
          </a:p>
          <a:p>
            <a:pPr lvl="2"/>
            <a:r>
              <a:rPr lang="en-US" dirty="0"/>
              <a:t>Mt 20:20-28, James &amp; John</a:t>
            </a:r>
          </a:p>
        </p:txBody>
      </p:sp>
    </p:spTree>
    <p:extLst>
      <p:ext uri="{BB962C8B-B14F-4D97-AF65-F5344CB8AC3E}">
        <p14:creationId xmlns:p14="http://schemas.microsoft.com/office/powerpoint/2010/main" val="125668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 of Leadership </a:t>
            </a:r>
          </a:p>
          <a:p>
            <a:pPr lvl="1"/>
            <a:r>
              <a:rPr lang="en-US" dirty="0"/>
              <a:t>Early Church </a:t>
            </a:r>
          </a:p>
          <a:p>
            <a:pPr lvl="2"/>
            <a:r>
              <a:rPr lang="en-US" dirty="0"/>
              <a:t>Acts 5:1-11, Ananias &amp; Sapphira</a:t>
            </a:r>
          </a:p>
          <a:p>
            <a:pPr lvl="2"/>
            <a:r>
              <a:rPr lang="en-US" dirty="0"/>
              <a:t>1 Corinthians, rampant in church</a:t>
            </a:r>
          </a:p>
          <a:p>
            <a:pPr lvl="2"/>
            <a:r>
              <a:rPr lang="en-US" dirty="0"/>
              <a:t>Phil 2:1-11, instructions to the church</a:t>
            </a:r>
          </a:p>
          <a:p>
            <a:pPr lvl="2"/>
            <a:r>
              <a:rPr lang="en-US" dirty="0"/>
              <a:t>Jas 2:1-9, prejudice among Christians</a:t>
            </a:r>
          </a:p>
          <a:p>
            <a:pPr lvl="2"/>
            <a:r>
              <a:rPr lang="en-US" dirty="0"/>
              <a:t>III Jn 9, Diotrephes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43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 of Leadership</a:t>
            </a:r>
          </a:p>
          <a:p>
            <a:pPr lvl="1"/>
            <a:r>
              <a:rPr lang="en-US" dirty="0"/>
              <a:t>Jesus taught and Jesus was a servant</a:t>
            </a:r>
          </a:p>
          <a:p>
            <a:pPr lvl="2"/>
            <a:r>
              <a:rPr lang="en-US" dirty="0"/>
              <a:t>Lk 22:26, but you shall not be so</a:t>
            </a:r>
          </a:p>
          <a:p>
            <a:pPr lvl="3"/>
            <a:r>
              <a:rPr lang="en-US" dirty="0"/>
              <a:t>he that is greatest, let him be as the younger</a:t>
            </a:r>
          </a:p>
          <a:p>
            <a:pPr lvl="3"/>
            <a:r>
              <a:rPr lang="en-US" dirty="0"/>
              <a:t>he that is chief, as he that doth serve.</a:t>
            </a:r>
          </a:p>
          <a:p>
            <a:pPr lvl="2"/>
            <a:r>
              <a:rPr lang="en-US" dirty="0"/>
              <a:t>Mt 20:26-27, But it shall not be so among you</a:t>
            </a:r>
          </a:p>
          <a:p>
            <a:pPr lvl="3"/>
            <a:r>
              <a:rPr lang="en-US" dirty="0"/>
              <a:t>whosoever will be great, let him be your minister</a:t>
            </a:r>
          </a:p>
          <a:p>
            <a:pPr lvl="3"/>
            <a:r>
              <a:rPr lang="en-US" dirty="0"/>
              <a:t>whosoever will be chief, let him be your servant</a:t>
            </a:r>
          </a:p>
        </p:txBody>
      </p:sp>
    </p:spTree>
    <p:extLst>
      <p:ext uri="{BB962C8B-B14F-4D97-AF65-F5344CB8AC3E}">
        <p14:creationId xmlns:p14="http://schemas.microsoft.com/office/powerpoint/2010/main" val="205981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Pet 2:13-20, the Christian and Subjection (Servitude) </a:t>
            </a:r>
          </a:p>
          <a:p>
            <a:pPr lvl="1"/>
            <a:r>
              <a:rPr lang="en-US" dirty="0"/>
              <a:t>The Attitude of a Servant!</a:t>
            </a:r>
          </a:p>
          <a:p>
            <a:pPr lvl="1"/>
            <a:r>
              <a:rPr lang="en-US" dirty="0"/>
              <a:t>Government</a:t>
            </a:r>
          </a:p>
          <a:p>
            <a:pPr lvl="1"/>
            <a:r>
              <a:rPr lang="en-US" dirty="0"/>
              <a:t>Employer </a:t>
            </a:r>
          </a:p>
          <a:p>
            <a:r>
              <a:rPr lang="en-US" dirty="0"/>
              <a:t>1 Pet 2:21-25, Jesus our Example</a:t>
            </a:r>
          </a:p>
          <a:p>
            <a:pPr lvl="1"/>
            <a:r>
              <a:rPr lang="en-US" dirty="0"/>
              <a:t>Subjection, Meekness, and Suffering </a:t>
            </a:r>
          </a:p>
        </p:txBody>
      </p:sp>
    </p:spTree>
    <p:extLst>
      <p:ext uri="{BB962C8B-B14F-4D97-AF65-F5344CB8AC3E}">
        <p14:creationId xmlns:p14="http://schemas.microsoft.com/office/powerpoint/2010/main" val="398374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Pet 3:1-4, Wife</a:t>
            </a:r>
          </a:p>
          <a:p>
            <a:pPr lvl="1"/>
            <a:r>
              <a:rPr lang="en-US" dirty="0"/>
              <a:t>Subject to Husband</a:t>
            </a:r>
          </a:p>
          <a:p>
            <a:pPr lvl="1"/>
            <a:r>
              <a:rPr lang="en-US" dirty="0"/>
              <a:t>Tit 2:5, Young women are to be obedient to their Husbands.</a:t>
            </a:r>
          </a:p>
          <a:p>
            <a:pPr lvl="1"/>
            <a:r>
              <a:rPr lang="en-US" dirty="0"/>
              <a:t>Eph 5:22-24, Wives to be subject to husband as unto the Lord, Husband is head of the wife even as Christ is head of the Church.</a:t>
            </a:r>
          </a:p>
        </p:txBody>
      </p:sp>
    </p:spTree>
    <p:extLst>
      <p:ext uri="{BB962C8B-B14F-4D97-AF65-F5344CB8AC3E}">
        <p14:creationId xmlns:p14="http://schemas.microsoft.com/office/powerpoint/2010/main" val="408224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Pet 3:4, Meek and Quiet Spirit</a:t>
            </a:r>
          </a:p>
          <a:p>
            <a:pPr lvl="1"/>
            <a:r>
              <a:rPr lang="en-US" dirty="0"/>
              <a:t>The stronger submitting to the weaker</a:t>
            </a:r>
          </a:p>
          <a:p>
            <a:pPr lvl="2"/>
            <a:r>
              <a:rPr lang="en-US" dirty="0"/>
              <a:t>Attitude of Subjection</a:t>
            </a:r>
          </a:p>
          <a:p>
            <a:pPr lvl="2"/>
            <a:r>
              <a:rPr lang="en-US" dirty="0"/>
              <a:t>Not weak but meek</a:t>
            </a:r>
          </a:p>
          <a:p>
            <a:pPr lvl="1"/>
            <a:r>
              <a:rPr lang="en-US" dirty="0"/>
              <a:t>World says: Compete with Spouse</a:t>
            </a:r>
          </a:p>
          <a:p>
            <a:pPr lvl="1"/>
            <a:r>
              <a:rPr lang="en-US" dirty="0"/>
              <a:t>God Says: Complete Spouse</a:t>
            </a:r>
          </a:p>
          <a:p>
            <a:pPr lvl="2"/>
            <a:r>
              <a:rPr lang="en-US" dirty="0"/>
              <a:t>Gen 2:18</a:t>
            </a:r>
          </a:p>
        </p:txBody>
      </p:sp>
    </p:spTree>
    <p:extLst>
      <p:ext uri="{BB962C8B-B14F-4D97-AF65-F5344CB8AC3E}">
        <p14:creationId xmlns:p14="http://schemas.microsoft.com/office/powerpoint/2010/main" val="91480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Order – </a:t>
            </a:r>
            <a:br>
              <a:rPr lang="en-US" dirty="0"/>
            </a:br>
            <a:r>
              <a:rPr lang="en-US" dirty="0"/>
              <a:t>The Family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136BC3E-F1BE-4525-B779-37BDCF7E65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Virtue in Old Testament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Army 56x</a:t>
            </a:r>
          </a:p>
          <a:p>
            <a:r>
              <a:rPr lang="en-US" dirty="0"/>
              <a:t>Man of valor 37x</a:t>
            </a:r>
          </a:p>
          <a:p>
            <a:r>
              <a:rPr lang="en-US" dirty="0"/>
              <a:t>Host 29x</a:t>
            </a:r>
          </a:p>
          <a:p>
            <a:r>
              <a:rPr lang="en-US" dirty="0"/>
              <a:t>Forces 14x</a:t>
            </a:r>
          </a:p>
          <a:p>
            <a:r>
              <a:rPr lang="en-US" dirty="0"/>
              <a:t>Valiant 13x</a:t>
            </a:r>
          </a:p>
          <a:p>
            <a:r>
              <a:rPr lang="en-US" dirty="0"/>
              <a:t>Strength12x</a:t>
            </a:r>
          </a:p>
          <a:p>
            <a:r>
              <a:rPr lang="en-US" dirty="0"/>
              <a:t>Riches 11x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6ECC54A-9156-41AB-A161-26C9104EF98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Wealth 10x</a:t>
            </a:r>
          </a:p>
          <a:p>
            <a:r>
              <a:rPr lang="en-US" dirty="0"/>
              <a:t>Power 9x</a:t>
            </a:r>
          </a:p>
          <a:p>
            <a:r>
              <a:rPr lang="en-US" dirty="0"/>
              <a:t>Substance 8x</a:t>
            </a:r>
          </a:p>
          <a:p>
            <a:r>
              <a:rPr lang="en-US" dirty="0"/>
              <a:t>Might 6x</a:t>
            </a:r>
          </a:p>
          <a:p>
            <a:r>
              <a:rPr lang="en-US" dirty="0"/>
              <a:t>Strong 5x</a:t>
            </a:r>
          </a:p>
          <a:p>
            <a:r>
              <a:rPr lang="en-US" dirty="0"/>
              <a:t>Virtuous 4x</a:t>
            </a:r>
          </a:p>
          <a:p>
            <a:r>
              <a:rPr lang="en-US" dirty="0" err="1"/>
              <a:t>Misc</a:t>
            </a:r>
            <a:r>
              <a:rPr lang="en-US" dirty="0"/>
              <a:t> 29x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9AD5C2D6-48BE-468B-84E7-762EF652A714}"/>
              </a:ext>
            </a:extLst>
          </p:cNvPr>
          <p:cNvSpPr txBox="1">
            <a:spLocks/>
          </p:cNvSpPr>
          <p:nvPr/>
        </p:nvSpPr>
        <p:spPr>
          <a:xfrm>
            <a:off x="8812978" y="2628900"/>
            <a:ext cx="2769422" cy="4076691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2CC45B4-5FA3-4826-B270-30244E3594FF}"/>
              </a:ext>
            </a:extLst>
          </p:cNvPr>
          <p:cNvSpPr txBox="1">
            <a:spLocks/>
          </p:cNvSpPr>
          <p:nvPr/>
        </p:nvSpPr>
        <p:spPr>
          <a:xfrm>
            <a:off x="-3100832" y="1964209"/>
            <a:ext cx="5384800" cy="407669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19113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>
                  <a:lumMod val="50000"/>
                </a:schemeClr>
              </a:buClr>
              <a:buSzPct val="70000"/>
              <a:buFont typeface="Wingdings" panose="05000000000000000000" pitchFamily="2" charset="2"/>
              <a:buChar char="v"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452438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58888" indent="-358775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>
                  <a:lumMod val="50000"/>
                </a:schemeClr>
              </a:buClr>
              <a:buSzPct val="75000"/>
              <a:buFont typeface="Wingdings" panose="05000000000000000000" pitchFamily="2" charset="2"/>
              <a:buChar char="Ø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17625" indent="-182563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250739A-AAA6-4E88-98FF-0C44FD1B8A9C}"/>
              </a:ext>
            </a:extLst>
          </p:cNvPr>
          <p:cNvSpPr/>
          <p:nvPr/>
        </p:nvSpPr>
        <p:spPr>
          <a:xfrm>
            <a:off x="475488" y="2305050"/>
            <a:ext cx="1705405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1666596-89CB-49F4-9CE5-DD87AD56C9B8}"/>
              </a:ext>
            </a:extLst>
          </p:cNvPr>
          <p:cNvSpPr/>
          <p:nvPr/>
        </p:nvSpPr>
        <p:spPr>
          <a:xfrm>
            <a:off x="457200" y="2952750"/>
            <a:ext cx="2857500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A977293-E435-4B77-B162-5862A55E90C5}"/>
              </a:ext>
            </a:extLst>
          </p:cNvPr>
          <p:cNvSpPr/>
          <p:nvPr/>
        </p:nvSpPr>
        <p:spPr>
          <a:xfrm>
            <a:off x="475488" y="3543300"/>
            <a:ext cx="1705405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45D9DA1-2C12-4B43-B670-3C6ABEC248A1}"/>
              </a:ext>
            </a:extLst>
          </p:cNvPr>
          <p:cNvSpPr/>
          <p:nvPr/>
        </p:nvSpPr>
        <p:spPr>
          <a:xfrm>
            <a:off x="512064" y="4057650"/>
            <a:ext cx="1705405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B9E05AF-C097-4FC9-8D38-45BC905B63D9}"/>
              </a:ext>
            </a:extLst>
          </p:cNvPr>
          <p:cNvSpPr/>
          <p:nvPr/>
        </p:nvSpPr>
        <p:spPr>
          <a:xfrm>
            <a:off x="573024" y="4629150"/>
            <a:ext cx="1705405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9468DF-D8B4-4B16-B0AB-5B0C36B3B667}"/>
              </a:ext>
            </a:extLst>
          </p:cNvPr>
          <p:cNvSpPr/>
          <p:nvPr/>
        </p:nvSpPr>
        <p:spPr>
          <a:xfrm>
            <a:off x="475488" y="5200650"/>
            <a:ext cx="2147546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E9A4E32-5CCA-456C-AA00-A7DD69E9803E}"/>
              </a:ext>
            </a:extLst>
          </p:cNvPr>
          <p:cNvSpPr/>
          <p:nvPr/>
        </p:nvSpPr>
        <p:spPr>
          <a:xfrm>
            <a:off x="4629150" y="4057650"/>
            <a:ext cx="1705405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2DA9872-509F-47F4-8592-FE8ACF5B300A}"/>
              </a:ext>
            </a:extLst>
          </p:cNvPr>
          <p:cNvSpPr/>
          <p:nvPr/>
        </p:nvSpPr>
        <p:spPr>
          <a:xfrm>
            <a:off x="4665726" y="4629150"/>
            <a:ext cx="1705405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2B6E7CD-0E81-4EC4-BDFE-5B916FEAC359}"/>
              </a:ext>
            </a:extLst>
          </p:cNvPr>
          <p:cNvSpPr/>
          <p:nvPr/>
        </p:nvSpPr>
        <p:spPr>
          <a:xfrm>
            <a:off x="4665726" y="2914650"/>
            <a:ext cx="1705405" cy="4762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3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491</TotalTime>
  <Words>900</Words>
  <Application>Microsoft Office PowerPoint</Application>
  <PresentationFormat>On-screen Show (4:3)</PresentationFormat>
  <Paragraphs>184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Bookman Old Style</vt:lpstr>
      <vt:lpstr>Calibri</vt:lpstr>
      <vt:lpstr>Calibri Light</vt:lpstr>
      <vt:lpstr>Tahoma</vt:lpstr>
      <vt:lpstr>Wingdings</vt:lpstr>
      <vt:lpstr>Retrospect</vt:lpstr>
      <vt:lpstr>God’s Order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 The Family</vt:lpstr>
      <vt:lpstr>God’s Order – Leadership  In The Family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Parenting</dc:title>
  <dc:creator>rdward</dc:creator>
  <cp:lastModifiedBy>Ross Ward</cp:lastModifiedBy>
  <cp:revision>170</cp:revision>
  <dcterms:created xsi:type="dcterms:W3CDTF">2018-08-21T14:46:22Z</dcterms:created>
  <dcterms:modified xsi:type="dcterms:W3CDTF">2019-08-25T21:03:52Z</dcterms:modified>
</cp:coreProperties>
</file>