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000" autoAdjust="0"/>
  </p:normalViewPr>
  <p:slideViewPr>
    <p:cSldViewPr snapToGrid="0">
      <p:cViewPr varScale="1">
        <p:scale>
          <a:sx n="76" d="100"/>
          <a:sy n="76" d="100"/>
        </p:scale>
        <p:origin x="8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C7E395-A6C7-423E-A6B5-2113012EDA6F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3EB35-5406-46D6-B084-3A9476FC9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26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From the lesson on being a servant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3EB35-5406-46D6-B084-3A9476FC94E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285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Meekness, submission, Humility, forbearance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3EB35-5406-46D6-B084-3A9476FC94E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329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984128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05744" y="2140571"/>
            <a:ext cx="7543800" cy="1450757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44009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005" y="227881"/>
            <a:ext cx="8240926" cy="1450757"/>
          </a:xfrm>
        </p:spPr>
        <p:txBody>
          <a:bodyPr anchor="t">
            <a:normAutofit/>
          </a:bodyPr>
          <a:lstStyle>
            <a:lvl1pPr>
              <a:defRPr sz="6000" b="1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947" y="1854123"/>
            <a:ext cx="8816829" cy="4404064"/>
          </a:xfrm>
        </p:spPr>
        <p:txBody>
          <a:bodyPr/>
          <a:lstStyle>
            <a:lvl1pPr marL="461963" indent="-461963">
              <a:buSzPct val="75000"/>
              <a:buFont typeface="Wingdings" panose="05000000000000000000" pitchFamily="2" charset="2"/>
              <a:buChar char="v"/>
              <a:defRPr sz="3600" b="1"/>
            </a:lvl1pPr>
            <a:lvl2pPr marL="914400" indent="-457200">
              <a:buSzPct val="85000"/>
              <a:buFont typeface="Wingdings" panose="05000000000000000000" pitchFamily="2" charset="2"/>
              <a:buChar char="Ø"/>
              <a:defRPr sz="3200"/>
            </a:lvl2pPr>
            <a:lvl3pPr marL="1257300" indent="-349250">
              <a:buSzPct val="75000"/>
              <a:buFont typeface="Wingdings" panose="05000000000000000000" pitchFamily="2" charset="2"/>
              <a:buChar char="q"/>
              <a:defRPr sz="3200" i="1"/>
            </a:lvl3pPr>
            <a:lvl4pPr marL="1547813" indent="-182563">
              <a:defRPr/>
            </a:lvl4pPr>
            <a:lvl5pPr marL="1714500" indent="-182563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2903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 anchor="t">
            <a:normAutofit/>
          </a:bodyPr>
          <a:lstStyle>
            <a:lvl1pPr>
              <a:defRPr sz="6000" b="1">
                <a:latin typeface="Arabic Typesetting" panose="03020402040406030203" pitchFamily="66" charset="-78"/>
                <a:cs typeface="Arabic Typesetting" panose="03020402040406030203" pitchFamily="66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7543800" cy="736282"/>
          </a:xfrm>
        </p:spPr>
        <p:txBody>
          <a:bodyPr wrap="none" lIns="91440" rIns="91440" anchor="ctr">
            <a:noAutofit/>
          </a:bodyPr>
          <a:lstStyle>
            <a:lvl1pPr marL="0" indent="0">
              <a:buNone/>
              <a:defRPr sz="28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90724"/>
            <a:ext cx="3703320" cy="3717798"/>
          </a:xfrm>
        </p:spPr>
        <p:txBody>
          <a:bodyPr/>
          <a:lstStyle>
            <a:lvl1pPr>
              <a:defRPr sz="2800" b="1"/>
            </a:lvl1pPr>
            <a:lvl2pPr marL="687388" indent="-487363">
              <a:buSzPct val="75000"/>
              <a:buFont typeface="Wingdings" panose="05000000000000000000" pitchFamily="2" charset="2"/>
              <a:buChar char="q"/>
              <a:defRPr sz="3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90723"/>
            <a:ext cx="3703320" cy="3717798"/>
          </a:xfrm>
        </p:spPr>
        <p:txBody>
          <a:bodyPr vert="horz" lIns="0" tIns="45720" rIns="0" bIns="45720" rtlCol="0">
            <a:normAutofit/>
          </a:bodyPr>
          <a:lstStyle>
            <a:lvl1pPr>
              <a:defRPr lang="en-US" sz="2800" b="1" smtClean="0"/>
            </a:lvl1pPr>
            <a:lvl2pPr>
              <a:defRPr lang="en-US" sz="3200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 dirty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marL="687388" lvl="1" indent="-487363">
              <a:buSzPct val="75000"/>
              <a:buFont typeface="Wingdings" panose="05000000000000000000" pitchFamily="2" charset="2"/>
              <a:buChar char="q"/>
            </a:pPr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558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F5FB3-01AC-498D-8A58-71AC7DEA7FCA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650F-64A2-4B7F-9DB3-3D2DD54BC12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9736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 anchor="t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>
            <a:lvl1pPr>
              <a:defRPr sz="3200"/>
            </a:lvl1pPr>
            <a:lvl2pPr marL="569913" indent="-369888">
              <a:buSzPct val="75000"/>
              <a:buFont typeface="Wingdings" panose="05000000000000000000" pitchFamily="2" charset="2"/>
              <a:buChar char="q"/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 vert="horz" lIns="0" tIns="45720" rIns="0" bIns="45720" rtlCol="0">
            <a:normAutofit/>
          </a:bodyPr>
          <a:lstStyle>
            <a:lvl1pPr>
              <a:defRPr lang="en-US" sz="3200" dirty="0" smtClean="0"/>
            </a:lvl1pPr>
            <a:lvl2pPr>
              <a:defRPr lang="en-US" sz="2800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marL="569913" lvl="1" indent="-369888">
              <a:buSzPct val="75000"/>
              <a:buFont typeface="Wingdings" panose="05000000000000000000" pitchFamily="2" charset="2"/>
              <a:buChar char="q"/>
            </a:pPr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170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F5FB3-01AC-498D-8A58-71AC7DEA7FCA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650F-64A2-4B7F-9DB3-3D2DD54BC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456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F5FB3-01AC-498D-8A58-71AC7DEA7FCA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650F-64A2-4B7F-9DB3-3D2DD54BC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494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4A9F5FB3-01AC-498D-8A58-71AC7DEA7FCA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CB650F-64A2-4B7F-9DB3-3D2DD54BC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851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A9F5FB3-01AC-498D-8A58-71AC7DEA7FCA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2CB650F-64A2-4B7F-9DB3-3D2DD54BC12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3729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1" r:id="rId3"/>
    <p:sldLayoutId id="2147483699" r:id="rId4"/>
    <p:sldLayoutId id="2147483700" r:id="rId5"/>
    <p:sldLayoutId id="2147483702" r:id="rId6"/>
    <p:sldLayoutId id="2147483703" r:id="rId7"/>
    <p:sldLayoutId id="2147483704" r:id="rId8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canthuseducation.org/.a/6a016304ef23e4970d0168ebb0cf3b970c-pi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postles and Markets Intr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9144000" cy="509415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2186" y="2723104"/>
            <a:ext cx="7543800" cy="1004836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</a:rPr>
              <a:t>Barnabas</a:t>
            </a:r>
            <a:br>
              <a:rPr lang="en-US" sz="6600" b="1" dirty="0">
                <a:solidFill>
                  <a:schemeClr val="bg1"/>
                </a:solidFill>
              </a:rPr>
            </a:br>
            <a:r>
              <a:rPr lang="en-US" sz="6600" b="1" dirty="0">
                <a:solidFill>
                  <a:schemeClr val="bg1"/>
                </a:solidFill>
              </a:rPr>
              <a:t>A Servant</a:t>
            </a:r>
            <a:br>
              <a:rPr lang="en-US" sz="6600" b="1" dirty="0">
                <a:solidFill>
                  <a:schemeClr val="bg1"/>
                </a:solidFill>
              </a:rPr>
            </a:br>
            <a:endParaRPr lang="en-US" sz="66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6005" y="5094151"/>
            <a:ext cx="7543800" cy="1232804"/>
          </a:xfrm>
        </p:spPr>
        <p:txBody>
          <a:bodyPr>
            <a:normAutofit/>
          </a:bodyPr>
          <a:lstStyle/>
          <a:p>
            <a:pPr algn="ctr"/>
            <a:r>
              <a:rPr lang="en-US" sz="3000" b="1" dirty="0">
                <a:solidFill>
                  <a:schemeClr val="tx1"/>
                </a:solidFill>
                <a:latin typeface="+mn-lt"/>
              </a:rPr>
              <a:t>Encourager</a:t>
            </a:r>
          </a:p>
          <a:p>
            <a:pPr algn="ctr"/>
            <a:r>
              <a:rPr lang="en-US" sz="3000" b="1" dirty="0">
                <a:solidFill>
                  <a:schemeClr val="tx1"/>
                </a:solidFill>
                <a:latin typeface="+mn-lt"/>
              </a:rPr>
              <a:t>Acts 4:31-37</a:t>
            </a:r>
          </a:p>
        </p:txBody>
      </p:sp>
    </p:spTree>
    <p:extLst>
      <p:ext uri="{BB962C8B-B14F-4D97-AF65-F5344CB8AC3E}">
        <p14:creationId xmlns:p14="http://schemas.microsoft.com/office/powerpoint/2010/main" val="724478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Barnabas Encourager</a:t>
            </a:r>
            <a:br>
              <a:rPr lang="en-US"/>
            </a:br>
            <a:r>
              <a:rPr lang="en-US"/>
              <a:t>His 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1963" indent="-461963"/>
            <a:r>
              <a:rPr lang="en-US" dirty="0"/>
              <a:t>Acts 4:31-37, Barnabas Active in Early Jerusalem Church</a:t>
            </a:r>
          </a:p>
          <a:p>
            <a:r>
              <a:rPr lang="en-US" dirty="0"/>
              <a:t>Acts 9:26-30, Approached Saul</a:t>
            </a:r>
          </a:p>
          <a:p>
            <a:r>
              <a:rPr lang="en-US" dirty="0"/>
              <a:t>Acts 11:19-24, Barnabas Active in Antioch</a:t>
            </a:r>
          </a:p>
          <a:p>
            <a:r>
              <a:rPr lang="en-US" dirty="0"/>
              <a:t>Acts 11:25-26, Barnabas seeks out Paul</a:t>
            </a:r>
          </a:p>
          <a:p>
            <a:r>
              <a:rPr lang="en-US" dirty="0"/>
              <a:t>Acts 15:35-41, Barnabas Takes John Mark</a:t>
            </a:r>
          </a:p>
        </p:txBody>
      </p:sp>
    </p:spTree>
    <p:extLst>
      <p:ext uri="{BB962C8B-B14F-4D97-AF65-F5344CB8AC3E}">
        <p14:creationId xmlns:p14="http://schemas.microsoft.com/office/powerpoint/2010/main" val="273884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Barnabas Encourager</a:t>
            </a:r>
            <a:br>
              <a:rPr lang="en-US" dirty="0"/>
            </a:br>
            <a:r>
              <a:rPr lang="en-US" dirty="0"/>
              <a:t>Being a Barnabas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Barnabas Sacrificed of Himself</a:t>
            </a:r>
          </a:p>
          <a:p>
            <a:pPr lvl="1"/>
            <a:r>
              <a:rPr lang="en-US" dirty="0"/>
              <a:t>Giving of his property for the poor</a:t>
            </a:r>
          </a:p>
          <a:p>
            <a:r>
              <a:rPr lang="en-US" dirty="0"/>
              <a:t>Barnabas Advocated for Others</a:t>
            </a:r>
          </a:p>
          <a:p>
            <a:pPr lvl="1"/>
            <a:r>
              <a:rPr lang="en-US" dirty="0"/>
              <a:t>Paul &amp; John Mark</a:t>
            </a:r>
          </a:p>
          <a:p>
            <a:r>
              <a:rPr lang="en-US" dirty="0"/>
              <a:t>Barnabas Developed (Employed) others in his Work</a:t>
            </a:r>
          </a:p>
          <a:p>
            <a:pPr lvl="1"/>
            <a:r>
              <a:rPr lang="en-US" dirty="0"/>
              <a:t>Paul &amp; John Mark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23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Barnabas Encourager</a:t>
            </a:r>
            <a:br>
              <a:rPr lang="en-US"/>
            </a:br>
            <a:r>
              <a:rPr lang="en-US"/>
              <a:t>Being a Barnabas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all have a Purpose and Ability</a:t>
            </a:r>
          </a:p>
          <a:p>
            <a:pPr lvl="1"/>
            <a:r>
              <a:rPr lang="en-US" dirty="0"/>
              <a:t>Mt 25:14-30, 5, 2, &amp; 1 talent men</a:t>
            </a:r>
          </a:p>
          <a:p>
            <a:pPr lvl="1"/>
            <a:r>
              <a:rPr lang="en-US" dirty="0"/>
              <a:t>I Cor 12:1-31, Various Gifts</a:t>
            </a:r>
          </a:p>
          <a:p>
            <a:pPr lvl="1"/>
            <a:r>
              <a:rPr lang="en-US" dirty="0"/>
              <a:t>Rom 12:3-9, Various Abilities</a:t>
            </a:r>
          </a:p>
          <a:p>
            <a:pPr lvl="1"/>
            <a:r>
              <a:rPr lang="en-US" dirty="0"/>
              <a:t>Eph 4:7-16, Various Offices</a:t>
            </a:r>
          </a:p>
          <a:p>
            <a:pPr lvl="1"/>
            <a:r>
              <a:rPr lang="en-US" dirty="0"/>
              <a:t>Tit. 2:3-5, Importance of Women</a:t>
            </a:r>
          </a:p>
          <a:p>
            <a:pPr lvl="1"/>
            <a:r>
              <a:rPr lang="en-US" dirty="0"/>
              <a:t>I </a:t>
            </a:r>
            <a:r>
              <a:rPr lang="en-US" dirty="0" err="1"/>
              <a:t>Thes</a:t>
            </a:r>
            <a:r>
              <a:rPr lang="en-US" dirty="0"/>
              <a:t> 5:9-11, 14, All Christians</a:t>
            </a:r>
          </a:p>
        </p:txBody>
      </p:sp>
    </p:spTree>
    <p:extLst>
      <p:ext uri="{BB962C8B-B14F-4D97-AF65-F5344CB8AC3E}">
        <p14:creationId xmlns:p14="http://schemas.microsoft.com/office/powerpoint/2010/main" val="636388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Barnabas Encourager</a:t>
            </a:r>
            <a:br>
              <a:rPr lang="en-US" dirty="0"/>
            </a:br>
            <a:r>
              <a:rPr lang="en-US" dirty="0"/>
              <a:t>Being a Barnabas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Results according to Ephesian letter</a:t>
            </a:r>
          </a:p>
          <a:p>
            <a:pPr lvl="1"/>
            <a:r>
              <a:rPr lang="en-US" dirty="0"/>
              <a:t>Unity of Faith</a:t>
            </a:r>
          </a:p>
          <a:p>
            <a:pPr lvl="1"/>
            <a:r>
              <a:rPr lang="en-US" dirty="0"/>
              <a:t>Knowledge of Jesus</a:t>
            </a:r>
          </a:p>
          <a:p>
            <a:pPr lvl="1"/>
            <a:r>
              <a:rPr lang="en-US" dirty="0"/>
              <a:t>Complete Man</a:t>
            </a:r>
          </a:p>
          <a:p>
            <a:pPr lvl="1"/>
            <a:r>
              <a:rPr lang="en-US" dirty="0"/>
              <a:t>Attain Proper Moral Character</a:t>
            </a:r>
          </a:p>
          <a:p>
            <a:pPr lvl="1"/>
            <a:r>
              <a:rPr lang="en-US" dirty="0"/>
              <a:t>Not Tossed About</a:t>
            </a:r>
          </a:p>
          <a:p>
            <a:pPr lvl="1"/>
            <a:r>
              <a:rPr lang="en-US" dirty="0"/>
              <a:t>Joined Together</a:t>
            </a:r>
          </a:p>
          <a:p>
            <a:pPr lvl="1"/>
            <a:r>
              <a:rPr lang="en-US" dirty="0"/>
              <a:t>Compacted Together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22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Barnabas Encourager</a:t>
            </a:r>
            <a:br>
              <a:rPr lang="en-US"/>
            </a:br>
            <a:r>
              <a:rPr lang="en-US"/>
              <a:t>Being a Barnabas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Servant</a:t>
            </a:r>
          </a:p>
          <a:p>
            <a:pPr lvl="1"/>
            <a:r>
              <a:rPr lang="en-US" dirty="0"/>
              <a:t>Meekness</a:t>
            </a:r>
          </a:p>
          <a:p>
            <a:pPr lvl="1"/>
            <a:r>
              <a:rPr lang="en-US" dirty="0"/>
              <a:t>Submission</a:t>
            </a:r>
          </a:p>
          <a:p>
            <a:pPr lvl="1"/>
            <a:r>
              <a:rPr lang="en-US" dirty="0"/>
              <a:t>Humility</a:t>
            </a:r>
          </a:p>
          <a:p>
            <a:pPr lvl="1"/>
            <a:r>
              <a:rPr lang="en-US" dirty="0"/>
              <a:t>Forbearance</a:t>
            </a:r>
          </a:p>
        </p:txBody>
      </p:sp>
    </p:spTree>
    <p:extLst>
      <p:ext uri="{BB962C8B-B14F-4D97-AF65-F5344CB8AC3E}">
        <p14:creationId xmlns:p14="http://schemas.microsoft.com/office/powerpoint/2010/main" val="76751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Barnabas Encourager</a:t>
            </a:r>
            <a:br>
              <a:rPr lang="en-US"/>
            </a:br>
            <a:r>
              <a:rPr lang="en-US"/>
              <a:t>Being a Barnabas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Look out for others Best interest</a:t>
            </a:r>
          </a:p>
          <a:p>
            <a:r>
              <a:rPr lang="en-US" dirty="0"/>
              <a:t>Develop and Encourage Fellow Workers</a:t>
            </a:r>
          </a:p>
          <a:p>
            <a:r>
              <a:rPr lang="en-US" dirty="0"/>
              <a:t>Develop and Encourage Teachers &amp; Preachers</a:t>
            </a:r>
          </a:p>
          <a:p>
            <a:r>
              <a:rPr lang="en-US" dirty="0"/>
              <a:t>Develop and Encourage Participation</a:t>
            </a:r>
          </a:p>
          <a:p>
            <a:r>
              <a:rPr lang="en-US" dirty="0"/>
              <a:t>Develop and Encourage Elders</a:t>
            </a:r>
          </a:p>
          <a:p>
            <a:r>
              <a:rPr lang="en-US" dirty="0"/>
              <a:t>Do what we Can</a:t>
            </a:r>
          </a:p>
        </p:txBody>
      </p:sp>
    </p:spTree>
    <p:extLst>
      <p:ext uri="{BB962C8B-B14F-4D97-AF65-F5344CB8AC3E}">
        <p14:creationId xmlns:p14="http://schemas.microsoft.com/office/powerpoint/2010/main" val="4261648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190</TotalTime>
  <Words>207</Words>
  <Application>Microsoft Office PowerPoint</Application>
  <PresentationFormat>On-screen Show (4:3)</PresentationFormat>
  <Paragraphs>50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Arabic Typesetting</vt:lpstr>
      <vt:lpstr>Calibri</vt:lpstr>
      <vt:lpstr>Calibri Light</vt:lpstr>
      <vt:lpstr>Wingdings</vt:lpstr>
      <vt:lpstr>Retrospect</vt:lpstr>
      <vt:lpstr>Barnabas A Servant </vt:lpstr>
      <vt:lpstr>Barnabas Encourager His Work</vt:lpstr>
      <vt:lpstr>Barnabas Encourager Being a Barnabas</vt:lpstr>
      <vt:lpstr>Barnabas Encourager Being a Barnabas</vt:lpstr>
      <vt:lpstr>Barnabas Encourager Being a Barnabas </vt:lpstr>
      <vt:lpstr>Barnabas Encourager Being a Barnabas</vt:lpstr>
      <vt:lpstr>Barnabas Encourager Being a Barnabas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Christian Living</dc:title>
  <dc:creator>rdward</dc:creator>
  <cp:lastModifiedBy>Ross Ward</cp:lastModifiedBy>
  <cp:revision>55</cp:revision>
  <dcterms:created xsi:type="dcterms:W3CDTF">2017-01-13T19:06:51Z</dcterms:created>
  <dcterms:modified xsi:type="dcterms:W3CDTF">2019-08-19T23:31:22Z</dcterms:modified>
</cp:coreProperties>
</file>