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4"/>
  </p:notesMasterIdLst>
  <p:sldIdLst>
    <p:sldId id="288" r:id="rId2"/>
    <p:sldId id="256" r:id="rId3"/>
    <p:sldId id="262" r:id="rId4"/>
    <p:sldId id="272" r:id="rId5"/>
    <p:sldId id="269" r:id="rId6"/>
    <p:sldId id="274" r:id="rId7"/>
    <p:sldId id="273" r:id="rId8"/>
    <p:sldId id="270" r:id="rId9"/>
    <p:sldId id="271" r:id="rId10"/>
    <p:sldId id="275" r:id="rId11"/>
    <p:sldId id="276" r:id="rId12"/>
    <p:sldId id="277" r:id="rId13"/>
    <p:sldId id="264" r:id="rId14"/>
    <p:sldId id="278" r:id="rId15"/>
    <p:sldId id="266" r:id="rId16"/>
    <p:sldId id="281" r:id="rId17"/>
    <p:sldId id="279" r:id="rId18"/>
    <p:sldId id="282" r:id="rId19"/>
    <p:sldId id="280" r:id="rId20"/>
    <p:sldId id="283" r:id="rId21"/>
    <p:sldId id="286" r:id="rId22"/>
    <p:sldId id="28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9" autoAdjust="0"/>
    <p:restoredTop sz="82394" autoAdjust="0"/>
  </p:normalViewPr>
  <p:slideViewPr>
    <p:cSldViewPr>
      <p:cViewPr varScale="1">
        <p:scale>
          <a:sx n="75" d="100"/>
          <a:sy n="75" d="100"/>
        </p:scale>
        <p:origin x="882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C624A-96E4-4F95-95AD-F54B1DD2EBB9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008F5-AB5A-4716-814A-47DA31DE6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7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the progression of sin</a:t>
            </a:r>
          </a:p>
          <a:p>
            <a:r>
              <a:rPr lang="en-US" dirty="0"/>
              <a:t>Fornication; a heart sin, Mt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7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Insult to injury?</a:t>
            </a:r>
          </a:p>
          <a:p>
            <a:r>
              <a:rPr lang="en-US" dirty="0"/>
              <a:t>How did God deal with David’s women?</a:t>
            </a:r>
          </a:p>
          <a:p>
            <a:r>
              <a:rPr lang="en-US" dirty="0"/>
              <a:t>Solomon’s problem but greater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21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Sympathy is the feeling </a:t>
            </a:r>
          </a:p>
          <a:p>
            <a:r>
              <a:rPr lang="en-US" dirty="0"/>
              <a:t>Pity is the 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21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David a horrible person, committed hideous sins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1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Quoting I Sam 13:14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12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Quoting I Sam 13:14, a man after God’s own heart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8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should mimic David</a:t>
            </a:r>
          </a:p>
          <a:p>
            <a:r>
              <a:rPr lang="en-US" dirty="0"/>
              <a:t>Jesus’ redemption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04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Jesus’ redemption</a:t>
            </a:r>
          </a:p>
          <a:p>
            <a:r>
              <a:rPr lang="en-US" dirty="0"/>
              <a:t>Victory/Rejoice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008F5-AB5A-4716-814A-47DA31DE6E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57912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bg2">
                    <a:lumMod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E03E107-F9B4-454F-95B3-D1590C407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6705600" cy="1325563"/>
          </a:xfrm>
        </p:spPr>
        <p:txBody>
          <a:bodyPr anchor="t">
            <a:normAutofit/>
          </a:bodyPr>
          <a:lstStyle>
            <a:lvl1pPr algn="ctr">
              <a:defRPr sz="60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59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42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A6EC20-8E85-499E-9774-96944838DA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96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C39F79-8501-4B87-9210-9AA9A9F505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11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63A45C-04CB-412E-9B0E-F269B0D0F4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89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681B71-16DC-4B6E-87DD-533F426CF9A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26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882" y="283605"/>
            <a:ext cx="3413918" cy="1600200"/>
          </a:xfrm>
        </p:spPr>
        <p:txBody>
          <a:bodyPr anchor="t">
            <a:noAutofit/>
          </a:bodyPr>
          <a:lstStyle>
            <a:lvl1pPr algn="ctr">
              <a:defRPr sz="4400" b="1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6" y="283605"/>
            <a:ext cx="7923196" cy="6345795"/>
          </a:xfrm>
        </p:spPr>
        <p:txBody>
          <a:bodyPr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4000" b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400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77950" indent="-463550">
              <a:buSzPct val="75000"/>
              <a:buFont typeface="Wingdings" panose="05000000000000000000" pitchFamily="2" charset="2"/>
              <a:buChar char="q"/>
              <a:defRPr sz="360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712913" indent="-341313">
              <a:defRPr sz="200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682" y="2667000"/>
            <a:ext cx="3490118" cy="3695527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8EDF23-4010-4512-AB19-5C5C444BFDCD}"/>
              </a:ext>
            </a:extLst>
          </p:cNvPr>
          <p:cNvCxnSpPr/>
          <p:nvPr userDrawn="1"/>
        </p:nvCxnSpPr>
        <p:spPr bwMode="auto">
          <a:xfrm>
            <a:off x="3886200" y="0"/>
            <a:ext cx="0" cy="6858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79B71D-C3B6-4E91-8031-508CA2F8A064}"/>
              </a:ext>
            </a:extLst>
          </p:cNvPr>
          <p:cNvCxnSpPr/>
          <p:nvPr userDrawn="1"/>
        </p:nvCxnSpPr>
        <p:spPr bwMode="auto">
          <a:xfrm>
            <a:off x="0" y="2438400"/>
            <a:ext cx="38862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2429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3CC5-0B23-45BB-B77A-42405BA5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838200"/>
          </a:xfrm>
        </p:spPr>
        <p:txBody>
          <a:bodyPr/>
          <a:lstStyle>
            <a:lvl1pPr algn="ctr"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D7C7D-3471-4E01-8465-5F3F84F8B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7"/>
            <a:ext cx="10972800" cy="5105399"/>
          </a:xfrm>
        </p:spPr>
        <p:txBody>
          <a:bodyPr>
            <a:normAutofit/>
          </a:bodyPr>
          <a:lstStyle>
            <a:lvl1pPr marL="463550" indent="-463550">
              <a:buSzPct val="85000"/>
              <a:buFont typeface="Wingdings" panose="05000000000000000000" pitchFamily="2" charset="2"/>
              <a:buChar char="v"/>
              <a:defRPr sz="4000" b="1">
                <a:solidFill>
                  <a:schemeClr val="bg1">
                    <a:lumMod val="85000"/>
                  </a:schemeClr>
                </a:solidFill>
              </a:defRPr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600">
                <a:solidFill>
                  <a:schemeClr val="bg1">
                    <a:lumMod val="85000"/>
                  </a:schemeClr>
                </a:solidFill>
              </a:defRPr>
            </a:lvl2pPr>
            <a:lvl3pPr marL="1371600" indent="-457200">
              <a:buSzPct val="75000"/>
              <a:buFont typeface="Wingdings" panose="05000000000000000000" pitchFamily="2" charset="2"/>
              <a:buChar char="q"/>
              <a:defRPr sz="2800"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C3F57C-4EDD-46ED-828F-AFFBC2DA79D2}"/>
              </a:ext>
            </a:extLst>
          </p:cNvPr>
          <p:cNvCxnSpPr/>
          <p:nvPr userDrawn="1"/>
        </p:nvCxnSpPr>
        <p:spPr bwMode="auto">
          <a:xfrm>
            <a:off x="0" y="1668462"/>
            <a:ext cx="12192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8DD07A-5DE1-4C4C-8C34-05E2DF544F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14407"/>
            <a:ext cx="12192000" cy="712787"/>
          </a:xfrm>
        </p:spPr>
        <p:txBody>
          <a:bodyPr/>
          <a:lstStyle>
            <a:lvl1pPr marL="0" indent="0" algn="ctr">
              <a:buNone/>
              <a:defRPr>
                <a:latin typeface="Arial Black" panose="020B0A04020102020204" pitchFamily="34" charset="0"/>
                <a:cs typeface="Aharoni" panose="020B0604020202020204" pitchFamily="2" charset="-79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665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C361E7-EE92-4A1C-BEB4-C5F49AFF9E4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95883"/>
            <a:ext cx="6477000" cy="611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77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C32B01-E524-4DF8-B6EB-CC6BDB0F3C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u="sng" dirty="0">
                <a:solidFill>
                  <a:schemeClr val="tx1"/>
                </a:solidFill>
              </a:rPr>
              <a:t>Songs</a:t>
            </a:r>
          </a:p>
          <a:p>
            <a:pPr algn="ctr"/>
            <a:r>
              <a:rPr lang="en-US" sz="5400" b="1" dirty="0">
                <a:solidFill>
                  <a:schemeClr val="tx1"/>
                </a:solidFill>
              </a:rPr>
              <a:t>41</a:t>
            </a:r>
          </a:p>
          <a:p>
            <a:pPr algn="ctr"/>
            <a:r>
              <a:rPr lang="en-US" sz="5400" b="1" dirty="0">
                <a:solidFill>
                  <a:schemeClr val="tx1"/>
                </a:solidFill>
              </a:rPr>
              <a:t>205</a:t>
            </a:r>
          </a:p>
          <a:p>
            <a:pPr algn="ctr"/>
            <a:r>
              <a:rPr lang="en-US" sz="5400" b="1" dirty="0">
                <a:solidFill>
                  <a:schemeClr val="tx1"/>
                </a:solidFill>
              </a:rPr>
              <a:t>701</a:t>
            </a:r>
          </a:p>
          <a:p>
            <a:pPr algn="ctr"/>
            <a:r>
              <a:rPr lang="en-US" sz="5400" b="1" dirty="0">
                <a:solidFill>
                  <a:schemeClr val="tx1"/>
                </a:solidFill>
              </a:rPr>
              <a:t>359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708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12:5-6, David’s Judgment</a:t>
            </a:r>
          </a:p>
          <a:p>
            <a:pPr lvl="1"/>
            <a:r>
              <a:rPr lang="en-US" dirty="0"/>
              <a:t>Man shall restore 4 times</a:t>
            </a:r>
          </a:p>
          <a:p>
            <a:pPr lvl="1"/>
            <a:r>
              <a:rPr lang="en-US" dirty="0"/>
              <a:t>Man shall be executed</a:t>
            </a:r>
          </a:p>
          <a:p>
            <a:pPr lvl="1"/>
            <a:r>
              <a:rPr lang="en-US" dirty="0"/>
              <a:t>Because he lacked Pity</a:t>
            </a:r>
          </a:p>
          <a:p>
            <a:pPr lvl="2"/>
            <a:r>
              <a:rPr lang="en-US" dirty="0"/>
              <a:t>Sympathy</a:t>
            </a:r>
          </a:p>
          <a:p>
            <a:pPr lvl="2"/>
            <a:r>
              <a:rPr lang="en-US" dirty="0"/>
              <a:t>Covetous/Greed</a:t>
            </a:r>
          </a:p>
          <a:p>
            <a:pPr lvl="2"/>
            <a:r>
              <a:rPr lang="en-US" dirty="0"/>
              <a:t>Lording over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135213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12:7a, Nathan’s Judgment</a:t>
            </a:r>
          </a:p>
          <a:p>
            <a:pPr lvl="1"/>
            <a:r>
              <a:rPr lang="en-US" dirty="0"/>
              <a:t>Thou Art the Man!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406802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12:7b-12, Jehovah’s Judgment</a:t>
            </a:r>
          </a:p>
          <a:p>
            <a:pPr lvl="1"/>
            <a:r>
              <a:rPr lang="en-US" dirty="0"/>
              <a:t>Vs. 10, the sword will never depart from his house…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350838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1EF9FF-F58A-4FC8-8ED3-286774F6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 with Bathsheba </a:t>
            </a:r>
          </a:p>
          <a:p>
            <a:r>
              <a:rPr lang="en-US" dirty="0"/>
              <a:t>Deceives Uriah </a:t>
            </a:r>
          </a:p>
          <a:p>
            <a:r>
              <a:rPr lang="en-US" dirty="0"/>
              <a:t>Kills Uriah</a:t>
            </a:r>
          </a:p>
          <a:p>
            <a:r>
              <a:rPr lang="en-US" dirty="0"/>
              <a:t>Takes Bathsheba as a Wife</a:t>
            </a:r>
          </a:p>
          <a:p>
            <a:r>
              <a:rPr lang="en-US" dirty="0"/>
              <a:t>Progression of sin all along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FF684A-4A84-4938-8A33-D730507F8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04517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1EF9FF-F58A-4FC8-8ED3-286774F6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6:1-11, Ox Cart to Move the Ark</a:t>
            </a:r>
          </a:p>
          <a:p>
            <a:r>
              <a:rPr lang="en-US" dirty="0"/>
              <a:t>I Sam 20-21, Lies 3 times out of fear of King Saul</a:t>
            </a:r>
          </a:p>
          <a:p>
            <a:r>
              <a:rPr lang="en-US" dirty="0"/>
              <a:t>II Sam 24, Numbers the People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FF684A-4A84-4938-8A33-D730507F8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Other Incidents</a:t>
            </a:r>
          </a:p>
        </p:txBody>
      </p:sp>
    </p:spTree>
    <p:extLst>
      <p:ext uri="{BB962C8B-B14F-4D97-AF65-F5344CB8AC3E}">
        <p14:creationId xmlns:p14="http://schemas.microsoft.com/office/powerpoint/2010/main" val="19674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 Sam 12:13, I have Sinned!</a:t>
            </a:r>
          </a:p>
          <a:p>
            <a:r>
              <a:rPr lang="en-US" dirty="0"/>
              <a:t>I Sam 24:5-6, repenting of incident with Saul</a:t>
            </a:r>
          </a:p>
          <a:p>
            <a:r>
              <a:rPr lang="en-US" dirty="0">
                <a:effectLst/>
              </a:rPr>
              <a:t>Contrasting King Saul</a:t>
            </a:r>
          </a:p>
          <a:p>
            <a:pPr lvl="1"/>
            <a:r>
              <a:rPr lang="en-US" dirty="0">
                <a:effectLst/>
              </a:rPr>
              <a:t>I Sam 15:13-15, 20-21, “I have obeyed but the people…”</a:t>
            </a:r>
          </a:p>
          <a:p>
            <a:pPr lvl="1"/>
            <a:r>
              <a:rPr lang="en-US" dirty="0">
                <a:effectLst/>
              </a:rPr>
              <a:t>I Sa 15:24, “I feared the people”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</p:txBody>
      </p:sp>
    </p:spTree>
    <p:extLst>
      <p:ext uri="{BB962C8B-B14F-4D97-AF65-F5344CB8AC3E}">
        <p14:creationId xmlns:p14="http://schemas.microsoft.com/office/powerpoint/2010/main" val="120700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12:13, I have Sinned!</a:t>
            </a:r>
          </a:p>
          <a:p>
            <a:r>
              <a:rPr lang="en-US" dirty="0"/>
              <a:t>I Sam 24:5-6, repenting of incident with Saul</a:t>
            </a:r>
          </a:p>
          <a:p>
            <a:r>
              <a:rPr lang="en-US" dirty="0"/>
              <a:t>Contrasting King Saul</a:t>
            </a:r>
          </a:p>
          <a:p>
            <a:r>
              <a:rPr lang="en-US" dirty="0"/>
              <a:t>Ps 51:1-17, Psalm of repentance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</p:txBody>
      </p:sp>
    </p:spTree>
    <p:extLst>
      <p:ext uri="{BB962C8B-B14F-4D97-AF65-F5344CB8AC3E}">
        <p14:creationId xmlns:p14="http://schemas.microsoft.com/office/powerpoint/2010/main" val="242611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King 14:7-8, my servant David, who kept my commandments, and who followed me with all his heart, to do that only which was right in mine eyes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1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because he was perfect or sinless</a:t>
            </a:r>
          </a:p>
          <a:p>
            <a:r>
              <a:rPr lang="en-US" dirty="0"/>
              <a:t>Because he turned BACK to God, Ps 51</a:t>
            </a:r>
          </a:p>
          <a:p>
            <a:r>
              <a:rPr lang="en-US" dirty="0"/>
              <a:t>Heb 11:32, The Faithful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Man After God’s Own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6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Forgiving and Merciful</a:t>
            </a:r>
          </a:p>
          <a:p>
            <a:pPr lvl="1"/>
            <a:r>
              <a:rPr lang="en-US" dirty="0"/>
              <a:t>How often will he forgive?</a:t>
            </a:r>
          </a:p>
          <a:p>
            <a:pPr lvl="1"/>
            <a:r>
              <a:rPr lang="en-US" dirty="0"/>
              <a:t>How much will he forgive?</a:t>
            </a:r>
          </a:p>
          <a:p>
            <a:r>
              <a:rPr lang="en-US" dirty="0"/>
              <a:t>Patient</a:t>
            </a:r>
          </a:p>
          <a:p>
            <a:pPr lvl="1"/>
            <a:r>
              <a:rPr lang="en-US" dirty="0"/>
              <a:t>Nathan’s parable after events transpired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Nature of God</a:t>
            </a:r>
          </a:p>
        </p:txBody>
      </p:sp>
    </p:spTree>
    <p:extLst>
      <p:ext uri="{BB962C8B-B14F-4D97-AF65-F5344CB8AC3E}">
        <p14:creationId xmlns:p14="http://schemas.microsoft.com/office/powerpoint/2010/main" val="173830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BBC787DA-4AC5-4183-BF1A-9CB3772B6D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A Man After God’s Own Heart!?</a:t>
            </a:r>
          </a:p>
          <a:p>
            <a:r>
              <a:rPr lang="en-US" altLang="en-US" dirty="0"/>
              <a:t>I Sam 13:14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E1C0D73F-8B43-4101-A53C-3355EA04D3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King David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Forgiving and Merciful</a:t>
            </a:r>
          </a:p>
          <a:p>
            <a:r>
              <a:rPr lang="en-US" dirty="0"/>
              <a:t>Patient</a:t>
            </a:r>
          </a:p>
          <a:p>
            <a:r>
              <a:rPr lang="en-US" dirty="0"/>
              <a:t>God was with David</a:t>
            </a:r>
          </a:p>
          <a:p>
            <a:pPr lvl="1"/>
            <a:r>
              <a:rPr lang="en-US" dirty="0">
                <a:effectLst/>
              </a:rPr>
              <a:t>II Sam 8:6, Jehovah preserved David wherever he went</a:t>
            </a:r>
          </a:p>
          <a:p>
            <a:r>
              <a:rPr lang="en-US" dirty="0"/>
              <a:t>Consequences of Sin</a:t>
            </a:r>
          </a:p>
          <a:p>
            <a:pPr lvl="1"/>
            <a:r>
              <a:rPr lang="en-US" dirty="0"/>
              <a:t>II Sam </a:t>
            </a:r>
            <a:r>
              <a:rPr lang="en-US" dirty="0">
                <a:effectLst/>
              </a:rPr>
              <a:t>12:7b-12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Nature of God</a:t>
            </a:r>
          </a:p>
        </p:txBody>
      </p:sp>
    </p:spTree>
    <p:extLst>
      <p:ext uri="{BB962C8B-B14F-4D97-AF65-F5344CB8AC3E}">
        <p14:creationId xmlns:p14="http://schemas.microsoft.com/office/powerpoint/2010/main" val="152417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should we respond to our sin?</a:t>
            </a:r>
          </a:p>
          <a:p>
            <a:pPr lvl="1"/>
            <a:r>
              <a:rPr lang="en-US" dirty="0"/>
              <a:t>Turn to God for mercy</a:t>
            </a:r>
          </a:p>
          <a:p>
            <a:pPr lvl="1"/>
            <a:r>
              <a:rPr lang="en-US" dirty="0"/>
              <a:t>Only he can carry that burden</a:t>
            </a:r>
          </a:p>
          <a:p>
            <a:pPr lvl="1"/>
            <a:r>
              <a:rPr lang="en-US" dirty="0"/>
              <a:t>Baptism</a:t>
            </a:r>
          </a:p>
          <a:p>
            <a:pPr lvl="2"/>
            <a:r>
              <a:rPr lang="en-US" dirty="0"/>
              <a:t>Mt 28:19-20</a:t>
            </a:r>
          </a:p>
          <a:p>
            <a:pPr lvl="2"/>
            <a:r>
              <a:rPr lang="en-US" dirty="0"/>
              <a:t>Mk 16:16</a:t>
            </a:r>
          </a:p>
          <a:p>
            <a:pPr lvl="2"/>
            <a:r>
              <a:rPr lang="en-US" dirty="0"/>
              <a:t>Lk 24:47/Acts 2:38</a:t>
            </a:r>
          </a:p>
          <a:p>
            <a:pPr lvl="2"/>
            <a:r>
              <a:rPr lang="en-US" dirty="0"/>
              <a:t>Jn 3:1-36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41308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Sin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6BA010-EC9D-4759-8DF8-3102B69A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are Victors!</a:t>
            </a:r>
          </a:p>
          <a:p>
            <a:pPr lvl="1"/>
            <a:r>
              <a:rPr lang="en-US" dirty="0"/>
              <a:t>Phil 4:4, Rejoice in our Salvation</a:t>
            </a:r>
          </a:p>
          <a:p>
            <a:pPr lvl="1"/>
            <a:r>
              <a:rPr lang="en-US" dirty="0"/>
              <a:t>I Cor 15:51-58, God gives us the victory through our Lord Jesus Christ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61A3AB-03BD-4D27-BC3D-DD0EAEA3C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1936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II Sam 11:2-5, Sin with Bathsheba</a:t>
            </a:r>
          </a:p>
          <a:p>
            <a:pPr lvl="1"/>
            <a:r>
              <a:rPr lang="en-US" dirty="0">
                <a:effectLst/>
              </a:rPr>
              <a:t>A time when Kings go to War</a:t>
            </a:r>
          </a:p>
          <a:p>
            <a:pPr lvl="1"/>
            <a:r>
              <a:rPr lang="en-US" dirty="0">
                <a:effectLst/>
              </a:rPr>
              <a:t>Bathsheba was very beautiful</a:t>
            </a:r>
          </a:p>
          <a:p>
            <a:pPr lvl="1"/>
            <a:r>
              <a:rPr lang="en-US" dirty="0">
                <a:effectLst/>
              </a:rPr>
              <a:t>David inquires of her</a:t>
            </a:r>
          </a:p>
          <a:p>
            <a:pPr lvl="1"/>
            <a:r>
              <a:rPr lang="en-US" dirty="0">
                <a:effectLst/>
              </a:rPr>
              <a:t>David summons her</a:t>
            </a:r>
          </a:p>
          <a:p>
            <a:pPr lvl="1"/>
            <a:r>
              <a:rPr lang="en-US" dirty="0">
                <a:effectLst/>
              </a:rPr>
              <a:t>Has a relationship with her</a:t>
            </a:r>
          </a:p>
          <a:p>
            <a:pPr lvl="1"/>
            <a:r>
              <a:rPr lang="en-US" dirty="0">
                <a:effectLst/>
              </a:rPr>
              <a:t>A Child is conceived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takes Bathsheba</a:t>
            </a:r>
          </a:p>
        </p:txBody>
      </p:sp>
    </p:spTree>
    <p:extLst>
      <p:ext uri="{BB962C8B-B14F-4D97-AF65-F5344CB8AC3E}">
        <p14:creationId xmlns:p14="http://schemas.microsoft.com/office/powerpoint/2010/main" val="31154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Progression of Sin</a:t>
            </a:r>
          </a:p>
          <a:p>
            <a:pPr lvl="1"/>
            <a:r>
              <a:rPr lang="en-US" dirty="0">
                <a:effectLst/>
              </a:rPr>
              <a:t>Saw</a:t>
            </a:r>
          </a:p>
          <a:p>
            <a:pPr lvl="1"/>
            <a:r>
              <a:rPr lang="en-US" dirty="0">
                <a:effectLst/>
              </a:rPr>
              <a:t>Dwelt on her</a:t>
            </a:r>
          </a:p>
          <a:p>
            <a:pPr lvl="1"/>
            <a:r>
              <a:rPr lang="en-US" dirty="0">
                <a:effectLst/>
              </a:rPr>
              <a:t>Inquired of Her</a:t>
            </a:r>
          </a:p>
          <a:p>
            <a:pPr lvl="1"/>
            <a:r>
              <a:rPr lang="en-US" dirty="0">
                <a:effectLst/>
              </a:rPr>
              <a:t>Summoned Her</a:t>
            </a:r>
          </a:p>
          <a:p>
            <a:pPr lvl="1"/>
            <a:r>
              <a:rPr lang="en-US" dirty="0">
                <a:effectLst/>
              </a:rPr>
              <a:t>Had relationship</a:t>
            </a:r>
          </a:p>
          <a:p>
            <a:r>
              <a:rPr lang="en-US" dirty="0">
                <a:effectLst/>
              </a:rPr>
              <a:t>Way of Escape?</a:t>
            </a:r>
          </a:p>
          <a:p>
            <a:pPr lvl="1"/>
            <a:r>
              <a:rPr lang="en-US" dirty="0">
                <a:effectLst/>
              </a:rPr>
              <a:t>I Cor 10:13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David’s Progression to Sin</a:t>
            </a:r>
          </a:p>
        </p:txBody>
      </p:sp>
    </p:spTree>
    <p:extLst>
      <p:ext uri="{BB962C8B-B14F-4D97-AF65-F5344CB8AC3E}">
        <p14:creationId xmlns:p14="http://schemas.microsoft.com/office/powerpoint/2010/main" val="399400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11:6-13, Sin against Uriah</a:t>
            </a:r>
          </a:p>
          <a:p>
            <a:pPr lvl="1"/>
            <a:r>
              <a:rPr lang="en-US" dirty="0"/>
              <a:t>Uriah a Valiant man</a:t>
            </a:r>
          </a:p>
          <a:p>
            <a:pPr lvl="1"/>
            <a:r>
              <a:rPr lang="en-US" dirty="0"/>
              <a:t>Engaged in war with Ammon</a:t>
            </a:r>
          </a:p>
          <a:p>
            <a:pPr lvl="1"/>
            <a:r>
              <a:rPr lang="en-US" dirty="0"/>
              <a:t>David summons him home</a:t>
            </a:r>
          </a:p>
          <a:p>
            <a:pPr lvl="2"/>
            <a:r>
              <a:rPr lang="en-US" dirty="0"/>
              <a:t>Releases him hoping he goes home</a:t>
            </a:r>
          </a:p>
          <a:p>
            <a:pPr lvl="2"/>
            <a:r>
              <a:rPr lang="en-US" dirty="0"/>
              <a:t>Gets him drunk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David’s </a:t>
            </a:r>
          </a:p>
          <a:p>
            <a:r>
              <a:rPr lang="en-US" dirty="0"/>
              <a:t>Deceit</a:t>
            </a:r>
          </a:p>
        </p:txBody>
      </p:sp>
    </p:spTree>
    <p:extLst>
      <p:ext uri="{BB962C8B-B14F-4D97-AF65-F5344CB8AC3E}">
        <p14:creationId xmlns:p14="http://schemas.microsoft.com/office/powerpoint/2010/main" val="11774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11:14-17, Sin against Uriah</a:t>
            </a:r>
          </a:p>
          <a:p>
            <a:pPr lvl="1"/>
            <a:r>
              <a:rPr lang="en-US" dirty="0"/>
              <a:t>Sends him back to battle with letter</a:t>
            </a:r>
          </a:p>
          <a:p>
            <a:pPr lvl="1"/>
            <a:r>
              <a:rPr lang="en-US" dirty="0"/>
              <a:t>Joab Fulfills David’s Instructions</a:t>
            </a:r>
          </a:p>
          <a:p>
            <a:pPr lvl="2"/>
            <a:r>
              <a:rPr lang="en-US" dirty="0"/>
              <a:t>Other men also loose their life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</a:t>
            </a:r>
          </a:p>
          <a:p>
            <a:r>
              <a:rPr lang="en-US" dirty="0"/>
              <a:t>Resorts to</a:t>
            </a:r>
          </a:p>
          <a:p>
            <a:r>
              <a:rPr lang="en-US" dirty="0"/>
              <a:t>Murder</a:t>
            </a:r>
          </a:p>
        </p:txBody>
      </p:sp>
    </p:spTree>
    <p:extLst>
      <p:ext uri="{BB962C8B-B14F-4D97-AF65-F5344CB8AC3E}">
        <p14:creationId xmlns:p14="http://schemas.microsoft.com/office/powerpoint/2010/main" val="279298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Progression to Sin</a:t>
            </a:r>
          </a:p>
          <a:p>
            <a:pPr lvl="1"/>
            <a:r>
              <a:rPr lang="en-US" dirty="0"/>
              <a:t>Bathsheba</a:t>
            </a:r>
          </a:p>
          <a:p>
            <a:pPr lvl="1"/>
            <a:r>
              <a:rPr lang="en-US" dirty="0"/>
              <a:t>Deceit to coverup</a:t>
            </a:r>
          </a:p>
          <a:p>
            <a:pPr lvl="1"/>
            <a:r>
              <a:rPr lang="en-US" dirty="0"/>
              <a:t>Murders Uriah</a:t>
            </a:r>
          </a:p>
          <a:p>
            <a:pPr lvl="2"/>
            <a:r>
              <a:rPr lang="en-US" dirty="0"/>
              <a:t>Other men die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David’s </a:t>
            </a:r>
          </a:p>
          <a:p>
            <a:r>
              <a:rPr lang="en-US" dirty="0"/>
              <a:t>Progression to Sin</a:t>
            </a:r>
          </a:p>
        </p:txBody>
      </p:sp>
    </p:spTree>
    <p:extLst>
      <p:ext uri="{BB962C8B-B14F-4D97-AF65-F5344CB8AC3E}">
        <p14:creationId xmlns:p14="http://schemas.microsoft.com/office/powerpoint/2010/main" val="318610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11:26-27, David takes Bathsheba as wife</a:t>
            </a:r>
          </a:p>
          <a:p>
            <a:pPr lvl="1"/>
            <a:r>
              <a:rPr lang="en-US" dirty="0">
                <a:effectLst/>
              </a:rPr>
              <a:t>KJV Reference: “it was evil in the sight of Jehovah”</a:t>
            </a:r>
          </a:p>
          <a:p>
            <a:pPr lvl="1"/>
            <a:r>
              <a:rPr lang="en-US" dirty="0" err="1">
                <a:effectLst/>
              </a:rPr>
              <a:t>Deut</a:t>
            </a:r>
            <a:r>
              <a:rPr lang="en-US" dirty="0">
                <a:effectLst/>
              </a:rPr>
              <a:t> 17:17, shall not have multiple wives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Takes Another Wife</a:t>
            </a:r>
          </a:p>
        </p:txBody>
      </p:sp>
    </p:spTree>
    <p:extLst>
      <p:ext uri="{BB962C8B-B14F-4D97-AF65-F5344CB8AC3E}">
        <p14:creationId xmlns:p14="http://schemas.microsoft.com/office/powerpoint/2010/main" val="227377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3CEA-5846-4884-90FF-D87AF8DE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David’s </a:t>
            </a:r>
            <a:br>
              <a:rPr lang="en-US" dirty="0"/>
            </a:br>
            <a:r>
              <a:rPr lang="en-US" dirty="0"/>
              <a:t>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3FA11-FCFC-4EE7-B592-23E4BF9A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II Sam 12:1-4, Nathan’s Parable</a:t>
            </a:r>
          </a:p>
          <a:p>
            <a:pPr lvl="1"/>
            <a:r>
              <a:rPr lang="en-US" dirty="0"/>
              <a:t>Nathan a Prophet of God</a:t>
            </a:r>
          </a:p>
          <a:p>
            <a:pPr lvl="1"/>
            <a:r>
              <a:rPr lang="en-US" dirty="0">
                <a:effectLst/>
              </a:rPr>
              <a:t>Parable of a rich man and a poor man</a:t>
            </a:r>
          </a:p>
          <a:p>
            <a:pPr lvl="2"/>
            <a:r>
              <a:rPr lang="en-US" dirty="0"/>
              <a:t>Rich man takes the poor mans only sheep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5E86A-5ED7-4478-AA4F-7A5858E73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David Confronted</a:t>
            </a:r>
          </a:p>
        </p:txBody>
      </p:sp>
    </p:spTree>
    <p:extLst>
      <p:ext uri="{BB962C8B-B14F-4D97-AF65-F5344CB8AC3E}">
        <p14:creationId xmlns:p14="http://schemas.microsoft.com/office/powerpoint/2010/main" val="368713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lanc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</TotalTime>
  <Words>701</Words>
  <Application>Microsoft Office PowerPoint</Application>
  <PresentationFormat>Widescreen</PresentationFormat>
  <Paragraphs>166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Aharoni</vt:lpstr>
      <vt:lpstr>Arial</vt:lpstr>
      <vt:lpstr>Arial Black</vt:lpstr>
      <vt:lpstr>Calibri</vt:lpstr>
      <vt:lpstr>Calibri Light</vt:lpstr>
      <vt:lpstr>Tahoma</vt:lpstr>
      <vt:lpstr>Wingdings</vt:lpstr>
      <vt:lpstr>Balance</vt:lpstr>
      <vt:lpstr>PowerPoint Presentation</vt:lpstr>
      <vt:lpstr>King David</vt:lpstr>
      <vt:lpstr>David’s  Sin</vt:lpstr>
      <vt:lpstr>David’s  Sin</vt:lpstr>
      <vt:lpstr>David’s  Sin</vt:lpstr>
      <vt:lpstr>David’s  Sin</vt:lpstr>
      <vt:lpstr>David’s  Sin</vt:lpstr>
      <vt:lpstr>David’s Sin</vt:lpstr>
      <vt:lpstr>David’s  Sin</vt:lpstr>
      <vt:lpstr>David’s  Sin</vt:lpstr>
      <vt:lpstr>David’s  Sin</vt:lpstr>
      <vt:lpstr>David’s 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  <vt:lpstr>David’s Sin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DAVID: I HAVE SINNED</dc:title>
  <dc:creator>Mike O'Neal</dc:creator>
  <cp:lastModifiedBy>Ross Ward</cp:lastModifiedBy>
  <cp:revision>143</cp:revision>
  <dcterms:created xsi:type="dcterms:W3CDTF">2008-09-05T22:33:21Z</dcterms:created>
  <dcterms:modified xsi:type="dcterms:W3CDTF">2019-08-28T15:23:40Z</dcterms:modified>
</cp:coreProperties>
</file>