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4" r:id="rId1"/>
  </p:sldMasterIdLst>
  <p:notesMasterIdLst>
    <p:notesMasterId r:id="rId12"/>
  </p:notesMasterIdLst>
  <p:handoutMasterIdLst>
    <p:handoutMasterId r:id="rId13"/>
  </p:handoutMasterIdLst>
  <p:sldIdLst>
    <p:sldId id="283" r:id="rId2"/>
    <p:sldId id="285" r:id="rId3"/>
    <p:sldId id="318" r:id="rId4"/>
    <p:sldId id="315" r:id="rId5"/>
    <p:sldId id="316" r:id="rId6"/>
    <p:sldId id="317" r:id="rId7"/>
    <p:sldId id="323" r:id="rId8"/>
    <p:sldId id="319" r:id="rId9"/>
    <p:sldId id="320" r:id="rId10"/>
    <p:sldId id="322" r:id="rId11"/>
  </p:sldIdLst>
  <p:sldSz cx="9144000" cy="6858000" type="screen4x3"/>
  <p:notesSz cx="7102475" cy="9388475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66FFFF"/>
    <a:srgbClr val="FF3300"/>
    <a:srgbClr val="3333CC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32" autoAdjust="0"/>
    <p:restoredTop sz="81268" autoAdjust="0"/>
  </p:normalViewPr>
  <p:slideViewPr>
    <p:cSldViewPr>
      <p:cViewPr varScale="1">
        <p:scale>
          <a:sx n="73" d="100"/>
          <a:sy n="73" d="100"/>
        </p:scale>
        <p:origin x="166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6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3660"/>
    </p:cViewPr>
  </p:sorterViewPr>
  <p:notesViewPr>
    <p:cSldViewPr>
      <p:cViewPr varScale="1">
        <p:scale>
          <a:sx n="70" d="100"/>
          <a:sy n="70" d="100"/>
        </p:scale>
        <p:origin x="3162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7102475" cy="860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algn="ctr"/>
            <a:r>
              <a:rPr lang="en-US" sz="2500" dirty="0"/>
              <a:t>Word of God </a:t>
            </a:r>
          </a:p>
          <a:p>
            <a:pPr algn="ctr"/>
            <a:r>
              <a:rPr lang="en-US" sz="2500" dirty="0"/>
              <a:t>Confirmed by the Spirit of God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03064" y="0"/>
            <a:ext cx="1499411" cy="312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r>
              <a:rPr lang="en-US"/>
              <a:t>August 4, 2019</a:t>
            </a:r>
            <a:endParaRPr lang="en-US" dirty="0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9051"/>
            <a:ext cx="3077739" cy="46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en-US"/>
              <a:t>Blackfoot ID</a:t>
            </a:r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736" y="8919051"/>
            <a:ext cx="3077739" cy="46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A9AB22E-3F9F-4E82-B630-ED7A8106FC1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92893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739" cy="46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en-US"/>
              <a:t>Word of God - Confirmed by the Spirit of God</a:t>
            </a:r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736" y="0"/>
            <a:ext cx="3077739" cy="46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r>
              <a:rPr lang="en-US"/>
              <a:t>August 4, 2019</a:t>
            </a:r>
            <a:endParaRPr lang="en-US" dirty="0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704850"/>
            <a:ext cx="4692650" cy="35194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997" y="4459526"/>
            <a:ext cx="5208482" cy="4224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9051"/>
            <a:ext cx="3077739" cy="46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en-US"/>
              <a:t>Blackfoot ID</a:t>
            </a:r>
            <a:endParaRPr lang="en-US" dirty="0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736" y="8919051"/>
            <a:ext cx="3077739" cy="46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CD0EDE-A35E-4F54-80C3-5C71B125864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7231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follow God, not men</a:t>
            </a:r>
          </a:p>
          <a:p>
            <a:r>
              <a:rPr lang="en-US" dirty="0"/>
              <a:t>Men are God’s messengers, if they can prove it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5B257D-2C51-4398-912D-401F1DDCD2B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August 4, 2019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66E03F-AA9D-4B70-A146-B7106157B21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Blackfoot ID</a:t>
            </a:r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3991D987-C2C7-4BC0-9BEB-9AD8835361C3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Word of God - Confirmed by the Spirit of God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8959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DF174E-E2C4-4BCC-B105-53E6E9A63FEB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August 4, 2019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9898AB-D4A4-4A9C-B840-4E48FBB88DC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Blackfoot ID</a:t>
            </a:r>
            <a:endParaRPr lang="en-US" dirty="0"/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9D51B1F4-BD41-4D50-B8B7-488364B16AC3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Word of God - Confirmed by the Spirit of God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554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3C9A52-5402-4B09-B460-A1D33D583C7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August 4, 2019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18A72B-96CF-46B2-BE2E-309E534A065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Blackfoot ID</a:t>
            </a:r>
            <a:endParaRPr lang="en-US" dirty="0"/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E444146A-4855-4FDE-8C5C-6ADF0BCA4ACF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Word of God - Confirmed by the Spirit of God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9709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556169-46C7-4964-93FC-4266C866112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August 4, 2019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1C3184-1FD9-4D4A-896D-BAE77659D11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Blackfoot ID</a:t>
            </a:r>
            <a:endParaRPr lang="en-US" dirty="0"/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629E225A-949C-4A4A-8F55-C17950CFF90A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Word of God - Confirmed by the Spirit of God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7403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15BF57-3068-4447-B193-8CE31757002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August 4, 2019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873A85-6396-4189-BA96-B6151E46FF9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Blackfoot ID</a:t>
            </a:r>
            <a:endParaRPr lang="en-US" dirty="0"/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99DECB85-071D-472D-B1EB-88AC47F0F116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Word of God - Confirmed by the Spirit of God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8875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B92814-6192-4A07-8E92-47876C99B022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August 4, 2019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FC46B2-21DF-4CAD-B4FD-C234A166B3A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Blackfoot ID</a:t>
            </a:r>
            <a:endParaRPr lang="en-US" dirty="0"/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18AACFCD-CF87-4CF0-BC65-91438AB4944B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Word of God - Confirmed by the Spirit of God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5043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09A0C7-194B-45D6-8127-0E3775138C7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August 4, 2019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28BDD9-A4EB-4F77-A96D-36E9A897B78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Blackfoot ID</a:t>
            </a:r>
            <a:endParaRPr lang="en-US" dirty="0"/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56D9DF0D-A3D0-40E6-B8BE-90F2A3B3FCF6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Word of God - Confirmed by the Spirit of God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8067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BFB1BB-978F-4485-B0AB-FA831104482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August 4, 2019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B5C405-3F8D-4010-81C2-8E3E75D394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Blackfoot ID</a:t>
            </a:r>
            <a:endParaRPr lang="en-US" dirty="0"/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F9A94753-3B2F-4D19-B9CC-80C38690DD4D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Word of God - Confirmed by the Spirit of God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3363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 King 13, We are each accountable to know God’s will</a:t>
            </a:r>
          </a:p>
          <a:p>
            <a:r>
              <a:rPr lang="en-US" dirty="0"/>
              <a:t>To determine if it is Gods will</a:t>
            </a:r>
          </a:p>
          <a:p>
            <a:r>
              <a:rPr lang="en-US" dirty="0"/>
              <a:t>To do Gods will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BC8E4D-4F9B-4AD0-82C7-7241CE384B6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August 4, 2019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815CD6-BE96-40D9-B671-DCCCE1A05B3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Blackfoot ID</a:t>
            </a:r>
            <a:endParaRPr lang="en-US" dirty="0"/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B22BE6E5-6BF4-4DCA-ADE2-F8D40879C580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Word of God - Confirmed by the Spirit of God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088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Acts 8-10, Antioch, Eunuch, Paul, Cornelius</a:t>
            </a:r>
          </a:p>
          <a:p>
            <a:r>
              <a:rPr lang="en-US" dirty="0"/>
              <a:t>God sent messengers to them all, dealt with none directly</a:t>
            </a:r>
          </a:p>
          <a:p>
            <a:r>
              <a:rPr lang="en-US" dirty="0"/>
              <a:t>Covering in AM bible class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05E1B8-A8EA-4834-A947-52CE463310F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August 4, 2019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E4D6A-D8E4-427D-8D94-4D6187E03BF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Blackfoot ID</a:t>
            </a:r>
            <a:endParaRPr lang="en-US" dirty="0"/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576D08E6-94E7-466E-955D-6924055E5895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Word of God - Confirmed by the Spirit of God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277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32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96956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81534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Round Diagonal Corner Rectangle 6"/>
          <p:cNvSpPr/>
          <p:nvPr userDrawn="1"/>
        </p:nvSpPr>
        <p:spPr>
          <a:xfrm>
            <a:off x="609600" y="1524000"/>
            <a:ext cx="8534400" cy="5334001"/>
          </a:xfrm>
          <a:prstGeom prst="round2DiagRect">
            <a:avLst>
              <a:gd name="adj1" fmla="val 20689"/>
              <a:gd name="adj2" fmla="val 0"/>
            </a:avLst>
          </a:prstGeom>
          <a:gradFill>
            <a:gsLst>
              <a:gs pos="0">
                <a:schemeClr val="bg2">
                  <a:alpha val="50000"/>
                </a:schemeClr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52600"/>
            <a:ext cx="7962900" cy="4800600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  <a:lvl2pPr>
              <a:defRPr sz="4000"/>
            </a:lvl2pPr>
            <a:lvl3pPr>
              <a:defRPr sz="3600"/>
            </a:lvl3pPr>
            <a:lvl4pPr>
              <a:defRPr sz="3600"/>
            </a:lvl4pPr>
            <a:lvl5pPr>
              <a:defRPr sz="3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546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7791F5B-8DD3-4700-9B31-192C946F87A3}"/>
              </a:ext>
            </a:extLst>
          </p:cNvPr>
          <p:cNvSpPr/>
          <p:nvPr userDrawn="1"/>
        </p:nvSpPr>
        <p:spPr>
          <a:xfrm>
            <a:off x="609600" y="1295400"/>
            <a:ext cx="8153400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8153400" cy="914400"/>
          </a:xfrm>
        </p:spPr>
        <p:txBody>
          <a:bodyPr/>
          <a:lstStyle>
            <a:lvl1pPr>
              <a:defRPr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ound Diagonal Corner Rectangle 6"/>
          <p:cNvSpPr/>
          <p:nvPr userDrawn="1"/>
        </p:nvSpPr>
        <p:spPr>
          <a:xfrm>
            <a:off x="609600" y="2057400"/>
            <a:ext cx="8534400" cy="4800601"/>
          </a:xfrm>
          <a:prstGeom prst="round2DiagRect">
            <a:avLst>
              <a:gd name="adj1" fmla="val 20689"/>
              <a:gd name="adj2" fmla="val 0"/>
            </a:avLst>
          </a:prstGeom>
          <a:gradFill>
            <a:gsLst>
              <a:gs pos="0">
                <a:schemeClr val="bg1">
                  <a:lumMod val="75000"/>
                </a:schemeClr>
              </a:gs>
              <a:gs pos="86000">
                <a:schemeClr val="bg1">
                  <a:lumMod val="50000"/>
                  <a:alpha val="84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2209800"/>
            <a:ext cx="7962900" cy="4648200"/>
          </a:xfrm>
          <a:prstGeom prst="rect">
            <a:avLst/>
          </a:prstGeom>
        </p:spPr>
        <p:txBody>
          <a:bodyPr>
            <a:normAutofit/>
          </a:bodyPr>
          <a:lstStyle>
            <a:lvl1pPr marL="457200" indent="-457200">
              <a:buSzPct val="85000"/>
              <a:buFont typeface="Wingdings" panose="05000000000000000000" pitchFamily="2" charset="2"/>
              <a:buChar char="v"/>
              <a:defRPr sz="3600" b="1"/>
            </a:lvl1pPr>
            <a:lvl2pPr marL="914400" indent="-457200">
              <a:buSzPct val="85000"/>
              <a:buFont typeface="Wingdings" panose="05000000000000000000" pitchFamily="2" charset="2"/>
              <a:buChar char="Ø"/>
              <a:defRPr sz="3200"/>
            </a:lvl2pPr>
            <a:lvl3pPr marL="1371600" indent="-457200">
              <a:defRPr sz="3200" i="1"/>
            </a:lvl3pPr>
            <a:lvl4pPr>
              <a:defRPr sz="3600"/>
            </a:lvl4pPr>
            <a:lvl5pPr>
              <a:defRPr sz="3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5279D2-78BF-40FE-AA02-8B77E68E99B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14400" y="1219200"/>
            <a:ext cx="8077200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 title="Side bar">
            <a:extLst>
              <a:ext uri="{FF2B5EF4-FFF2-40B4-BE49-F238E27FC236}">
                <a16:creationId xmlns:a16="http://schemas.microsoft.com/office/drawing/2014/main" id="{DA6397F4-9982-4E6E-9367-6658DEE8E54D}"/>
              </a:ext>
            </a:extLst>
          </p:cNvPr>
          <p:cNvSpPr/>
          <p:nvPr userDrawn="1"/>
        </p:nvSpPr>
        <p:spPr>
          <a:xfrm rot="5400000">
            <a:off x="4722234" y="-2364365"/>
            <a:ext cx="104775" cy="873875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6643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ound Diagonal Corner Rectangle 7"/>
          <p:cNvSpPr/>
          <p:nvPr userDrawn="1"/>
        </p:nvSpPr>
        <p:spPr>
          <a:xfrm>
            <a:off x="609600" y="2057401"/>
            <a:ext cx="4038600" cy="4648200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231263"/>
            <a:ext cx="3886200" cy="4169537"/>
          </a:xfrm>
          <a:prstGeom prst="rect">
            <a:avLst/>
          </a:prstGeom>
        </p:spPr>
        <p:txBody>
          <a:bodyPr/>
          <a:lstStyle>
            <a:lvl1pPr>
              <a:defRPr sz="3200" baseline="0">
                <a:solidFill>
                  <a:schemeClr val="tx2"/>
                </a:solidFill>
              </a:defRPr>
            </a:lvl1pPr>
            <a:lvl2pPr>
              <a:defRPr sz="3200" baseline="0">
                <a:solidFill>
                  <a:schemeClr val="tx2"/>
                </a:solidFill>
              </a:defRPr>
            </a:lvl2pPr>
            <a:lvl3pPr>
              <a:defRPr sz="2800" baseline="0">
                <a:solidFill>
                  <a:schemeClr val="tx2"/>
                </a:solidFill>
              </a:defRPr>
            </a:lvl3pPr>
            <a:lvl4pPr>
              <a:defRPr sz="2800" baseline="0">
                <a:solidFill>
                  <a:schemeClr val="tx2"/>
                </a:solidFill>
              </a:defRPr>
            </a:lvl4pPr>
            <a:lvl5pPr>
              <a:defRPr sz="2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ound Diagonal Corner Rectangle 8"/>
          <p:cNvSpPr/>
          <p:nvPr userDrawn="1"/>
        </p:nvSpPr>
        <p:spPr>
          <a:xfrm>
            <a:off x="4928307" y="2053207"/>
            <a:ext cx="4038600" cy="4648200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2318129"/>
            <a:ext cx="3810000" cy="4082672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3200">
                <a:solidFill>
                  <a:schemeClr val="tx2"/>
                </a:solidFill>
              </a:defRPr>
            </a:lvl2pPr>
            <a:lvl3pPr>
              <a:defRPr sz="2800">
                <a:solidFill>
                  <a:schemeClr val="tx2"/>
                </a:solidFill>
              </a:defRPr>
            </a:lvl3pPr>
            <a:lvl4pPr>
              <a:defRPr sz="2800">
                <a:solidFill>
                  <a:schemeClr val="tx2"/>
                </a:solidFill>
              </a:defRPr>
            </a:lvl4pPr>
            <a:lvl5pPr>
              <a:defRPr sz="2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61115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 Diagonal Corner Rectangle 9"/>
          <p:cNvSpPr/>
          <p:nvPr userDrawn="1"/>
        </p:nvSpPr>
        <p:spPr>
          <a:xfrm>
            <a:off x="609600" y="2814636"/>
            <a:ext cx="4038600" cy="3971358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 Diagonal Corner Rectangle 10"/>
          <p:cNvSpPr/>
          <p:nvPr userDrawn="1"/>
        </p:nvSpPr>
        <p:spPr>
          <a:xfrm>
            <a:off x="4928307" y="2810442"/>
            <a:ext cx="4038600" cy="3971358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304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1981200"/>
            <a:ext cx="3335840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2946177"/>
            <a:ext cx="3335839" cy="3652089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1990724"/>
            <a:ext cx="3335840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98560" y="2946177"/>
            <a:ext cx="3335840" cy="3652089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7052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976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661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9144000" cy="68576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342900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000" b="1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Rectangle 10" title="Divider Bar"/>
          <p:cNvSpPr/>
          <p:nvPr/>
        </p:nvSpPr>
        <p:spPr>
          <a:xfrm>
            <a:off x="342900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3237344"/>
            <a:ext cx="3429000" cy="301105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3600" b="1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381000"/>
            <a:ext cx="4953000" cy="4876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 typeface="Wingdings" panose="05000000000000000000" pitchFamily="2" charset="2"/>
              <a:buNone/>
              <a:defRPr sz="3600" b="1"/>
            </a:lvl1pPr>
            <a:lvl2pPr marL="457200" indent="-457200">
              <a:buSzPct val="85000"/>
              <a:buFont typeface="Wingdings" panose="05000000000000000000" pitchFamily="2" charset="2"/>
              <a:buChar char="Ø"/>
              <a:defRPr sz="3600"/>
            </a:lvl2pPr>
            <a:lvl3pPr marL="914400" indent="-457200">
              <a:buSzPct val="85000"/>
              <a:buFont typeface="Wingdings" panose="05000000000000000000" pitchFamily="2" charset="2"/>
              <a:buChar char="q"/>
              <a:defRPr sz="3200"/>
            </a:lvl3pPr>
            <a:lvl4pPr marL="1319213" indent="-404813">
              <a:defRPr sz="3200"/>
            </a:lvl4pPr>
            <a:lvl5pPr>
              <a:defRPr sz="3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68832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0" y="0"/>
            <a:ext cx="9165382" cy="6841222"/>
          </a:xfrm>
          <a:prstGeom prst="rect">
            <a:avLst/>
          </a:prstGeom>
        </p:spPr>
      </p:pic>
      <p:sp>
        <p:nvSpPr>
          <p:cNvPr id="12" name="Round Diagonal Corner Rectangle 11"/>
          <p:cNvSpPr/>
          <p:nvPr userDrawn="1"/>
        </p:nvSpPr>
        <p:spPr>
          <a:xfrm>
            <a:off x="609600" y="0"/>
            <a:ext cx="8534400" cy="1371600"/>
          </a:xfrm>
          <a:prstGeom prst="round2DiagRect">
            <a:avLst>
              <a:gd name="adj1" fmla="val 40044"/>
              <a:gd name="adj2" fmla="val 0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191294"/>
            <a:ext cx="7200900" cy="87550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</a:t>
            </a:r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1705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33" r:id="rId3"/>
    <p:sldLayoutId id="2147483728" r:id="rId4"/>
    <p:sldLayoutId id="2147483729" r:id="rId5"/>
    <p:sldLayoutId id="2147483730" r:id="rId6"/>
    <p:sldLayoutId id="2147483731" r:id="rId7"/>
    <p:sldLayoutId id="2147483732" r:id="rId8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800" b="1" kern="1200" cap="none" spc="0" baseline="0">
          <a:ln w="0"/>
          <a:solidFill>
            <a:schemeClr val="tx1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36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5184">
          <p15:clr>
            <a:srgbClr val="F26B43"/>
          </p15:clr>
        </p15:guide>
        <p15:guide id="10" pos="702">
          <p15:clr>
            <a:srgbClr val="F26B43"/>
          </p15:clr>
        </p15:guide>
        <p15:guide id="11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Word of God</a:t>
            </a:r>
            <a:br>
              <a:rPr lang="en-US" dirty="0"/>
            </a:br>
            <a:r>
              <a:rPr lang="en-US" dirty="0"/>
              <a:t>Confirmed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II Cor 12:12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of God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586758-6E10-48FA-B415-10C5426D5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Bible is His message</a:t>
            </a:r>
          </a:p>
          <a:p>
            <a:pPr lvl="1"/>
            <a:r>
              <a:rPr lang="en-US" dirty="0"/>
              <a:t>God’s mind revealed</a:t>
            </a:r>
          </a:p>
          <a:p>
            <a:pPr lvl="1"/>
            <a:r>
              <a:rPr lang="en-US" dirty="0"/>
              <a:t>Stamped, approved, and notarized by the Holy Spirit</a:t>
            </a:r>
          </a:p>
          <a:p>
            <a:pPr lvl="1"/>
            <a:r>
              <a:rPr lang="en-US" dirty="0"/>
              <a:t>Message cannot be changed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FA040F-AFDE-44A3-BE7C-EB30B3E4FCB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Confirmed by the Holy Spirit</a:t>
            </a:r>
          </a:p>
        </p:txBody>
      </p:sp>
    </p:spTree>
    <p:extLst>
      <p:ext uri="{BB962C8B-B14F-4D97-AF65-F5344CB8AC3E}">
        <p14:creationId xmlns:p14="http://schemas.microsoft.com/office/powerpoint/2010/main" val="946614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of God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586758-6E10-48FA-B415-10C5426D5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Moses </a:t>
            </a:r>
          </a:p>
          <a:p>
            <a:pPr lvl="1"/>
            <a:r>
              <a:rPr lang="en-US" dirty="0"/>
              <a:t>In Egypt</a:t>
            </a:r>
          </a:p>
          <a:p>
            <a:pPr lvl="2"/>
            <a:r>
              <a:rPr lang="en-US" dirty="0"/>
              <a:t>Ex 3:1-6, 3:19-20, 4:15-16, 4:5, 8-9</a:t>
            </a:r>
          </a:p>
          <a:p>
            <a:pPr lvl="2"/>
            <a:r>
              <a:rPr lang="en-US"/>
              <a:t>10 </a:t>
            </a:r>
            <a:r>
              <a:rPr lang="en-US" dirty="0"/>
              <a:t>plagues </a:t>
            </a:r>
          </a:p>
          <a:p>
            <a:r>
              <a:rPr lang="en-US" dirty="0"/>
              <a:t>2 Pet 1:21, all God’s Prophets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FA040F-AFDE-44A3-BE7C-EB30B3E4FCB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Confirmed by the Holy Spirit</a:t>
            </a:r>
          </a:p>
        </p:txBody>
      </p:sp>
    </p:spTree>
    <p:extLst>
      <p:ext uri="{BB962C8B-B14F-4D97-AF65-F5344CB8AC3E}">
        <p14:creationId xmlns:p14="http://schemas.microsoft.com/office/powerpoint/2010/main" val="85501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of God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586758-6E10-48FA-B415-10C5426D5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Jesus Confirmed by…</a:t>
            </a:r>
          </a:p>
          <a:p>
            <a:pPr lvl="1"/>
            <a:r>
              <a:rPr lang="en-US" dirty="0"/>
              <a:t>Mk 2:1-12, healed and forgave sins</a:t>
            </a:r>
          </a:p>
          <a:p>
            <a:pPr lvl="1"/>
            <a:r>
              <a:rPr lang="en-US" dirty="0"/>
              <a:t>Mt 12:24-28, worked by the Spirit of God </a:t>
            </a:r>
          </a:p>
          <a:p>
            <a:pPr lvl="1"/>
            <a:r>
              <a:rPr lang="en-US" dirty="0"/>
              <a:t>Jn 3:1-2, Nicodemus knew he was from God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FA040F-AFDE-44A3-BE7C-EB30B3E4FCB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Confirmed by the Holy Spirit</a:t>
            </a:r>
          </a:p>
        </p:txBody>
      </p:sp>
    </p:spTree>
    <p:extLst>
      <p:ext uri="{BB962C8B-B14F-4D97-AF65-F5344CB8AC3E}">
        <p14:creationId xmlns:p14="http://schemas.microsoft.com/office/powerpoint/2010/main" val="3524569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of God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586758-6E10-48FA-B415-10C5426D5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Jesus Confirmed by…</a:t>
            </a:r>
          </a:p>
          <a:p>
            <a:pPr lvl="1"/>
            <a:r>
              <a:rPr lang="en-US" dirty="0"/>
              <a:t>Act 2:22, Jesus approved of God by miracles, wonders, and signs</a:t>
            </a:r>
          </a:p>
          <a:p>
            <a:pPr lvl="1"/>
            <a:r>
              <a:rPr lang="en-US" dirty="0"/>
              <a:t>Jn 20:30-31, Purpose of Gospel of John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FA040F-AFDE-44A3-BE7C-EB30B3E4FCB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Confirmed by the Holy Spirit</a:t>
            </a:r>
          </a:p>
        </p:txBody>
      </p:sp>
    </p:spTree>
    <p:extLst>
      <p:ext uri="{BB962C8B-B14F-4D97-AF65-F5344CB8AC3E}">
        <p14:creationId xmlns:p14="http://schemas.microsoft.com/office/powerpoint/2010/main" val="2170131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of God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586758-6E10-48FA-B415-10C5426D5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Prophets Confirmed by…</a:t>
            </a:r>
          </a:p>
          <a:p>
            <a:pPr lvl="1"/>
            <a:r>
              <a:rPr lang="en-US" dirty="0"/>
              <a:t>Mk 16:15-18, Jesus Prophesied</a:t>
            </a:r>
          </a:p>
          <a:p>
            <a:pPr lvl="1"/>
            <a:r>
              <a:rPr lang="en-US" dirty="0"/>
              <a:t>Mk 16:19-20, Fulfilled</a:t>
            </a:r>
          </a:p>
          <a:p>
            <a:pPr lvl="1"/>
            <a:r>
              <a:rPr lang="en-US" dirty="0"/>
              <a:t>Heb 2:1-4, God also bearing them witness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FA040F-AFDE-44A3-BE7C-EB30B3E4FCB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Confirmed by the Holy Spirit</a:t>
            </a:r>
          </a:p>
        </p:txBody>
      </p:sp>
    </p:spTree>
    <p:extLst>
      <p:ext uri="{BB962C8B-B14F-4D97-AF65-F5344CB8AC3E}">
        <p14:creationId xmlns:p14="http://schemas.microsoft.com/office/powerpoint/2010/main" val="419787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of God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586758-6E10-48FA-B415-10C5426D5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Paul</a:t>
            </a:r>
          </a:p>
          <a:p>
            <a:pPr lvl="1"/>
            <a:r>
              <a:rPr lang="en-US" dirty="0"/>
              <a:t>II Cor 12:12, signs of an apostle</a:t>
            </a:r>
          </a:p>
          <a:p>
            <a:pPr lvl="1"/>
            <a:r>
              <a:rPr lang="en-US" dirty="0"/>
              <a:t>Acts 19:11-12, God wrought special miracles by Paul</a:t>
            </a:r>
          </a:p>
          <a:p>
            <a:pPr lvl="1"/>
            <a:r>
              <a:rPr lang="en-US" dirty="0"/>
              <a:t>Rom 15:15-19, he should be a minister, confirmed…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FA040F-AFDE-44A3-BE7C-EB30B3E4FCB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Confirmed by the Holy Spirit</a:t>
            </a:r>
          </a:p>
        </p:txBody>
      </p:sp>
    </p:spTree>
    <p:extLst>
      <p:ext uri="{BB962C8B-B14F-4D97-AF65-F5344CB8AC3E}">
        <p14:creationId xmlns:p14="http://schemas.microsoft.com/office/powerpoint/2010/main" val="291939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of God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586758-6E10-48FA-B415-10C5426D5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Revelation Cannot be Changed</a:t>
            </a:r>
          </a:p>
          <a:p>
            <a:pPr lvl="1"/>
            <a:r>
              <a:rPr lang="en-US" dirty="0"/>
              <a:t>Gal 1:8, Paul’s warning</a:t>
            </a:r>
          </a:p>
          <a:p>
            <a:pPr lvl="1"/>
            <a:r>
              <a:rPr lang="en-US" dirty="0"/>
              <a:t>Rev 22:18-19, John’s warning</a:t>
            </a:r>
          </a:p>
          <a:p>
            <a:pPr lvl="1"/>
            <a:r>
              <a:rPr lang="en-US" dirty="0"/>
              <a:t>False Prophets will come</a:t>
            </a:r>
          </a:p>
          <a:p>
            <a:pPr lvl="2"/>
            <a:r>
              <a:rPr lang="en-US" dirty="0"/>
              <a:t>I Tim 4:1-3, Paul’s warning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FA040F-AFDE-44A3-BE7C-EB30B3E4FCB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Confirmed by the Holy Spirit</a:t>
            </a:r>
          </a:p>
        </p:txBody>
      </p:sp>
    </p:spTree>
    <p:extLst>
      <p:ext uri="{BB962C8B-B14F-4D97-AF65-F5344CB8AC3E}">
        <p14:creationId xmlns:p14="http://schemas.microsoft.com/office/powerpoint/2010/main" val="153319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of God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586758-6E10-48FA-B415-10C5426D5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Test of a Prophet</a:t>
            </a:r>
          </a:p>
          <a:p>
            <a:pPr lvl="1"/>
            <a:r>
              <a:rPr lang="en-US" dirty="0"/>
              <a:t>Does Prophecy Come True?</a:t>
            </a:r>
          </a:p>
          <a:p>
            <a:pPr lvl="2"/>
            <a:r>
              <a:rPr lang="en-US" dirty="0" err="1"/>
              <a:t>Deut</a:t>
            </a:r>
            <a:r>
              <a:rPr lang="en-US" dirty="0"/>
              <a:t> 18:21-22, Prophecy does not come true</a:t>
            </a:r>
          </a:p>
          <a:p>
            <a:pPr lvl="1"/>
            <a:r>
              <a:rPr lang="en-US" dirty="0"/>
              <a:t>Does it Change Revelation?</a:t>
            </a:r>
          </a:p>
          <a:p>
            <a:pPr lvl="2"/>
            <a:r>
              <a:rPr lang="en-US" dirty="0" err="1"/>
              <a:t>Deut</a:t>
            </a:r>
            <a:r>
              <a:rPr lang="en-US" dirty="0"/>
              <a:t> 13:1-5, to follow another god</a:t>
            </a:r>
          </a:p>
          <a:p>
            <a:pPr lvl="2"/>
            <a:r>
              <a:rPr lang="en-US" dirty="0"/>
              <a:t>1 Kings 13, Young Prophet Deceived</a:t>
            </a:r>
          </a:p>
          <a:p>
            <a:pPr lvl="2"/>
            <a:r>
              <a:rPr lang="en-US" dirty="0"/>
              <a:t>Gal 1:8, Paul’s warning</a:t>
            </a:r>
          </a:p>
          <a:p>
            <a:pPr lvl="2"/>
            <a:r>
              <a:rPr lang="en-US" dirty="0"/>
              <a:t>Rev 22:18-19, John’s warning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FA040F-AFDE-44A3-BE7C-EB30B3E4FCB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Confirmed by the Holy Spirit</a:t>
            </a:r>
          </a:p>
        </p:txBody>
      </p:sp>
    </p:spTree>
    <p:extLst>
      <p:ext uri="{BB962C8B-B14F-4D97-AF65-F5344CB8AC3E}">
        <p14:creationId xmlns:p14="http://schemas.microsoft.com/office/powerpoint/2010/main" val="2356949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of God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586758-6E10-48FA-B415-10C5426D5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God Confirmed the Messenger</a:t>
            </a:r>
          </a:p>
          <a:p>
            <a:pPr lvl="1"/>
            <a:r>
              <a:rPr lang="en-US" dirty="0"/>
              <a:t>Paul, Apostles, Other Prophets</a:t>
            </a:r>
          </a:p>
          <a:p>
            <a:pPr lvl="1"/>
            <a:r>
              <a:rPr lang="en-US" dirty="0"/>
              <a:t>Inspired by Holy Spirit</a:t>
            </a:r>
          </a:p>
          <a:p>
            <a:pPr lvl="1"/>
            <a:r>
              <a:rPr lang="en-US" dirty="0"/>
              <a:t>With Signs by Holy Spirit</a:t>
            </a:r>
          </a:p>
          <a:p>
            <a:pPr lvl="2"/>
            <a:r>
              <a:rPr lang="en-US" dirty="0"/>
              <a:t>Confirming the Message</a:t>
            </a:r>
          </a:p>
          <a:p>
            <a:pPr lvl="1"/>
            <a:r>
              <a:rPr lang="en-US" dirty="0"/>
              <a:t>Not in the Heart of Man, Acts 8-10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FA040F-AFDE-44A3-BE7C-EB30B3E4FCB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Confirmed by the Holy Spirit</a:t>
            </a:r>
          </a:p>
        </p:txBody>
      </p:sp>
    </p:spTree>
    <p:extLst>
      <p:ext uri="{BB962C8B-B14F-4D97-AF65-F5344CB8AC3E}">
        <p14:creationId xmlns:p14="http://schemas.microsoft.com/office/powerpoint/2010/main" val="700279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2916</TotalTime>
  <Words>563</Words>
  <Application>Microsoft Office PowerPoint</Application>
  <PresentationFormat>On-screen Show (4:3)</PresentationFormat>
  <Paragraphs>111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Franklin Gothic Book</vt:lpstr>
      <vt:lpstr>Times New Roman</vt:lpstr>
      <vt:lpstr>Wingdings</vt:lpstr>
      <vt:lpstr>Crop</vt:lpstr>
      <vt:lpstr>Word of God Confirmed</vt:lpstr>
      <vt:lpstr>Word of God</vt:lpstr>
      <vt:lpstr>Word of God</vt:lpstr>
      <vt:lpstr>Word of God</vt:lpstr>
      <vt:lpstr>Word of God</vt:lpstr>
      <vt:lpstr>Word of God</vt:lpstr>
      <vt:lpstr>Word of God</vt:lpstr>
      <vt:lpstr>Word of God</vt:lpstr>
      <vt:lpstr>Word of God</vt:lpstr>
      <vt:lpstr>Word of God</vt:lpstr>
    </vt:vector>
  </TitlesOfParts>
  <Company>EVANGELIST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rdward</dc:creator>
  <cp:lastModifiedBy>Ross Ward</cp:lastModifiedBy>
  <cp:revision>295</cp:revision>
  <cp:lastPrinted>2019-08-04T13:46:43Z</cp:lastPrinted>
  <dcterms:created xsi:type="dcterms:W3CDTF">1998-07-07T15:18:40Z</dcterms:created>
  <dcterms:modified xsi:type="dcterms:W3CDTF">2019-08-04T19:50:37Z</dcterms:modified>
</cp:coreProperties>
</file>