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4" r:id="rId1"/>
  </p:sldMasterIdLst>
  <p:notesMasterIdLst>
    <p:notesMasterId r:id="rId12"/>
  </p:notesMasterIdLst>
  <p:handoutMasterIdLst>
    <p:handoutMasterId r:id="rId13"/>
  </p:handoutMasterIdLst>
  <p:sldIdLst>
    <p:sldId id="283" r:id="rId2"/>
    <p:sldId id="285" r:id="rId3"/>
    <p:sldId id="286" r:id="rId4"/>
    <p:sldId id="293" r:id="rId5"/>
    <p:sldId id="287" r:id="rId6"/>
    <p:sldId id="288" r:id="rId7"/>
    <p:sldId id="289" r:id="rId8"/>
    <p:sldId id="294" r:id="rId9"/>
    <p:sldId id="295" r:id="rId10"/>
    <p:sldId id="290" r:id="rId11"/>
  </p:sldIdLst>
  <p:sldSz cx="9144000" cy="6858000" type="screen4x3"/>
  <p:notesSz cx="7102475" cy="9388475"/>
  <p:defaultTextStyle>
    <a:defPPr>
      <a:defRPr lang="en-US"/>
    </a:defPPr>
    <a:lvl1pPr algn="ctr" rtl="0" eaLnBrk="0" fontAlgn="base" hangingPunct="0">
      <a:spcBef>
        <a:spcPct val="0"/>
      </a:spcBef>
      <a:spcAft>
        <a:spcPct val="0"/>
      </a:spcAft>
      <a:defRPr sz="4000" b="1" kern="1200">
        <a:solidFill>
          <a:schemeClr val="tx2"/>
        </a:solidFill>
        <a:latin typeface="Times New Roman" pitchFamily="18" charset="0"/>
        <a:ea typeface="+mn-ea"/>
        <a:cs typeface="+mn-cs"/>
      </a:defRPr>
    </a:lvl1pPr>
    <a:lvl2pPr marL="457200" algn="ctr" rtl="0" eaLnBrk="0" fontAlgn="base" hangingPunct="0">
      <a:spcBef>
        <a:spcPct val="0"/>
      </a:spcBef>
      <a:spcAft>
        <a:spcPct val="0"/>
      </a:spcAft>
      <a:defRPr sz="4000" b="1"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4000" b="1"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4000" b="1"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4000" b="1" kern="1200">
        <a:solidFill>
          <a:schemeClr val="tx2"/>
        </a:solidFill>
        <a:latin typeface="Times New Roman" pitchFamily="18" charset="0"/>
        <a:ea typeface="+mn-ea"/>
        <a:cs typeface="+mn-cs"/>
      </a:defRPr>
    </a:lvl5pPr>
    <a:lvl6pPr marL="2286000" algn="l" defTabSz="914400" rtl="0" eaLnBrk="1" latinLnBrk="0" hangingPunct="1">
      <a:defRPr sz="4000" b="1" kern="1200">
        <a:solidFill>
          <a:schemeClr val="tx2"/>
        </a:solidFill>
        <a:latin typeface="Times New Roman" pitchFamily="18" charset="0"/>
        <a:ea typeface="+mn-ea"/>
        <a:cs typeface="+mn-cs"/>
      </a:defRPr>
    </a:lvl6pPr>
    <a:lvl7pPr marL="2743200" algn="l" defTabSz="914400" rtl="0" eaLnBrk="1" latinLnBrk="0" hangingPunct="1">
      <a:defRPr sz="4000" b="1" kern="1200">
        <a:solidFill>
          <a:schemeClr val="tx2"/>
        </a:solidFill>
        <a:latin typeface="Times New Roman" pitchFamily="18" charset="0"/>
        <a:ea typeface="+mn-ea"/>
        <a:cs typeface="+mn-cs"/>
      </a:defRPr>
    </a:lvl7pPr>
    <a:lvl8pPr marL="3200400" algn="l" defTabSz="914400" rtl="0" eaLnBrk="1" latinLnBrk="0" hangingPunct="1">
      <a:defRPr sz="4000" b="1" kern="1200">
        <a:solidFill>
          <a:schemeClr val="tx2"/>
        </a:solidFill>
        <a:latin typeface="Times New Roman" pitchFamily="18" charset="0"/>
        <a:ea typeface="+mn-ea"/>
        <a:cs typeface="+mn-cs"/>
      </a:defRPr>
    </a:lvl8pPr>
    <a:lvl9pPr marL="3657600" algn="l" defTabSz="914400" rtl="0" eaLnBrk="1" latinLnBrk="0" hangingPunct="1">
      <a:defRPr sz="4000" b="1" kern="1200">
        <a:solidFill>
          <a:schemeClr val="tx2"/>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66FFFF"/>
    <a:srgbClr val="FF3300"/>
    <a:srgbClr val="3333CC"/>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32" autoAdjust="0"/>
    <p:restoredTop sz="81268" autoAdjust="0"/>
  </p:normalViewPr>
  <p:slideViewPr>
    <p:cSldViewPr>
      <p:cViewPr varScale="1">
        <p:scale>
          <a:sx n="73" d="100"/>
          <a:sy n="73" d="100"/>
        </p:scale>
        <p:origin x="1662" y="60"/>
      </p:cViewPr>
      <p:guideLst>
        <p:guide orient="horz" pos="2160"/>
        <p:guide pos="2880"/>
      </p:guideLst>
    </p:cSldViewPr>
  </p:slideViewPr>
  <p:outlineViewPr>
    <p:cViewPr>
      <p:scale>
        <a:sx n="33" d="100"/>
        <a:sy n="33" d="100"/>
      </p:scale>
      <p:origin x="0" y="6066"/>
    </p:cViewPr>
  </p:outlineViewPr>
  <p:notesTextViewPr>
    <p:cViewPr>
      <p:scale>
        <a:sx n="3" d="2"/>
        <a:sy n="3" d="2"/>
      </p:scale>
      <p:origin x="0" y="0"/>
    </p:cViewPr>
  </p:notesTextViewPr>
  <p:sorterViewPr>
    <p:cViewPr>
      <p:scale>
        <a:sx n="66" d="100"/>
        <a:sy n="66" d="100"/>
      </p:scale>
      <p:origin x="0" y="3660"/>
    </p:cViewPr>
  </p:sorterViewPr>
  <p:notesViewPr>
    <p:cSldViewPr>
      <p:cViewPr varScale="1">
        <p:scale>
          <a:sx n="70" d="100"/>
          <a:sy n="70" d="100"/>
        </p:scale>
        <p:origin x="3162"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7102475" cy="860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algn="l">
              <a:defRPr sz="1200"/>
            </a:lvl1pPr>
          </a:lstStyle>
          <a:p>
            <a:pPr algn="ctr"/>
            <a:r>
              <a:rPr lang="en-US" sz="2500" dirty="0"/>
              <a:t>Word of God </a:t>
            </a:r>
          </a:p>
          <a:p>
            <a:pPr algn="ctr"/>
            <a:r>
              <a:rPr lang="en-US" sz="2500" dirty="0"/>
              <a:t>Confirmed by the Spirit of God</a:t>
            </a:r>
          </a:p>
        </p:txBody>
      </p:sp>
      <p:sp>
        <p:nvSpPr>
          <p:cNvPr id="81923" name="Rectangle 3"/>
          <p:cNvSpPr>
            <a:spLocks noGrp="1" noChangeArrowheads="1"/>
          </p:cNvSpPr>
          <p:nvPr>
            <p:ph type="dt" sz="quarter" idx="1"/>
          </p:nvPr>
        </p:nvSpPr>
        <p:spPr bwMode="auto">
          <a:xfrm>
            <a:off x="5603064" y="0"/>
            <a:ext cx="1499411" cy="312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algn="r">
              <a:defRPr sz="1200"/>
            </a:lvl1pPr>
          </a:lstStyle>
          <a:p>
            <a:r>
              <a:rPr lang="en-US"/>
              <a:t>August 4, 2019</a:t>
            </a:r>
            <a:endParaRPr lang="en-US" dirty="0"/>
          </a:p>
        </p:txBody>
      </p:sp>
      <p:sp>
        <p:nvSpPr>
          <p:cNvPr id="81924" name="Rectangle 4"/>
          <p:cNvSpPr>
            <a:spLocks noGrp="1" noChangeArrowheads="1"/>
          </p:cNvSpPr>
          <p:nvPr>
            <p:ph type="ftr" sz="quarter" idx="2"/>
          </p:nvPr>
        </p:nvSpPr>
        <p:spPr bwMode="auto">
          <a:xfrm>
            <a:off x="0" y="8919051"/>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algn="l">
              <a:defRPr sz="1200"/>
            </a:lvl1pPr>
          </a:lstStyle>
          <a:p>
            <a:r>
              <a:rPr lang="en-US"/>
              <a:t>Blackfoot ID</a:t>
            </a:r>
            <a:endParaRPr lang="en-US" dirty="0"/>
          </a:p>
        </p:txBody>
      </p:sp>
      <p:sp>
        <p:nvSpPr>
          <p:cNvPr id="81925" name="Rectangle 5"/>
          <p:cNvSpPr>
            <a:spLocks noGrp="1" noChangeArrowheads="1"/>
          </p:cNvSpPr>
          <p:nvPr>
            <p:ph type="sldNum" sz="quarter" idx="3"/>
          </p:nvPr>
        </p:nvSpPr>
        <p:spPr bwMode="auto">
          <a:xfrm>
            <a:off x="4024736" y="8919051"/>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algn="r">
              <a:defRPr sz="1200"/>
            </a:lvl1pPr>
          </a:lstStyle>
          <a:p>
            <a:fld id="{2A9AB22E-3F9F-4E82-B630-ED7A8106FC18}" type="slidenum">
              <a:rPr lang="en-US"/>
              <a:pPr/>
              <a:t>‹#›</a:t>
            </a:fld>
            <a:endParaRPr lang="en-US" dirty="0"/>
          </a:p>
        </p:txBody>
      </p:sp>
    </p:spTree>
    <p:extLst>
      <p:ext uri="{BB962C8B-B14F-4D97-AF65-F5344CB8AC3E}">
        <p14:creationId xmlns:p14="http://schemas.microsoft.com/office/powerpoint/2010/main" val="3257928935"/>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algn="l">
              <a:defRPr sz="1200"/>
            </a:lvl1pPr>
          </a:lstStyle>
          <a:p>
            <a:r>
              <a:rPr lang="en-US"/>
              <a:t>Word of God - Confirmed by the Spirit of God</a:t>
            </a:r>
            <a:endParaRPr lang="en-US" dirty="0"/>
          </a:p>
        </p:txBody>
      </p:sp>
      <p:sp>
        <p:nvSpPr>
          <p:cNvPr id="80899" name="Rectangle 3"/>
          <p:cNvSpPr>
            <a:spLocks noGrp="1" noChangeArrowheads="1"/>
          </p:cNvSpPr>
          <p:nvPr>
            <p:ph type="dt" idx="1"/>
          </p:nvPr>
        </p:nvSpPr>
        <p:spPr bwMode="auto">
          <a:xfrm>
            <a:off x="4024736" y="0"/>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lvl1pPr algn="r">
              <a:defRPr sz="1200"/>
            </a:lvl1pPr>
          </a:lstStyle>
          <a:p>
            <a:r>
              <a:rPr lang="en-US"/>
              <a:t>August 4, 2019</a:t>
            </a:r>
            <a:endParaRPr lang="en-US" dirty="0"/>
          </a:p>
        </p:txBody>
      </p:sp>
      <p:sp>
        <p:nvSpPr>
          <p:cNvPr id="80900" name="Rectangle 4"/>
          <p:cNvSpPr>
            <a:spLocks noGrp="1" noRot="1" noChangeAspect="1" noChangeArrowheads="1" noTextEdit="1"/>
          </p:cNvSpPr>
          <p:nvPr>
            <p:ph type="sldImg" idx="2"/>
          </p:nvPr>
        </p:nvSpPr>
        <p:spPr bwMode="auto">
          <a:xfrm>
            <a:off x="1204913" y="704850"/>
            <a:ext cx="4692650" cy="35194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p:cNvSpPr>
            <a:spLocks noGrp="1" noChangeArrowheads="1"/>
          </p:cNvSpPr>
          <p:nvPr>
            <p:ph type="body" sz="quarter" idx="3"/>
          </p:nvPr>
        </p:nvSpPr>
        <p:spPr bwMode="auto">
          <a:xfrm>
            <a:off x="946997" y="4459526"/>
            <a:ext cx="5208482" cy="4224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0902" name="Rectangle 6"/>
          <p:cNvSpPr>
            <a:spLocks noGrp="1" noChangeArrowheads="1"/>
          </p:cNvSpPr>
          <p:nvPr>
            <p:ph type="ftr" sz="quarter" idx="4"/>
          </p:nvPr>
        </p:nvSpPr>
        <p:spPr bwMode="auto">
          <a:xfrm>
            <a:off x="0" y="8919051"/>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algn="l">
              <a:defRPr sz="1200"/>
            </a:lvl1pPr>
          </a:lstStyle>
          <a:p>
            <a:r>
              <a:rPr lang="en-US"/>
              <a:t>Blackfoot ID</a:t>
            </a:r>
            <a:endParaRPr lang="en-US" dirty="0"/>
          </a:p>
        </p:txBody>
      </p:sp>
      <p:sp>
        <p:nvSpPr>
          <p:cNvPr id="80903" name="Rectangle 7"/>
          <p:cNvSpPr>
            <a:spLocks noGrp="1" noChangeArrowheads="1"/>
          </p:cNvSpPr>
          <p:nvPr>
            <p:ph type="sldNum" sz="quarter" idx="5"/>
          </p:nvPr>
        </p:nvSpPr>
        <p:spPr bwMode="auto">
          <a:xfrm>
            <a:off x="4024736" y="8919051"/>
            <a:ext cx="3077739" cy="46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29" tIns="47114" rIns="94229" bIns="47114" numCol="1" anchor="b" anchorCtr="0" compatLnSpc="1">
            <a:prstTxWarp prst="textNoShape">
              <a:avLst/>
            </a:prstTxWarp>
          </a:bodyPr>
          <a:lstStyle>
            <a:lvl1pPr algn="r">
              <a:defRPr sz="1200"/>
            </a:lvl1pPr>
          </a:lstStyle>
          <a:p>
            <a:fld id="{96CD0EDE-A35E-4F54-80C3-5C71B125864E}" type="slidenum">
              <a:rPr lang="en-US"/>
              <a:pPr/>
              <a:t>‹#›</a:t>
            </a:fld>
            <a:endParaRPr lang="en-US" dirty="0"/>
          </a:p>
        </p:txBody>
      </p:sp>
    </p:spTree>
    <p:extLst>
      <p:ext uri="{BB962C8B-B14F-4D97-AF65-F5344CB8AC3E}">
        <p14:creationId xmlns:p14="http://schemas.microsoft.com/office/powerpoint/2010/main" val="2682723156"/>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B048C6-F51A-4832-AD01-00EDCF00B456}" type="slidenum">
              <a:rPr lang="en-US"/>
              <a:pPr/>
              <a:t>1</a:t>
            </a:fld>
            <a:endParaRPr lang="en-US" dirty="0"/>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dirty="0"/>
          </a:p>
        </p:txBody>
      </p:sp>
      <p:sp>
        <p:nvSpPr>
          <p:cNvPr id="2" name="Date Placeholder 1">
            <a:extLst>
              <a:ext uri="{FF2B5EF4-FFF2-40B4-BE49-F238E27FC236}">
                <a16:creationId xmlns:a16="http://schemas.microsoft.com/office/drawing/2014/main" id="{955B257D-2C51-4398-912D-401F1DDCD2BF}"/>
              </a:ext>
            </a:extLst>
          </p:cNvPr>
          <p:cNvSpPr>
            <a:spLocks noGrp="1"/>
          </p:cNvSpPr>
          <p:nvPr>
            <p:ph type="dt" idx="1"/>
          </p:nvPr>
        </p:nvSpPr>
        <p:spPr/>
        <p:txBody>
          <a:bodyPr/>
          <a:lstStyle/>
          <a:p>
            <a:r>
              <a:rPr lang="en-US"/>
              <a:t>August 4, 2019</a:t>
            </a:r>
            <a:endParaRPr lang="en-US" dirty="0"/>
          </a:p>
        </p:txBody>
      </p:sp>
      <p:sp>
        <p:nvSpPr>
          <p:cNvPr id="3" name="Footer Placeholder 2">
            <a:extLst>
              <a:ext uri="{FF2B5EF4-FFF2-40B4-BE49-F238E27FC236}">
                <a16:creationId xmlns:a16="http://schemas.microsoft.com/office/drawing/2014/main" id="{DF66E03F-AA9D-4B70-A146-B7106157B21B}"/>
              </a:ext>
            </a:extLst>
          </p:cNvPr>
          <p:cNvSpPr>
            <a:spLocks noGrp="1"/>
          </p:cNvSpPr>
          <p:nvPr>
            <p:ph type="ftr" sz="quarter" idx="4"/>
          </p:nvPr>
        </p:nvSpPr>
        <p:spPr/>
        <p:txBody>
          <a:bodyPr/>
          <a:lstStyle/>
          <a:p>
            <a:r>
              <a:rPr lang="en-US"/>
              <a:t>Blackfoot ID</a:t>
            </a:r>
            <a:endParaRPr lang="en-US" dirty="0"/>
          </a:p>
        </p:txBody>
      </p:sp>
      <p:sp>
        <p:nvSpPr>
          <p:cNvPr id="4" name="Header Placeholder 3">
            <a:extLst>
              <a:ext uri="{FF2B5EF4-FFF2-40B4-BE49-F238E27FC236}">
                <a16:creationId xmlns:a16="http://schemas.microsoft.com/office/drawing/2014/main" id="{3991D987-C2C7-4BC0-9BEB-9AD8835361C3}"/>
              </a:ext>
            </a:extLst>
          </p:cNvPr>
          <p:cNvSpPr>
            <a:spLocks noGrp="1"/>
          </p:cNvSpPr>
          <p:nvPr>
            <p:ph type="hdr" sz="quarter"/>
          </p:nvPr>
        </p:nvSpPr>
        <p:spPr/>
        <p:txBody>
          <a:bodyPr/>
          <a:lstStyle/>
          <a:p>
            <a:r>
              <a:rPr lang="en-US"/>
              <a:t>Word of God - Confirmed by the Spirit of God</a:t>
            </a:r>
            <a:endParaRPr lang="en-US" dirty="0"/>
          </a:p>
        </p:txBody>
      </p:sp>
    </p:spTree>
    <p:extLst>
      <p:ext uri="{BB962C8B-B14F-4D97-AF65-F5344CB8AC3E}">
        <p14:creationId xmlns:p14="http://schemas.microsoft.com/office/powerpoint/2010/main" val="33338959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Gospel is what the Apostles preached</a:t>
            </a:r>
          </a:p>
          <a:p>
            <a:r>
              <a:rPr lang="en-US" dirty="0"/>
              <a:t>Righteousness of God revealed, not man’s righteousness!</a:t>
            </a:r>
          </a:p>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10</a:t>
            </a:fld>
            <a:endParaRPr lang="en-US" dirty="0"/>
          </a:p>
        </p:txBody>
      </p:sp>
      <p:sp>
        <p:nvSpPr>
          <p:cNvPr id="5" name="Date Placeholder 4">
            <a:extLst>
              <a:ext uri="{FF2B5EF4-FFF2-40B4-BE49-F238E27FC236}">
                <a16:creationId xmlns:a16="http://schemas.microsoft.com/office/drawing/2014/main" id="{E53C9A52-5402-4B09-B460-A1D33D583C7D}"/>
              </a:ext>
            </a:extLst>
          </p:cNvPr>
          <p:cNvSpPr>
            <a:spLocks noGrp="1"/>
          </p:cNvSpPr>
          <p:nvPr>
            <p:ph type="dt" idx="1"/>
          </p:nvPr>
        </p:nvSpPr>
        <p:spPr/>
        <p:txBody>
          <a:bodyPr/>
          <a:lstStyle/>
          <a:p>
            <a:r>
              <a:rPr lang="en-US"/>
              <a:t>August 4, 2019</a:t>
            </a:r>
            <a:endParaRPr lang="en-US" dirty="0"/>
          </a:p>
        </p:txBody>
      </p:sp>
      <p:sp>
        <p:nvSpPr>
          <p:cNvPr id="6" name="Footer Placeholder 5">
            <a:extLst>
              <a:ext uri="{FF2B5EF4-FFF2-40B4-BE49-F238E27FC236}">
                <a16:creationId xmlns:a16="http://schemas.microsoft.com/office/drawing/2014/main" id="{4218A72B-96CF-46B2-BE2E-309E534A0650}"/>
              </a:ext>
            </a:extLst>
          </p:cNvPr>
          <p:cNvSpPr>
            <a:spLocks noGrp="1"/>
          </p:cNvSpPr>
          <p:nvPr>
            <p:ph type="ftr" sz="quarter" idx="4"/>
          </p:nvPr>
        </p:nvSpPr>
        <p:spPr/>
        <p:txBody>
          <a:bodyPr/>
          <a:lstStyle/>
          <a:p>
            <a:r>
              <a:rPr lang="en-US"/>
              <a:t>Blackfoot ID</a:t>
            </a:r>
            <a:endParaRPr lang="en-US" dirty="0"/>
          </a:p>
        </p:txBody>
      </p:sp>
      <p:sp>
        <p:nvSpPr>
          <p:cNvPr id="7" name="Header Placeholder 6">
            <a:extLst>
              <a:ext uri="{FF2B5EF4-FFF2-40B4-BE49-F238E27FC236}">
                <a16:creationId xmlns:a16="http://schemas.microsoft.com/office/drawing/2014/main" id="{E444146A-4855-4FDE-8C5C-6ADF0BCA4ACF}"/>
              </a:ext>
            </a:extLst>
          </p:cNvPr>
          <p:cNvSpPr>
            <a:spLocks noGrp="1"/>
          </p:cNvSpPr>
          <p:nvPr>
            <p:ph type="hdr" sz="quarter"/>
          </p:nvPr>
        </p:nvSpPr>
        <p:spPr/>
        <p:txBody>
          <a:bodyPr/>
          <a:lstStyle/>
          <a:p>
            <a:r>
              <a:rPr lang="en-US"/>
              <a:t>Word of God - Confirmed by the Spirit of God</a:t>
            </a:r>
            <a:endParaRPr lang="en-US" dirty="0"/>
          </a:p>
        </p:txBody>
      </p:sp>
    </p:spTree>
    <p:extLst>
      <p:ext uri="{BB962C8B-B14F-4D97-AF65-F5344CB8AC3E}">
        <p14:creationId xmlns:p14="http://schemas.microsoft.com/office/powerpoint/2010/main" val="372443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2</a:t>
            </a:fld>
            <a:endParaRPr lang="en-US" dirty="0"/>
          </a:p>
        </p:txBody>
      </p:sp>
      <p:sp>
        <p:nvSpPr>
          <p:cNvPr id="5" name="Date Placeholder 4">
            <a:extLst>
              <a:ext uri="{FF2B5EF4-FFF2-40B4-BE49-F238E27FC236}">
                <a16:creationId xmlns:a16="http://schemas.microsoft.com/office/drawing/2014/main" id="{E53C9A52-5402-4B09-B460-A1D33D583C7D}"/>
              </a:ext>
            </a:extLst>
          </p:cNvPr>
          <p:cNvSpPr>
            <a:spLocks noGrp="1"/>
          </p:cNvSpPr>
          <p:nvPr>
            <p:ph type="dt" idx="1"/>
          </p:nvPr>
        </p:nvSpPr>
        <p:spPr/>
        <p:txBody>
          <a:bodyPr/>
          <a:lstStyle/>
          <a:p>
            <a:r>
              <a:rPr lang="en-US"/>
              <a:t>August 4, 2019</a:t>
            </a:r>
            <a:endParaRPr lang="en-US" dirty="0"/>
          </a:p>
        </p:txBody>
      </p:sp>
      <p:sp>
        <p:nvSpPr>
          <p:cNvPr id="6" name="Footer Placeholder 5">
            <a:extLst>
              <a:ext uri="{FF2B5EF4-FFF2-40B4-BE49-F238E27FC236}">
                <a16:creationId xmlns:a16="http://schemas.microsoft.com/office/drawing/2014/main" id="{4218A72B-96CF-46B2-BE2E-309E534A0650}"/>
              </a:ext>
            </a:extLst>
          </p:cNvPr>
          <p:cNvSpPr>
            <a:spLocks noGrp="1"/>
          </p:cNvSpPr>
          <p:nvPr>
            <p:ph type="ftr" sz="quarter" idx="4"/>
          </p:nvPr>
        </p:nvSpPr>
        <p:spPr/>
        <p:txBody>
          <a:bodyPr/>
          <a:lstStyle/>
          <a:p>
            <a:r>
              <a:rPr lang="en-US"/>
              <a:t>Blackfoot ID</a:t>
            </a:r>
            <a:endParaRPr lang="en-US" dirty="0"/>
          </a:p>
        </p:txBody>
      </p:sp>
      <p:sp>
        <p:nvSpPr>
          <p:cNvPr id="7" name="Header Placeholder 6">
            <a:extLst>
              <a:ext uri="{FF2B5EF4-FFF2-40B4-BE49-F238E27FC236}">
                <a16:creationId xmlns:a16="http://schemas.microsoft.com/office/drawing/2014/main" id="{E444146A-4855-4FDE-8C5C-6ADF0BCA4ACF}"/>
              </a:ext>
            </a:extLst>
          </p:cNvPr>
          <p:cNvSpPr>
            <a:spLocks noGrp="1"/>
          </p:cNvSpPr>
          <p:nvPr>
            <p:ph type="hdr" sz="quarter"/>
          </p:nvPr>
        </p:nvSpPr>
        <p:spPr/>
        <p:txBody>
          <a:bodyPr/>
          <a:lstStyle/>
          <a:p>
            <a:r>
              <a:rPr lang="en-US"/>
              <a:t>Word of God - Confirmed by the Spirit of God</a:t>
            </a:r>
            <a:endParaRPr lang="en-US" dirty="0"/>
          </a:p>
        </p:txBody>
      </p:sp>
    </p:spTree>
    <p:extLst>
      <p:ext uri="{BB962C8B-B14F-4D97-AF65-F5344CB8AC3E}">
        <p14:creationId xmlns:p14="http://schemas.microsoft.com/office/powerpoint/2010/main" val="15649709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Complete in the work it does</a:t>
            </a:r>
          </a:p>
          <a:p>
            <a:r>
              <a:rPr lang="en-US" dirty="0"/>
              <a:t>Complete in its content</a:t>
            </a:r>
          </a:p>
        </p:txBody>
      </p:sp>
      <p:sp>
        <p:nvSpPr>
          <p:cNvPr id="4" name="Slide Number Placeholder 3"/>
          <p:cNvSpPr>
            <a:spLocks noGrp="1"/>
          </p:cNvSpPr>
          <p:nvPr>
            <p:ph type="sldNum" sz="quarter" idx="5"/>
          </p:nvPr>
        </p:nvSpPr>
        <p:spPr/>
        <p:txBody>
          <a:bodyPr/>
          <a:lstStyle/>
          <a:p>
            <a:fld id="{96CD0EDE-A35E-4F54-80C3-5C71B125864E}" type="slidenum">
              <a:rPr lang="en-US" smtClean="0"/>
              <a:pPr/>
              <a:t>3</a:t>
            </a:fld>
            <a:endParaRPr lang="en-US" dirty="0"/>
          </a:p>
        </p:txBody>
      </p:sp>
      <p:sp>
        <p:nvSpPr>
          <p:cNvPr id="5" name="Date Placeholder 4">
            <a:extLst>
              <a:ext uri="{FF2B5EF4-FFF2-40B4-BE49-F238E27FC236}">
                <a16:creationId xmlns:a16="http://schemas.microsoft.com/office/drawing/2014/main" id="{E53C9A52-5402-4B09-B460-A1D33D583C7D}"/>
              </a:ext>
            </a:extLst>
          </p:cNvPr>
          <p:cNvSpPr>
            <a:spLocks noGrp="1"/>
          </p:cNvSpPr>
          <p:nvPr>
            <p:ph type="dt" idx="1"/>
          </p:nvPr>
        </p:nvSpPr>
        <p:spPr/>
        <p:txBody>
          <a:bodyPr/>
          <a:lstStyle/>
          <a:p>
            <a:r>
              <a:rPr lang="en-US"/>
              <a:t>August 4, 2019</a:t>
            </a:r>
            <a:endParaRPr lang="en-US" dirty="0"/>
          </a:p>
        </p:txBody>
      </p:sp>
      <p:sp>
        <p:nvSpPr>
          <p:cNvPr id="6" name="Footer Placeholder 5">
            <a:extLst>
              <a:ext uri="{FF2B5EF4-FFF2-40B4-BE49-F238E27FC236}">
                <a16:creationId xmlns:a16="http://schemas.microsoft.com/office/drawing/2014/main" id="{4218A72B-96CF-46B2-BE2E-309E534A0650}"/>
              </a:ext>
            </a:extLst>
          </p:cNvPr>
          <p:cNvSpPr>
            <a:spLocks noGrp="1"/>
          </p:cNvSpPr>
          <p:nvPr>
            <p:ph type="ftr" sz="quarter" idx="4"/>
          </p:nvPr>
        </p:nvSpPr>
        <p:spPr/>
        <p:txBody>
          <a:bodyPr/>
          <a:lstStyle/>
          <a:p>
            <a:r>
              <a:rPr lang="en-US"/>
              <a:t>Blackfoot ID</a:t>
            </a:r>
            <a:endParaRPr lang="en-US" dirty="0"/>
          </a:p>
        </p:txBody>
      </p:sp>
      <p:sp>
        <p:nvSpPr>
          <p:cNvPr id="7" name="Header Placeholder 6">
            <a:extLst>
              <a:ext uri="{FF2B5EF4-FFF2-40B4-BE49-F238E27FC236}">
                <a16:creationId xmlns:a16="http://schemas.microsoft.com/office/drawing/2014/main" id="{E444146A-4855-4FDE-8C5C-6ADF0BCA4ACF}"/>
              </a:ext>
            </a:extLst>
          </p:cNvPr>
          <p:cNvSpPr>
            <a:spLocks noGrp="1"/>
          </p:cNvSpPr>
          <p:nvPr>
            <p:ph type="hdr" sz="quarter"/>
          </p:nvPr>
        </p:nvSpPr>
        <p:spPr/>
        <p:txBody>
          <a:bodyPr/>
          <a:lstStyle/>
          <a:p>
            <a:r>
              <a:rPr lang="en-US"/>
              <a:t>Word of God - Confirmed by the Spirit of God</a:t>
            </a:r>
            <a:endParaRPr lang="en-US" dirty="0"/>
          </a:p>
        </p:txBody>
      </p:sp>
    </p:spTree>
    <p:extLst>
      <p:ext uri="{BB962C8B-B14F-4D97-AF65-F5344CB8AC3E}">
        <p14:creationId xmlns:p14="http://schemas.microsoft.com/office/powerpoint/2010/main" val="128893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Rich man and Lazarus </a:t>
            </a:r>
          </a:p>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4</a:t>
            </a:fld>
            <a:endParaRPr lang="en-US" dirty="0"/>
          </a:p>
        </p:txBody>
      </p:sp>
      <p:sp>
        <p:nvSpPr>
          <p:cNvPr id="5" name="Date Placeholder 4">
            <a:extLst>
              <a:ext uri="{FF2B5EF4-FFF2-40B4-BE49-F238E27FC236}">
                <a16:creationId xmlns:a16="http://schemas.microsoft.com/office/drawing/2014/main" id="{E53C9A52-5402-4B09-B460-A1D33D583C7D}"/>
              </a:ext>
            </a:extLst>
          </p:cNvPr>
          <p:cNvSpPr>
            <a:spLocks noGrp="1"/>
          </p:cNvSpPr>
          <p:nvPr>
            <p:ph type="dt" idx="1"/>
          </p:nvPr>
        </p:nvSpPr>
        <p:spPr/>
        <p:txBody>
          <a:bodyPr/>
          <a:lstStyle/>
          <a:p>
            <a:r>
              <a:rPr lang="en-US"/>
              <a:t>August 4, 2019</a:t>
            </a:r>
            <a:endParaRPr lang="en-US" dirty="0"/>
          </a:p>
        </p:txBody>
      </p:sp>
      <p:sp>
        <p:nvSpPr>
          <p:cNvPr id="6" name="Footer Placeholder 5">
            <a:extLst>
              <a:ext uri="{FF2B5EF4-FFF2-40B4-BE49-F238E27FC236}">
                <a16:creationId xmlns:a16="http://schemas.microsoft.com/office/drawing/2014/main" id="{4218A72B-96CF-46B2-BE2E-309E534A0650}"/>
              </a:ext>
            </a:extLst>
          </p:cNvPr>
          <p:cNvSpPr>
            <a:spLocks noGrp="1"/>
          </p:cNvSpPr>
          <p:nvPr>
            <p:ph type="ftr" sz="quarter" idx="4"/>
          </p:nvPr>
        </p:nvSpPr>
        <p:spPr/>
        <p:txBody>
          <a:bodyPr/>
          <a:lstStyle/>
          <a:p>
            <a:r>
              <a:rPr lang="en-US"/>
              <a:t>Blackfoot ID</a:t>
            </a:r>
            <a:endParaRPr lang="en-US" dirty="0"/>
          </a:p>
        </p:txBody>
      </p:sp>
      <p:sp>
        <p:nvSpPr>
          <p:cNvPr id="7" name="Header Placeholder 6">
            <a:extLst>
              <a:ext uri="{FF2B5EF4-FFF2-40B4-BE49-F238E27FC236}">
                <a16:creationId xmlns:a16="http://schemas.microsoft.com/office/drawing/2014/main" id="{E444146A-4855-4FDE-8C5C-6ADF0BCA4ACF}"/>
              </a:ext>
            </a:extLst>
          </p:cNvPr>
          <p:cNvSpPr>
            <a:spLocks noGrp="1"/>
          </p:cNvSpPr>
          <p:nvPr>
            <p:ph type="hdr" sz="quarter"/>
          </p:nvPr>
        </p:nvSpPr>
        <p:spPr/>
        <p:txBody>
          <a:bodyPr/>
          <a:lstStyle/>
          <a:p>
            <a:r>
              <a:rPr lang="en-US"/>
              <a:t>Word of God - Confirmed by the Spirit of God</a:t>
            </a:r>
            <a:endParaRPr lang="en-US" dirty="0"/>
          </a:p>
        </p:txBody>
      </p:sp>
    </p:spTree>
    <p:extLst>
      <p:ext uri="{BB962C8B-B14F-4D97-AF65-F5344CB8AC3E}">
        <p14:creationId xmlns:p14="http://schemas.microsoft.com/office/powerpoint/2010/main" val="1466651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5</a:t>
            </a:fld>
            <a:endParaRPr lang="en-US" dirty="0"/>
          </a:p>
        </p:txBody>
      </p:sp>
      <p:sp>
        <p:nvSpPr>
          <p:cNvPr id="5" name="Date Placeholder 4">
            <a:extLst>
              <a:ext uri="{FF2B5EF4-FFF2-40B4-BE49-F238E27FC236}">
                <a16:creationId xmlns:a16="http://schemas.microsoft.com/office/drawing/2014/main" id="{E53C9A52-5402-4B09-B460-A1D33D583C7D}"/>
              </a:ext>
            </a:extLst>
          </p:cNvPr>
          <p:cNvSpPr>
            <a:spLocks noGrp="1"/>
          </p:cNvSpPr>
          <p:nvPr>
            <p:ph type="dt" idx="1"/>
          </p:nvPr>
        </p:nvSpPr>
        <p:spPr/>
        <p:txBody>
          <a:bodyPr/>
          <a:lstStyle/>
          <a:p>
            <a:r>
              <a:rPr lang="en-US"/>
              <a:t>August 4, 2019</a:t>
            </a:r>
            <a:endParaRPr lang="en-US" dirty="0"/>
          </a:p>
        </p:txBody>
      </p:sp>
      <p:sp>
        <p:nvSpPr>
          <p:cNvPr id="6" name="Footer Placeholder 5">
            <a:extLst>
              <a:ext uri="{FF2B5EF4-FFF2-40B4-BE49-F238E27FC236}">
                <a16:creationId xmlns:a16="http://schemas.microsoft.com/office/drawing/2014/main" id="{4218A72B-96CF-46B2-BE2E-309E534A0650}"/>
              </a:ext>
            </a:extLst>
          </p:cNvPr>
          <p:cNvSpPr>
            <a:spLocks noGrp="1"/>
          </p:cNvSpPr>
          <p:nvPr>
            <p:ph type="ftr" sz="quarter" idx="4"/>
          </p:nvPr>
        </p:nvSpPr>
        <p:spPr/>
        <p:txBody>
          <a:bodyPr/>
          <a:lstStyle/>
          <a:p>
            <a:r>
              <a:rPr lang="en-US"/>
              <a:t>Blackfoot ID</a:t>
            </a:r>
            <a:endParaRPr lang="en-US" dirty="0"/>
          </a:p>
        </p:txBody>
      </p:sp>
      <p:sp>
        <p:nvSpPr>
          <p:cNvPr id="7" name="Header Placeholder 6">
            <a:extLst>
              <a:ext uri="{FF2B5EF4-FFF2-40B4-BE49-F238E27FC236}">
                <a16:creationId xmlns:a16="http://schemas.microsoft.com/office/drawing/2014/main" id="{E444146A-4855-4FDE-8C5C-6ADF0BCA4ACF}"/>
              </a:ext>
            </a:extLst>
          </p:cNvPr>
          <p:cNvSpPr>
            <a:spLocks noGrp="1"/>
          </p:cNvSpPr>
          <p:nvPr>
            <p:ph type="hdr" sz="quarter"/>
          </p:nvPr>
        </p:nvSpPr>
        <p:spPr/>
        <p:txBody>
          <a:bodyPr/>
          <a:lstStyle/>
          <a:p>
            <a:r>
              <a:rPr lang="en-US"/>
              <a:t>Word of God - Confirmed by the Spirit of God</a:t>
            </a:r>
            <a:endParaRPr lang="en-US" dirty="0"/>
          </a:p>
        </p:txBody>
      </p:sp>
    </p:spTree>
    <p:extLst>
      <p:ext uri="{BB962C8B-B14F-4D97-AF65-F5344CB8AC3E}">
        <p14:creationId xmlns:p14="http://schemas.microsoft.com/office/powerpoint/2010/main" val="3787604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other passages </a:t>
            </a:r>
          </a:p>
        </p:txBody>
      </p:sp>
      <p:sp>
        <p:nvSpPr>
          <p:cNvPr id="4" name="Slide Number Placeholder 3"/>
          <p:cNvSpPr>
            <a:spLocks noGrp="1"/>
          </p:cNvSpPr>
          <p:nvPr>
            <p:ph type="sldNum" sz="quarter" idx="5"/>
          </p:nvPr>
        </p:nvSpPr>
        <p:spPr/>
        <p:txBody>
          <a:bodyPr/>
          <a:lstStyle/>
          <a:p>
            <a:fld id="{96CD0EDE-A35E-4F54-80C3-5C71B125864E}" type="slidenum">
              <a:rPr lang="en-US" smtClean="0"/>
              <a:pPr/>
              <a:t>6</a:t>
            </a:fld>
            <a:endParaRPr lang="en-US" dirty="0"/>
          </a:p>
        </p:txBody>
      </p:sp>
      <p:sp>
        <p:nvSpPr>
          <p:cNvPr id="5" name="Date Placeholder 4">
            <a:extLst>
              <a:ext uri="{FF2B5EF4-FFF2-40B4-BE49-F238E27FC236}">
                <a16:creationId xmlns:a16="http://schemas.microsoft.com/office/drawing/2014/main" id="{E53C9A52-5402-4B09-B460-A1D33D583C7D}"/>
              </a:ext>
            </a:extLst>
          </p:cNvPr>
          <p:cNvSpPr>
            <a:spLocks noGrp="1"/>
          </p:cNvSpPr>
          <p:nvPr>
            <p:ph type="dt" idx="1"/>
          </p:nvPr>
        </p:nvSpPr>
        <p:spPr/>
        <p:txBody>
          <a:bodyPr/>
          <a:lstStyle/>
          <a:p>
            <a:r>
              <a:rPr lang="en-US"/>
              <a:t>August 4, 2019</a:t>
            </a:r>
            <a:endParaRPr lang="en-US" dirty="0"/>
          </a:p>
        </p:txBody>
      </p:sp>
      <p:sp>
        <p:nvSpPr>
          <p:cNvPr id="6" name="Footer Placeholder 5">
            <a:extLst>
              <a:ext uri="{FF2B5EF4-FFF2-40B4-BE49-F238E27FC236}">
                <a16:creationId xmlns:a16="http://schemas.microsoft.com/office/drawing/2014/main" id="{4218A72B-96CF-46B2-BE2E-309E534A0650}"/>
              </a:ext>
            </a:extLst>
          </p:cNvPr>
          <p:cNvSpPr>
            <a:spLocks noGrp="1"/>
          </p:cNvSpPr>
          <p:nvPr>
            <p:ph type="ftr" sz="quarter" idx="4"/>
          </p:nvPr>
        </p:nvSpPr>
        <p:spPr/>
        <p:txBody>
          <a:bodyPr/>
          <a:lstStyle/>
          <a:p>
            <a:r>
              <a:rPr lang="en-US"/>
              <a:t>Blackfoot ID</a:t>
            </a:r>
            <a:endParaRPr lang="en-US" dirty="0"/>
          </a:p>
        </p:txBody>
      </p:sp>
      <p:sp>
        <p:nvSpPr>
          <p:cNvPr id="7" name="Header Placeholder 6">
            <a:extLst>
              <a:ext uri="{FF2B5EF4-FFF2-40B4-BE49-F238E27FC236}">
                <a16:creationId xmlns:a16="http://schemas.microsoft.com/office/drawing/2014/main" id="{E444146A-4855-4FDE-8C5C-6ADF0BCA4ACF}"/>
              </a:ext>
            </a:extLst>
          </p:cNvPr>
          <p:cNvSpPr>
            <a:spLocks noGrp="1"/>
          </p:cNvSpPr>
          <p:nvPr>
            <p:ph type="hdr" sz="quarter"/>
          </p:nvPr>
        </p:nvSpPr>
        <p:spPr/>
        <p:txBody>
          <a:bodyPr/>
          <a:lstStyle/>
          <a:p>
            <a:r>
              <a:rPr lang="en-US"/>
              <a:t>Word of God - Confirmed by the Spirit of God</a:t>
            </a:r>
            <a:endParaRPr lang="en-US" dirty="0"/>
          </a:p>
        </p:txBody>
      </p:sp>
    </p:spTree>
    <p:extLst>
      <p:ext uri="{BB962C8B-B14F-4D97-AF65-F5344CB8AC3E}">
        <p14:creationId xmlns:p14="http://schemas.microsoft.com/office/powerpoint/2010/main" val="1730087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6CD0EDE-A35E-4F54-80C3-5C71B125864E}" type="slidenum">
              <a:rPr lang="en-US" smtClean="0"/>
              <a:pPr/>
              <a:t>7</a:t>
            </a:fld>
            <a:endParaRPr lang="en-US" dirty="0"/>
          </a:p>
        </p:txBody>
      </p:sp>
      <p:sp>
        <p:nvSpPr>
          <p:cNvPr id="5" name="Date Placeholder 4">
            <a:extLst>
              <a:ext uri="{FF2B5EF4-FFF2-40B4-BE49-F238E27FC236}">
                <a16:creationId xmlns:a16="http://schemas.microsoft.com/office/drawing/2014/main" id="{E53C9A52-5402-4B09-B460-A1D33D583C7D}"/>
              </a:ext>
            </a:extLst>
          </p:cNvPr>
          <p:cNvSpPr>
            <a:spLocks noGrp="1"/>
          </p:cNvSpPr>
          <p:nvPr>
            <p:ph type="dt" idx="1"/>
          </p:nvPr>
        </p:nvSpPr>
        <p:spPr/>
        <p:txBody>
          <a:bodyPr/>
          <a:lstStyle/>
          <a:p>
            <a:r>
              <a:rPr lang="en-US"/>
              <a:t>August 4, 2019</a:t>
            </a:r>
            <a:endParaRPr lang="en-US" dirty="0"/>
          </a:p>
        </p:txBody>
      </p:sp>
      <p:sp>
        <p:nvSpPr>
          <p:cNvPr id="6" name="Footer Placeholder 5">
            <a:extLst>
              <a:ext uri="{FF2B5EF4-FFF2-40B4-BE49-F238E27FC236}">
                <a16:creationId xmlns:a16="http://schemas.microsoft.com/office/drawing/2014/main" id="{4218A72B-96CF-46B2-BE2E-309E534A0650}"/>
              </a:ext>
            </a:extLst>
          </p:cNvPr>
          <p:cNvSpPr>
            <a:spLocks noGrp="1"/>
          </p:cNvSpPr>
          <p:nvPr>
            <p:ph type="ftr" sz="quarter" idx="4"/>
          </p:nvPr>
        </p:nvSpPr>
        <p:spPr/>
        <p:txBody>
          <a:bodyPr/>
          <a:lstStyle/>
          <a:p>
            <a:r>
              <a:rPr lang="en-US"/>
              <a:t>Blackfoot ID</a:t>
            </a:r>
            <a:endParaRPr lang="en-US" dirty="0"/>
          </a:p>
        </p:txBody>
      </p:sp>
      <p:sp>
        <p:nvSpPr>
          <p:cNvPr id="7" name="Header Placeholder 6">
            <a:extLst>
              <a:ext uri="{FF2B5EF4-FFF2-40B4-BE49-F238E27FC236}">
                <a16:creationId xmlns:a16="http://schemas.microsoft.com/office/drawing/2014/main" id="{E444146A-4855-4FDE-8C5C-6ADF0BCA4ACF}"/>
              </a:ext>
            </a:extLst>
          </p:cNvPr>
          <p:cNvSpPr>
            <a:spLocks noGrp="1"/>
          </p:cNvSpPr>
          <p:nvPr>
            <p:ph type="hdr" sz="quarter"/>
          </p:nvPr>
        </p:nvSpPr>
        <p:spPr/>
        <p:txBody>
          <a:bodyPr/>
          <a:lstStyle/>
          <a:p>
            <a:r>
              <a:rPr lang="en-US"/>
              <a:t>Word of God - Confirmed by the Spirit of God</a:t>
            </a:r>
            <a:endParaRPr lang="en-US" dirty="0"/>
          </a:p>
        </p:txBody>
      </p:sp>
    </p:spTree>
    <p:extLst>
      <p:ext uri="{BB962C8B-B14F-4D97-AF65-F5344CB8AC3E}">
        <p14:creationId xmlns:p14="http://schemas.microsoft.com/office/powerpoint/2010/main" val="1849753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last lesson</a:t>
            </a:r>
          </a:p>
        </p:txBody>
      </p:sp>
      <p:sp>
        <p:nvSpPr>
          <p:cNvPr id="4" name="Slide Number Placeholder 3"/>
          <p:cNvSpPr>
            <a:spLocks noGrp="1"/>
          </p:cNvSpPr>
          <p:nvPr>
            <p:ph type="sldNum" sz="quarter" idx="5"/>
          </p:nvPr>
        </p:nvSpPr>
        <p:spPr/>
        <p:txBody>
          <a:bodyPr/>
          <a:lstStyle/>
          <a:p>
            <a:fld id="{96CD0EDE-A35E-4F54-80C3-5C71B125864E}" type="slidenum">
              <a:rPr lang="en-US" smtClean="0"/>
              <a:pPr/>
              <a:t>8</a:t>
            </a:fld>
            <a:endParaRPr lang="en-US" dirty="0"/>
          </a:p>
        </p:txBody>
      </p:sp>
      <p:sp>
        <p:nvSpPr>
          <p:cNvPr id="5" name="Date Placeholder 4">
            <a:extLst>
              <a:ext uri="{FF2B5EF4-FFF2-40B4-BE49-F238E27FC236}">
                <a16:creationId xmlns:a16="http://schemas.microsoft.com/office/drawing/2014/main" id="{E53C9A52-5402-4B09-B460-A1D33D583C7D}"/>
              </a:ext>
            </a:extLst>
          </p:cNvPr>
          <p:cNvSpPr>
            <a:spLocks noGrp="1"/>
          </p:cNvSpPr>
          <p:nvPr>
            <p:ph type="dt" idx="1"/>
          </p:nvPr>
        </p:nvSpPr>
        <p:spPr/>
        <p:txBody>
          <a:bodyPr/>
          <a:lstStyle/>
          <a:p>
            <a:r>
              <a:rPr lang="en-US"/>
              <a:t>August 4, 2019</a:t>
            </a:r>
            <a:endParaRPr lang="en-US" dirty="0"/>
          </a:p>
        </p:txBody>
      </p:sp>
      <p:sp>
        <p:nvSpPr>
          <p:cNvPr id="6" name="Footer Placeholder 5">
            <a:extLst>
              <a:ext uri="{FF2B5EF4-FFF2-40B4-BE49-F238E27FC236}">
                <a16:creationId xmlns:a16="http://schemas.microsoft.com/office/drawing/2014/main" id="{4218A72B-96CF-46B2-BE2E-309E534A0650}"/>
              </a:ext>
            </a:extLst>
          </p:cNvPr>
          <p:cNvSpPr>
            <a:spLocks noGrp="1"/>
          </p:cNvSpPr>
          <p:nvPr>
            <p:ph type="ftr" sz="quarter" idx="4"/>
          </p:nvPr>
        </p:nvSpPr>
        <p:spPr/>
        <p:txBody>
          <a:bodyPr/>
          <a:lstStyle/>
          <a:p>
            <a:r>
              <a:rPr lang="en-US"/>
              <a:t>Blackfoot ID</a:t>
            </a:r>
            <a:endParaRPr lang="en-US" dirty="0"/>
          </a:p>
        </p:txBody>
      </p:sp>
      <p:sp>
        <p:nvSpPr>
          <p:cNvPr id="7" name="Header Placeholder 6">
            <a:extLst>
              <a:ext uri="{FF2B5EF4-FFF2-40B4-BE49-F238E27FC236}">
                <a16:creationId xmlns:a16="http://schemas.microsoft.com/office/drawing/2014/main" id="{E444146A-4855-4FDE-8C5C-6ADF0BCA4ACF}"/>
              </a:ext>
            </a:extLst>
          </p:cNvPr>
          <p:cNvSpPr>
            <a:spLocks noGrp="1"/>
          </p:cNvSpPr>
          <p:nvPr>
            <p:ph type="hdr" sz="quarter"/>
          </p:nvPr>
        </p:nvSpPr>
        <p:spPr/>
        <p:txBody>
          <a:bodyPr/>
          <a:lstStyle/>
          <a:p>
            <a:r>
              <a:rPr lang="en-US"/>
              <a:t>Word of God - Confirmed by the Spirit of God</a:t>
            </a:r>
            <a:endParaRPr lang="en-US" dirty="0"/>
          </a:p>
        </p:txBody>
      </p:sp>
    </p:spTree>
    <p:extLst>
      <p:ext uri="{BB962C8B-B14F-4D97-AF65-F5344CB8AC3E}">
        <p14:creationId xmlns:p14="http://schemas.microsoft.com/office/powerpoint/2010/main" val="2438694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last lesson</a:t>
            </a:r>
          </a:p>
        </p:txBody>
      </p:sp>
      <p:sp>
        <p:nvSpPr>
          <p:cNvPr id="4" name="Slide Number Placeholder 3"/>
          <p:cNvSpPr>
            <a:spLocks noGrp="1"/>
          </p:cNvSpPr>
          <p:nvPr>
            <p:ph type="sldNum" sz="quarter" idx="5"/>
          </p:nvPr>
        </p:nvSpPr>
        <p:spPr/>
        <p:txBody>
          <a:bodyPr/>
          <a:lstStyle/>
          <a:p>
            <a:fld id="{96CD0EDE-A35E-4F54-80C3-5C71B125864E}" type="slidenum">
              <a:rPr lang="en-US" smtClean="0"/>
              <a:pPr/>
              <a:t>9</a:t>
            </a:fld>
            <a:endParaRPr lang="en-US" dirty="0"/>
          </a:p>
        </p:txBody>
      </p:sp>
      <p:sp>
        <p:nvSpPr>
          <p:cNvPr id="5" name="Date Placeholder 4">
            <a:extLst>
              <a:ext uri="{FF2B5EF4-FFF2-40B4-BE49-F238E27FC236}">
                <a16:creationId xmlns:a16="http://schemas.microsoft.com/office/drawing/2014/main" id="{E53C9A52-5402-4B09-B460-A1D33D583C7D}"/>
              </a:ext>
            </a:extLst>
          </p:cNvPr>
          <p:cNvSpPr>
            <a:spLocks noGrp="1"/>
          </p:cNvSpPr>
          <p:nvPr>
            <p:ph type="dt" idx="1"/>
          </p:nvPr>
        </p:nvSpPr>
        <p:spPr/>
        <p:txBody>
          <a:bodyPr/>
          <a:lstStyle/>
          <a:p>
            <a:r>
              <a:rPr lang="en-US"/>
              <a:t>August 4, 2019</a:t>
            </a:r>
            <a:endParaRPr lang="en-US" dirty="0"/>
          </a:p>
        </p:txBody>
      </p:sp>
      <p:sp>
        <p:nvSpPr>
          <p:cNvPr id="6" name="Footer Placeholder 5">
            <a:extLst>
              <a:ext uri="{FF2B5EF4-FFF2-40B4-BE49-F238E27FC236}">
                <a16:creationId xmlns:a16="http://schemas.microsoft.com/office/drawing/2014/main" id="{4218A72B-96CF-46B2-BE2E-309E534A0650}"/>
              </a:ext>
            </a:extLst>
          </p:cNvPr>
          <p:cNvSpPr>
            <a:spLocks noGrp="1"/>
          </p:cNvSpPr>
          <p:nvPr>
            <p:ph type="ftr" sz="quarter" idx="4"/>
          </p:nvPr>
        </p:nvSpPr>
        <p:spPr/>
        <p:txBody>
          <a:bodyPr/>
          <a:lstStyle/>
          <a:p>
            <a:r>
              <a:rPr lang="en-US"/>
              <a:t>Blackfoot ID</a:t>
            </a:r>
            <a:endParaRPr lang="en-US" dirty="0"/>
          </a:p>
        </p:txBody>
      </p:sp>
      <p:sp>
        <p:nvSpPr>
          <p:cNvPr id="7" name="Header Placeholder 6">
            <a:extLst>
              <a:ext uri="{FF2B5EF4-FFF2-40B4-BE49-F238E27FC236}">
                <a16:creationId xmlns:a16="http://schemas.microsoft.com/office/drawing/2014/main" id="{E444146A-4855-4FDE-8C5C-6ADF0BCA4ACF}"/>
              </a:ext>
            </a:extLst>
          </p:cNvPr>
          <p:cNvSpPr>
            <a:spLocks noGrp="1"/>
          </p:cNvSpPr>
          <p:nvPr>
            <p:ph type="hdr" sz="quarter"/>
          </p:nvPr>
        </p:nvSpPr>
        <p:spPr/>
        <p:txBody>
          <a:bodyPr/>
          <a:lstStyle/>
          <a:p>
            <a:r>
              <a:rPr lang="en-US"/>
              <a:t>Word of God - Confirmed by the Spirit of God</a:t>
            </a:r>
            <a:endParaRPr lang="en-US" dirty="0"/>
          </a:p>
        </p:txBody>
      </p:sp>
    </p:spTree>
    <p:extLst>
      <p:ext uri="{BB962C8B-B14F-4D97-AF65-F5344CB8AC3E}">
        <p14:creationId xmlns:p14="http://schemas.microsoft.com/office/powerpoint/2010/main" val="1191831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009930" y="3956280"/>
            <a:ext cx="5123755" cy="1086237"/>
          </a:xfrm>
          <a:prstGeom prst="rect">
            <a:avLst/>
          </a:prstGeom>
        </p:spPr>
        <p:txBody>
          <a:bodyPr>
            <a:noAutofit/>
          </a:bodyPr>
          <a:lstStyle>
            <a:lvl1pPr marL="0" indent="0" algn="ctr">
              <a:lnSpc>
                <a:spcPct val="112000"/>
              </a:lnSpc>
              <a:spcBef>
                <a:spcPts val="0"/>
              </a:spcBef>
              <a:spcAft>
                <a:spcPts val="0"/>
              </a:spcAft>
              <a:buNone/>
              <a:defRPr sz="32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096956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8153400" cy="914400"/>
          </a:xfrm>
        </p:spPr>
        <p:txBody>
          <a:bodyPr/>
          <a:lstStyle/>
          <a:p>
            <a:r>
              <a:rPr lang="en-US" dirty="0"/>
              <a:t>Click to edit Master title style</a:t>
            </a:r>
          </a:p>
        </p:txBody>
      </p:sp>
      <p:sp>
        <p:nvSpPr>
          <p:cNvPr id="7" name="Round Diagonal Corner Rectangle 6"/>
          <p:cNvSpPr/>
          <p:nvPr userDrawn="1"/>
        </p:nvSpPr>
        <p:spPr>
          <a:xfrm>
            <a:off x="609600" y="1524000"/>
            <a:ext cx="8534400" cy="5334001"/>
          </a:xfrm>
          <a:prstGeom prst="round2DiagRect">
            <a:avLst>
              <a:gd name="adj1" fmla="val 20689"/>
              <a:gd name="adj2" fmla="val 0"/>
            </a:avLst>
          </a:prstGeom>
          <a:gradFill>
            <a:gsLst>
              <a:gs pos="0">
                <a:schemeClr val="bg2">
                  <a:alpha val="50000"/>
                </a:schemeClr>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28700" y="1752600"/>
            <a:ext cx="7962900" cy="4800600"/>
          </a:xfrm>
          <a:prstGeom prst="rect">
            <a:avLst/>
          </a:prstGeom>
        </p:spPr>
        <p:txBody>
          <a:bodyPr/>
          <a:lstStyle>
            <a:lvl1pPr>
              <a:defRPr sz="4000"/>
            </a:lvl1pPr>
            <a:lvl2pPr>
              <a:defRPr sz="4000"/>
            </a:lvl2pPr>
            <a:lvl3pPr>
              <a:defRPr sz="3600"/>
            </a:lvl3pPr>
            <a:lvl4pPr>
              <a:defRPr sz="3600"/>
            </a:lvl4pPr>
            <a:lvl5pPr>
              <a:defRPr sz="3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5467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7791F5B-8DD3-4700-9B31-192C946F87A3}"/>
              </a:ext>
            </a:extLst>
          </p:cNvPr>
          <p:cNvSpPr/>
          <p:nvPr userDrawn="1"/>
        </p:nvSpPr>
        <p:spPr>
          <a:xfrm>
            <a:off x="609600" y="1295400"/>
            <a:ext cx="815340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304800"/>
            <a:ext cx="8153400" cy="914400"/>
          </a:xfrm>
        </p:spPr>
        <p:txBody>
          <a:bodyPr/>
          <a:lstStyle>
            <a:lvl1pPr>
              <a:defRPr b="0"/>
            </a:lvl1pPr>
          </a:lstStyle>
          <a:p>
            <a:r>
              <a:rPr lang="en-US" dirty="0"/>
              <a:t>Click to edit Master title style</a:t>
            </a:r>
          </a:p>
        </p:txBody>
      </p:sp>
      <p:sp>
        <p:nvSpPr>
          <p:cNvPr id="7" name="Round Diagonal Corner Rectangle 6"/>
          <p:cNvSpPr/>
          <p:nvPr userDrawn="1"/>
        </p:nvSpPr>
        <p:spPr>
          <a:xfrm>
            <a:off x="609600" y="2057400"/>
            <a:ext cx="8534400" cy="4800601"/>
          </a:xfrm>
          <a:prstGeom prst="round2DiagRect">
            <a:avLst>
              <a:gd name="adj1" fmla="val 20689"/>
              <a:gd name="adj2" fmla="val 0"/>
            </a:avLst>
          </a:prstGeom>
          <a:gradFill>
            <a:gsLst>
              <a:gs pos="0">
                <a:schemeClr val="bg1">
                  <a:lumMod val="75000"/>
                </a:schemeClr>
              </a:gs>
              <a:gs pos="86000">
                <a:schemeClr val="bg1">
                  <a:lumMod val="50000"/>
                  <a:alpha val="84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28700" y="2209800"/>
            <a:ext cx="7962900" cy="4648200"/>
          </a:xfrm>
          <a:prstGeom prst="rect">
            <a:avLst/>
          </a:prstGeom>
        </p:spPr>
        <p:txBody>
          <a:bodyPr>
            <a:normAutofit/>
          </a:bodyPr>
          <a:lstStyle>
            <a:lvl1pPr marL="457200" indent="-457200">
              <a:buSzPct val="85000"/>
              <a:buFont typeface="Wingdings" panose="05000000000000000000" pitchFamily="2" charset="2"/>
              <a:buChar char="v"/>
              <a:defRPr sz="3600" b="1"/>
            </a:lvl1pPr>
            <a:lvl2pPr marL="914400" indent="-457200">
              <a:buSzPct val="85000"/>
              <a:buFont typeface="Wingdings" panose="05000000000000000000" pitchFamily="2" charset="2"/>
              <a:buChar char="Ø"/>
              <a:defRPr sz="3200"/>
            </a:lvl2pPr>
            <a:lvl3pPr marL="1371600" indent="-457200">
              <a:defRPr sz="3200" i="1"/>
            </a:lvl3pPr>
            <a:lvl4pPr>
              <a:defRPr sz="3600"/>
            </a:lvl4pPr>
            <a:lvl5pPr>
              <a:defRPr sz="32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D5279D2-78BF-40FE-AA02-8B77E68E99B4}"/>
              </a:ext>
            </a:extLst>
          </p:cNvPr>
          <p:cNvSpPr>
            <a:spLocks noGrp="1"/>
          </p:cNvSpPr>
          <p:nvPr>
            <p:ph type="body" sz="quarter" idx="10"/>
          </p:nvPr>
        </p:nvSpPr>
        <p:spPr>
          <a:xfrm>
            <a:off x="914400" y="1219200"/>
            <a:ext cx="8077200" cy="609600"/>
          </a:xfrm>
          <a:prstGeom prst="rect">
            <a:avLst/>
          </a:prstGeom>
        </p:spPr>
        <p:txBody>
          <a:bodyPr/>
          <a:lstStyle>
            <a:lvl1pPr marL="0" indent="0">
              <a:buNone/>
              <a:defRPr sz="4400" b="1"/>
            </a:lvl1pPr>
          </a:lstStyle>
          <a:p>
            <a:pPr lvl="0"/>
            <a:r>
              <a:rPr lang="en-US" dirty="0"/>
              <a:t>Click to edit Master text styles</a:t>
            </a:r>
          </a:p>
        </p:txBody>
      </p:sp>
      <p:sp>
        <p:nvSpPr>
          <p:cNvPr id="8" name="Rectangle 7" title="Side bar">
            <a:extLst>
              <a:ext uri="{FF2B5EF4-FFF2-40B4-BE49-F238E27FC236}">
                <a16:creationId xmlns:a16="http://schemas.microsoft.com/office/drawing/2014/main" id="{DA6397F4-9982-4E6E-9367-6658DEE8E54D}"/>
              </a:ext>
            </a:extLst>
          </p:cNvPr>
          <p:cNvSpPr/>
          <p:nvPr userDrawn="1"/>
        </p:nvSpPr>
        <p:spPr>
          <a:xfrm rot="5400000">
            <a:off x="4722234" y="-2364365"/>
            <a:ext cx="104775" cy="87387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66430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8" name="Round Diagonal Corner Rectangle 7"/>
          <p:cNvSpPr/>
          <p:nvPr userDrawn="1"/>
        </p:nvSpPr>
        <p:spPr>
          <a:xfrm>
            <a:off x="609600" y="2057401"/>
            <a:ext cx="4038600" cy="4648200"/>
          </a:xfrm>
          <a:prstGeom prst="round2DiagRect">
            <a:avLst>
              <a:gd name="adj1" fmla="val 8471"/>
              <a:gd name="adj2" fmla="val 8725"/>
            </a:avLst>
          </a:prstGeom>
          <a:gradFill>
            <a:gsLst>
              <a:gs pos="0">
                <a:schemeClr val="bg2"/>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762000" y="2231263"/>
            <a:ext cx="3886200" cy="4169537"/>
          </a:xfrm>
          <a:prstGeom prst="rect">
            <a:avLst/>
          </a:prstGeom>
        </p:spPr>
        <p:txBody>
          <a:bodyPr/>
          <a:lstStyle>
            <a:lvl1pPr>
              <a:defRPr sz="3200" baseline="0">
                <a:solidFill>
                  <a:schemeClr val="tx2"/>
                </a:solidFill>
              </a:defRPr>
            </a:lvl1pPr>
            <a:lvl2pPr>
              <a:defRPr sz="3200" baseline="0">
                <a:solidFill>
                  <a:schemeClr val="tx2"/>
                </a:solidFill>
              </a:defRPr>
            </a:lvl2pPr>
            <a:lvl3pPr>
              <a:defRPr sz="2800" baseline="0">
                <a:solidFill>
                  <a:schemeClr val="tx2"/>
                </a:solidFill>
              </a:defRPr>
            </a:lvl3pPr>
            <a:lvl4pPr>
              <a:defRPr sz="2800" baseline="0">
                <a:solidFill>
                  <a:schemeClr val="tx2"/>
                </a:solidFill>
              </a:defRPr>
            </a:lvl4pPr>
            <a:lvl5pPr>
              <a:defRPr sz="2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ound Diagonal Corner Rectangle 8"/>
          <p:cNvSpPr/>
          <p:nvPr userDrawn="1"/>
        </p:nvSpPr>
        <p:spPr>
          <a:xfrm>
            <a:off x="4928307" y="2053207"/>
            <a:ext cx="4038600" cy="4648200"/>
          </a:xfrm>
          <a:prstGeom prst="round2DiagRect">
            <a:avLst>
              <a:gd name="adj1" fmla="val 8471"/>
              <a:gd name="adj2" fmla="val 8725"/>
            </a:avLst>
          </a:prstGeom>
          <a:gradFill>
            <a:gsLst>
              <a:gs pos="0">
                <a:schemeClr val="bg2"/>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4" name="Content Placeholder 3"/>
          <p:cNvSpPr>
            <a:spLocks noGrp="1"/>
          </p:cNvSpPr>
          <p:nvPr>
            <p:ph sz="half" idx="2"/>
          </p:nvPr>
        </p:nvSpPr>
        <p:spPr>
          <a:xfrm>
            <a:off x="5029200" y="2318129"/>
            <a:ext cx="3810000" cy="4082672"/>
          </a:xfrm>
          <a:prstGeom prst="rect">
            <a:avLst/>
          </a:prstGeom>
        </p:spPr>
        <p:txBody>
          <a:bodyPr/>
          <a:lstStyle>
            <a:lvl1pPr>
              <a:defRPr sz="3200">
                <a:solidFill>
                  <a:schemeClr val="tx2"/>
                </a:solidFill>
              </a:defRPr>
            </a:lvl1pPr>
            <a:lvl2pPr>
              <a:defRPr sz="3200">
                <a:solidFill>
                  <a:schemeClr val="tx2"/>
                </a:solidFill>
              </a:defRPr>
            </a:lvl2pPr>
            <a:lvl3pPr>
              <a:defRPr sz="2800">
                <a:solidFill>
                  <a:schemeClr val="tx2"/>
                </a:solidFill>
              </a:defRPr>
            </a:lvl3pPr>
            <a:lvl4pPr>
              <a:defRPr sz="2800">
                <a:solidFill>
                  <a:schemeClr val="tx2"/>
                </a:solidFill>
              </a:defRPr>
            </a:lvl4pPr>
            <a:lvl5pPr>
              <a:defRPr sz="2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61115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ound Diagonal Corner Rectangle 9"/>
          <p:cNvSpPr/>
          <p:nvPr userDrawn="1"/>
        </p:nvSpPr>
        <p:spPr>
          <a:xfrm>
            <a:off x="609600" y="2814636"/>
            <a:ext cx="4038600" cy="3971358"/>
          </a:xfrm>
          <a:prstGeom prst="round2DiagRect">
            <a:avLst>
              <a:gd name="adj1" fmla="val 8471"/>
              <a:gd name="adj2" fmla="val 8725"/>
            </a:avLst>
          </a:prstGeom>
          <a:gradFill>
            <a:gsLst>
              <a:gs pos="0">
                <a:schemeClr val="bg2"/>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11" name="Round Diagonal Corner Rectangle 10"/>
          <p:cNvSpPr/>
          <p:nvPr userDrawn="1"/>
        </p:nvSpPr>
        <p:spPr>
          <a:xfrm>
            <a:off x="4928307" y="2810442"/>
            <a:ext cx="4038600" cy="3971358"/>
          </a:xfrm>
          <a:prstGeom prst="round2DiagRect">
            <a:avLst>
              <a:gd name="adj1" fmla="val 8471"/>
              <a:gd name="adj2" fmla="val 8725"/>
            </a:avLst>
          </a:prstGeom>
          <a:gradFill>
            <a:gsLst>
              <a:gs pos="0">
                <a:schemeClr val="bg2"/>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700" y="304800"/>
            <a:ext cx="72009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28700" y="1981200"/>
            <a:ext cx="3335840" cy="823912"/>
          </a:xfrm>
          <a:prstGeom prst="rect">
            <a:avLst/>
          </a:prstGeo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914400" y="2946177"/>
            <a:ext cx="3335839" cy="3652089"/>
          </a:xfrm>
          <a:prstGeom prst="rect">
            <a:avLst/>
          </a:prstGeo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893760" y="1990724"/>
            <a:ext cx="3335840" cy="823912"/>
          </a:xfrm>
          <a:prstGeom prst="rect">
            <a:avLst/>
          </a:prstGeo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5198560" y="2946177"/>
            <a:ext cx="3335840" cy="3652089"/>
          </a:xfrm>
          <a:prstGeom prst="rect">
            <a:avLst/>
          </a:prstGeo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8705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out)">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ircle(out)">
                                      <p:cBhvr>
                                        <p:cTn id="1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54197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661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9144000" cy="68576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0" y="685800"/>
            <a:ext cx="3429000" cy="2157884"/>
          </a:xfrm>
        </p:spPr>
        <p:txBody>
          <a:bodyPr anchor="t">
            <a:noAutofit/>
          </a:bodyPr>
          <a:lstStyle>
            <a:lvl1pPr>
              <a:lnSpc>
                <a:spcPct val="84000"/>
              </a:lnSpc>
              <a:defRPr sz="4000" b="1" baseline="0">
                <a:solidFill>
                  <a:schemeClr val="tx2"/>
                </a:solidFill>
              </a:defRPr>
            </a:lvl1pPr>
          </a:lstStyle>
          <a:p>
            <a:r>
              <a:rPr lang="en-US" dirty="0"/>
              <a:t>Click to edit Master title style</a:t>
            </a:r>
          </a:p>
        </p:txBody>
      </p:sp>
      <p:sp>
        <p:nvSpPr>
          <p:cNvPr id="11" name="Rectangle 10" title="Divider Bar"/>
          <p:cNvSpPr/>
          <p:nvPr/>
        </p:nvSpPr>
        <p:spPr>
          <a:xfrm>
            <a:off x="342900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 Placeholder 3"/>
          <p:cNvSpPr>
            <a:spLocks noGrp="1"/>
          </p:cNvSpPr>
          <p:nvPr>
            <p:ph type="body" sz="half" idx="2"/>
          </p:nvPr>
        </p:nvSpPr>
        <p:spPr>
          <a:xfrm>
            <a:off x="0" y="3237344"/>
            <a:ext cx="3429000" cy="3011056"/>
          </a:xfrm>
          <a:prstGeom prst="rect">
            <a:avLst/>
          </a:prstGeom>
        </p:spPr>
        <p:txBody>
          <a:bodyPr>
            <a:normAutofit/>
          </a:bodyPr>
          <a:lstStyle>
            <a:lvl1pPr marL="0" indent="0">
              <a:lnSpc>
                <a:spcPct val="113000"/>
              </a:lnSpc>
              <a:spcBef>
                <a:spcPts val="0"/>
              </a:spcBef>
              <a:spcAft>
                <a:spcPts val="1500"/>
              </a:spcAft>
              <a:buNone/>
              <a:defRPr sz="3600" b="1"/>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p:txBody>
      </p:sp>
      <p:sp>
        <p:nvSpPr>
          <p:cNvPr id="3" name="Content Placeholder 2"/>
          <p:cNvSpPr>
            <a:spLocks noGrp="1"/>
          </p:cNvSpPr>
          <p:nvPr>
            <p:ph idx="1"/>
          </p:nvPr>
        </p:nvSpPr>
        <p:spPr>
          <a:xfrm>
            <a:off x="3886200" y="381000"/>
            <a:ext cx="4953000" cy="4876800"/>
          </a:xfrm>
          <a:prstGeom prst="rect">
            <a:avLst/>
          </a:prstGeom>
        </p:spPr>
        <p:txBody>
          <a:bodyPr>
            <a:normAutofit/>
          </a:bodyPr>
          <a:lstStyle>
            <a:lvl1pPr marL="0" indent="0">
              <a:buFont typeface="Wingdings" panose="05000000000000000000" pitchFamily="2" charset="2"/>
              <a:buNone/>
              <a:defRPr sz="3600" b="1"/>
            </a:lvl1pPr>
            <a:lvl2pPr marL="457200" indent="-457200">
              <a:buSzPct val="85000"/>
              <a:buFont typeface="Wingdings" panose="05000000000000000000" pitchFamily="2" charset="2"/>
              <a:buChar char="Ø"/>
              <a:defRPr sz="3600"/>
            </a:lvl2pPr>
            <a:lvl3pPr marL="914400" indent="-457200">
              <a:buSzPct val="85000"/>
              <a:buFont typeface="Wingdings" panose="05000000000000000000" pitchFamily="2" charset="2"/>
              <a:buChar char="q"/>
              <a:defRPr sz="3200"/>
            </a:lvl3pPr>
            <a:lvl4pPr marL="1319213" indent="-404813">
              <a:defRPr sz="3200"/>
            </a:lvl4pPr>
            <a:lvl5pPr>
              <a:defRPr sz="3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688329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10"/>
          <a:stretch>
            <a:fillRect/>
          </a:stretch>
        </p:blipFill>
        <p:spPr>
          <a:xfrm>
            <a:off x="0" y="0"/>
            <a:ext cx="9165382" cy="6841222"/>
          </a:xfrm>
          <a:prstGeom prst="rect">
            <a:avLst/>
          </a:prstGeom>
        </p:spPr>
      </p:pic>
      <p:sp>
        <p:nvSpPr>
          <p:cNvPr id="12" name="Round Diagonal Corner Rectangle 11"/>
          <p:cNvSpPr/>
          <p:nvPr userDrawn="1"/>
        </p:nvSpPr>
        <p:spPr>
          <a:xfrm>
            <a:off x="609600" y="0"/>
            <a:ext cx="8534400" cy="1371600"/>
          </a:xfrm>
          <a:prstGeom prst="round2DiagRect">
            <a:avLst>
              <a:gd name="adj1" fmla="val 40044"/>
              <a:gd name="adj2" fmla="val 0"/>
            </a:avLst>
          </a:prstGeom>
          <a:gradFill>
            <a:gsLst>
              <a:gs pos="0">
                <a:schemeClr val="bg2"/>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28700" y="191294"/>
            <a:ext cx="7200900" cy="875506"/>
          </a:xfrm>
          <a:prstGeom prst="rect">
            <a:avLst/>
          </a:prstGeom>
        </p:spPr>
        <p:txBody>
          <a:bodyPr vert="horz" lIns="91440" tIns="45720" rIns="91440" bIns="45720" rtlCol="0" anchor="t">
            <a:noAutofit/>
          </a:bodyPr>
          <a:lstStyle/>
          <a:p>
            <a:r>
              <a:rPr lang="en-US" dirty="0"/>
              <a:t>Click to edit Master title</a:t>
            </a:r>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17053206"/>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33" r:id="rId3"/>
    <p:sldLayoutId id="2147483728" r:id="rId4"/>
    <p:sldLayoutId id="2147483729" r:id="rId5"/>
    <p:sldLayoutId id="2147483730" r:id="rId6"/>
    <p:sldLayoutId id="2147483731" r:id="rId7"/>
    <p:sldLayoutId id="2147483732" r:id="rId8"/>
  </p:sldLayoutIdLst>
  <p:txStyles>
    <p:titleStyle>
      <a:lvl1pPr algn="l" defTabSz="685800" rtl="0" eaLnBrk="1" latinLnBrk="0" hangingPunct="1">
        <a:lnSpc>
          <a:spcPct val="89000"/>
        </a:lnSpc>
        <a:spcBef>
          <a:spcPct val="0"/>
        </a:spcBef>
        <a:buNone/>
        <a:defRPr sz="4800" b="1" kern="1200" cap="none" spc="0" baseline="0">
          <a:ln w="0"/>
          <a:solidFill>
            <a:schemeClr val="tx1"/>
          </a:solidFill>
          <a:effectLst>
            <a:outerShdw blurRad="50800" dist="38100" dir="18900000" algn="bl" rotWithShape="0">
              <a:prstClr val="black">
                <a:alpha val="40000"/>
              </a:prstClr>
            </a:outerShdw>
          </a:effectLst>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Word of God</a:t>
            </a:r>
            <a:br>
              <a:rPr lang="en-US" dirty="0"/>
            </a:br>
            <a:r>
              <a:rPr lang="en-US" dirty="0"/>
              <a:t>Attributes </a:t>
            </a:r>
          </a:p>
        </p:txBody>
      </p:sp>
      <p:sp>
        <p:nvSpPr>
          <p:cNvPr id="3" name="Subtitle 2"/>
          <p:cNvSpPr>
            <a:spLocks noGrp="1"/>
          </p:cNvSpPr>
          <p:nvPr>
            <p:ph type="subTitle" idx="1"/>
          </p:nvPr>
        </p:nvSpPr>
        <p:spPr/>
        <p:txBody>
          <a:bodyPr/>
          <a:lstStyle/>
          <a:p>
            <a:r>
              <a:rPr lang="en-US" dirty="0"/>
              <a:t>Ps 19:7-11</a:t>
            </a: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 of God – Attributes </a:t>
            </a:r>
          </a:p>
        </p:txBody>
      </p:sp>
      <p:sp>
        <p:nvSpPr>
          <p:cNvPr id="4" name="Content Placeholder 3">
            <a:extLst>
              <a:ext uri="{FF2B5EF4-FFF2-40B4-BE49-F238E27FC236}">
                <a16:creationId xmlns:a16="http://schemas.microsoft.com/office/drawing/2014/main" id="{BB586758-6E10-48FA-B415-10C5426D5094}"/>
              </a:ext>
            </a:extLst>
          </p:cNvPr>
          <p:cNvSpPr>
            <a:spLocks noGrp="1"/>
          </p:cNvSpPr>
          <p:nvPr>
            <p:ph idx="1"/>
          </p:nvPr>
        </p:nvSpPr>
        <p:spPr/>
        <p:txBody>
          <a:bodyPr/>
          <a:lstStyle/>
          <a:p>
            <a:r>
              <a:rPr lang="en-US" dirty="0"/>
              <a:t>Rom 1:16-17, For I am not ashamed of the gospel of Christ, for it is the power of God to salvation for everyone who believes, for the Jew first and also for the Greek. For there in is the righteousness of God revealed </a:t>
            </a:r>
          </a:p>
          <a:p>
            <a:endParaRPr lang="en-US" dirty="0"/>
          </a:p>
        </p:txBody>
      </p:sp>
      <p:sp>
        <p:nvSpPr>
          <p:cNvPr id="5" name="Text Placeholder 4">
            <a:extLst>
              <a:ext uri="{FF2B5EF4-FFF2-40B4-BE49-F238E27FC236}">
                <a16:creationId xmlns:a16="http://schemas.microsoft.com/office/drawing/2014/main" id="{10FA040F-AFDE-44A3-BE7C-EB30B3E4FCB9}"/>
              </a:ext>
            </a:extLst>
          </p:cNvPr>
          <p:cNvSpPr>
            <a:spLocks noGrp="1"/>
          </p:cNvSpPr>
          <p:nvPr>
            <p:ph type="body" sz="quarter" idx="10"/>
          </p:nvPr>
        </p:nvSpPr>
        <p:spPr/>
        <p:txBody>
          <a:bodyPr/>
          <a:lstStyle/>
          <a:p>
            <a:r>
              <a:rPr lang="en-US" dirty="0"/>
              <a:t>Power– Righteousness of God </a:t>
            </a:r>
          </a:p>
        </p:txBody>
      </p:sp>
      <p:cxnSp>
        <p:nvCxnSpPr>
          <p:cNvPr id="6" name="Straight Connector 5">
            <a:extLst>
              <a:ext uri="{FF2B5EF4-FFF2-40B4-BE49-F238E27FC236}">
                <a16:creationId xmlns:a16="http://schemas.microsoft.com/office/drawing/2014/main" id="{99F32904-3C1F-4644-BADC-1AB6DE413103}"/>
              </a:ext>
            </a:extLst>
          </p:cNvPr>
          <p:cNvCxnSpPr/>
          <p:nvPr/>
        </p:nvCxnSpPr>
        <p:spPr>
          <a:xfrm>
            <a:off x="2819400" y="3276600"/>
            <a:ext cx="12192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423B2099-E09F-4C28-8925-A4C1D9CBEB85}"/>
              </a:ext>
            </a:extLst>
          </p:cNvPr>
          <p:cNvCxnSpPr>
            <a:cxnSpLocks/>
          </p:cNvCxnSpPr>
          <p:nvPr/>
        </p:nvCxnSpPr>
        <p:spPr>
          <a:xfrm>
            <a:off x="1600200" y="3733800"/>
            <a:ext cx="24384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775E780-3611-4C1C-8B92-725FD3B9E32E}"/>
              </a:ext>
            </a:extLst>
          </p:cNvPr>
          <p:cNvCxnSpPr>
            <a:cxnSpLocks/>
          </p:cNvCxnSpPr>
          <p:nvPr/>
        </p:nvCxnSpPr>
        <p:spPr>
          <a:xfrm>
            <a:off x="3196046" y="5257800"/>
            <a:ext cx="3204754"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6297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 of God – Attributes </a:t>
            </a:r>
          </a:p>
        </p:txBody>
      </p:sp>
      <p:sp>
        <p:nvSpPr>
          <p:cNvPr id="4" name="Content Placeholder 3">
            <a:extLst>
              <a:ext uri="{FF2B5EF4-FFF2-40B4-BE49-F238E27FC236}">
                <a16:creationId xmlns:a16="http://schemas.microsoft.com/office/drawing/2014/main" id="{BB586758-6E10-48FA-B415-10C5426D5094}"/>
              </a:ext>
            </a:extLst>
          </p:cNvPr>
          <p:cNvSpPr>
            <a:spLocks noGrp="1"/>
          </p:cNvSpPr>
          <p:nvPr>
            <p:ph idx="1"/>
          </p:nvPr>
        </p:nvSpPr>
        <p:spPr/>
        <p:txBody>
          <a:bodyPr/>
          <a:lstStyle/>
          <a:p>
            <a:r>
              <a:rPr lang="en-US" dirty="0"/>
              <a:t>Revelation by God Required</a:t>
            </a:r>
          </a:p>
          <a:p>
            <a:r>
              <a:rPr lang="en-US" dirty="0"/>
              <a:t>God sent Holy Spirit to Reveal it</a:t>
            </a:r>
          </a:p>
          <a:p>
            <a:r>
              <a:rPr lang="en-US" dirty="0"/>
              <a:t>It was delivered to the Apostles </a:t>
            </a:r>
          </a:p>
          <a:p>
            <a:r>
              <a:rPr lang="en-US" dirty="0"/>
              <a:t>Apostles work &amp; words Confirmed by Holy Spirit</a:t>
            </a:r>
          </a:p>
          <a:p>
            <a:r>
              <a:rPr lang="en-US" dirty="0"/>
              <a:t>Test</a:t>
            </a:r>
          </a:p>
        </p:txBody>
      </p:sp>
      <p:sp>
        <p:nvSpPr>
          <p:cNvPr id="5" name="Text Placeholder 4">
            <a:extLst>
              <a:ext uri="{FF2B5EF4-FFF2-40B4-BE49-F238E27FC236}">
                <a16:creationId xmlns:a16="http://schemas.microsoft.com/office/drawing/2014/main" id="{10FA040F-AFDE-44A3-BE7C-EB30B3E4FCB9}"/>
              </a:ext>
            </a:extLst>
          </p:cNvPr>
          <p:cNvSpPr>
            <a:spLocks noGrp="1"/>
          </p:cNvSpPr>
          <p:nvPr>
            <p:ph type="body" sz="quarter" idx="10"/>
          </p:nvPr>
        </p:nvSpPr>
        <p:spPr/>
        <p:txBody>
          <a:bodyPr/>
          <a:lstStyle/>
          <a:p>
            <a:r>
              <a:rPr lang="en-US" dirty="0"/>
              <a:t>Review</a:t>
            </a:r>
          </a:p>
        </p:txBody>
      </p:sp>
    </p:spTree>
    <p:extLst>
      <p:ext uri="{BB962C8B-B14F-4D97-AF65-F5344CB8AC3E}">
        <p14:creationId xmlns:p14="http://schemas.microsoft.com/office/powerpoint/2010/main" val="855019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 of God – Attributes </a:t>
            </a:r>
          </a:p>
        </p:txBody>
      </p:sp>
      <p:sp>
        <p:nvSpPr>
          <p:cNvPr id="4" name="Content Placeholder 3">
            <a:extLst>
              <a:ext uri="{FF2B5EF4-FFF2-40B4-BE49-F238E27FC236}">
                <a16:creationId xmlns:a16="http://schemas.microsoft.com/office/drawing/2014/main" id="{BB586758-6E10-48FA-B415-10C5426D5094}"/>
              </a:ext>
            </a:extLst>
          </p:cNvPr>
          <p:cNvSpPr>
            <a:spLocks noGrp="1"/>
          </p:cNvSpPr>
          <p:nvPr>
            <p:ph idx="1"/>
          </p:nvPr>
        </p:nvSpPr>
        <p:spPr/>
        <p:txBody>
          <a:bodyPr/>
          <a:lstStyle/>
          <a:p>
            <a:r>
              <a:rPr lang="en-US" dirty="0"/>
              <a:t>2 Tim 3:16-17, makes one Complete, Thoroughly Furnished unto all good works </a:t>
            </a:r>
          </a:p>
          <a:p>
            <a:r>
              <a:rPr lang="en-US" dirty="0"/>
              <a:t>Jn 16:13, They would receive all truth</a:t>
            </a:r>
          </a:p>
          <a:p>
            <a:endParaRPr lang="en-US" dirty="0"/>
          </a:p>
        </p:txBody>
      </p:sp>
      <p:sp>
        <p:nvSpPr>
          <p:cNvPr id="5" name="Text Placeholder 4">
            <a:extLst>
              <a:ext uri="{FF2B5EF4-FFF2-40B4-BE49-F238E27FC236}">
                <a16:creationId xmlns:a16="http://schemas.microsoft.com/office/drawing/2014/main" id="{10FA040F-AFDE-44A3-BE7C-EB30B3E4FCB9}"/>
              </a:ext>
            </a:extLst>
          </p:cNvPr>
          <p:cNvSpPr>
            <a:spLocks noGrp="1"/>
          </p:cNvSpPr>
          <p:nvPr>
            <p:ph type="body" sz="quarter" idx="10"/>
          </p:nvPr>
        </p:nvSpPr>
        <p:spPr/>
        <p:txBody>
          <a:bodyPr/>
          <a:lstStyle/>
          <a:p>
            <a:r>
              <a:rPr lang="en-US" dirty="0"/>
              <a:t>Complete</a:t>
            </a:r>
          </a:p>
        </p:txBody>
      </p:sp>
    </p:spTree>
    <p:extLst>
      <p:ext uri="{BB962C8B-B14F-4D97-AF65-F5344CB8AC3E}">
        <p14:creationId xmlns:p14="http://schemas.microsoft.com/office/powerpoint/2010/main" val="3773073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 of God – Attributes </a:t>
            </a:r>
          </a:p>
        </p:txBody>
      </p:sp>
      <p:sp>
        <p:nvSpPr>
          <p:cNvPr id="4" name="Content Placeholder 3">
            <a:extLst>
              <a:ext uri="{FF2B5EF4-FFF2-40B4-BE49-F238E27FC236}">
                <a16:creationId xmlns:a16="http://schemas.microsoft.com/office/drawing/2014/main" id="{BB586758-6E10-48FA-B415-10C5426D5094}"/>
              </a:ext>
            </a:extLst>
          </p:cNvPr>
          <p:cNvSpPr>
            <a:spLocks noGrp="1"/>
          </p:cNvSpPr>
          <p:nvPr>
            <p:ph idx="1"/>
          </p:nvPr>
        </p:nvSpPr>
        <p:spPr/>
        <p:txBody>
          <a:bodyPr/>
          <a:lstStyle/>
          <a:p>
            <a:r>
              <a:rPr lang="en-US" dirty="0"/>
              <a:t>Lk 16:27-31, If they will not hear Moses &amp; Prophets then… </a:t>
            </a:r>
          </a:p>
          <a:p>
            <a:endParaRPr lang="en-US" dirty="0"/>
          </a:p>
        </p:txBody>
      </p:sp>
      <p:sp>
        <p:nvSpPr>
          <p:cNvPr id="5" name="Text Placeholder 4">
            <a:extLst>
              <a:ext uri="{FF2B5EF4-FFF2-40B4-BE49-F238E27FC236}">
                <a16:creationId xmlns:a16="http://schemas.microsoft.com/office/drawing/2014/main" id="{10FA040F-AFDE-44A3-BE7C-EB30B3E4FCB9}"/>
              </a:ext>
            </a:extLst>
          </p:cNvPr>
          <p:cNvSpPr>
            <a:spLocks noGrp="1"/>
          </p:cNvSpPr>
          <p:nvPr>
            <p:ph type="body" sz="quarter" idx="10"/>
          </p:nvPr>
        </p:nvSpPr>
        <p:spPr/>
        <p:txBody>
          <a:bodyPr/>
          <a:lstStyle/>
          <a:p>
            <a:r>
              <a:rPr lang="en-US" dirty="0"/>
              <a:t>Sufficient</a:t>
            </a:r>
          </a:p>
        </p:txBody>
      </p:sp>
    </p:spTree>
    <p:extLst>
      <p:ext uri="{BB962C8B-B14F-4D97-AF65-F5344CB8AC3E}">
        <p14:creationId xmlns:p14="http://schemas.microsoft.com/office/powerpoint/2010/main" val="900099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 of God – Attributes </a:t>
            </a:r>
          </a:p>
        </p:txBody>
      </p:sp>
      <p:sp>
        <p:nvSpPr>
          <p:cNvPr id="4" name="Content Placeholder 3">
            <a:extLst>
              <a:ext uri="{FF2B5EF4-FFF2-40B4-BE49-F238E27FC236}">
                <a16:creationId xmlns:a16="http://schemas.microsoft.com/office/drawing/2014/main" id="{BB586758-6E10-48FA-B415-10C5426D5094}"/>
              </a:ext>
            </a:extLst>
          </p:cNvPr>
          <p:cNvSpPr>
            <a:spLocks noGrp="1"/>
          </p:cNvSpPr>
          <p:nvPr>
            <p:ph idx="1"/>
          </p:nvPr>
        </p:nvSpPr>
        <p:spPr/>
        <p:txBody>
          <a:bodyPr/>
          <a:lstStyle/>
          <a:p>
            <a:r>
              <a:rPr lang="en-US" dirty="0"/>
              <a:t>I Pet 1:23-25, Being born again by the word of God that lives and abides forever</a:t>
            </a:r>
          </a:p>
          <a:p>
            <a:r>
              <a:rPr lang="en-US" dirty="0"/>
              <a:t>Mt 24:35, Jesus proclaims his words will never pass away</a:t>
            </a:r>
          </a:p>
          <a:p>
            <a:r>
              <a:rPr lang="en-US" dirty="0"/>
              <a:t>Jn 10:35, Scripture cannot be broken</a:t>
            </a:r>
          </a:p>
        </p:txBody>
      </p:sp>
      <p:sp>
        <p:nvSpPr>
          <p:cNvPr id="5" name="Text Placeholder 4">
            <a:extLst>
              <a:ext uri="{FF2B5EF4-FFF2-40B4-BE49-F238E27FC236}">
                <a16:creationId xmlns:a16="http://schemas.microsoft.com/office/drawing/2014/main" id="{10FA040F-AFDE-44A3-BE7C-EB30B3E4FCB9}"/>
              </a:ext>
            </a:extLst>
          </p:cNvPr>
          <p:cNvSpPr>
            <a:spLocks noGrp="1"/>
          </p:cNvSpPr>
          <p:nvPr>
            <p:ph type="body" sz="quarter" idx="10"/>
          </p:nvPr>
        </p:nvSpPr>
        <p:spPr/>
        <p:txBody>
          <a:bodyPr/>
          <a:lstStyle/>
          <a:p>
            <a:r>
              <a:rPr lang="en-US" dirty="0"/>
              <a:t>Enduring</a:t>
            </a:r>
          </a:p>
        </p:txBody>
      </p:sp>
    </p:spTree>
    <p:extLst>
      <p:ext uri="{BB962C8B-B14F-4D97-AF65-F5344CB8AC3E}">
        <p14:creationId xmlns:p14="http://schemas.microsoft.com/office/powerpoint/2010/main" val="1334571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 of God – Attributes </a:t>
            </a:r>
          </a:p>
        </p:txBody>
      </p:sp>
      <p:sp>
        <p:nvSpPr>
          <p:cNvPr id="4" name="Content Placeholder 3">
            <a:extLst>
              <a:ext uri="{FF2B5EF4-FFF2-40B4-BE49-F238E27FC236}">
                <a16:creationId xmlns:a16="http://schemas.microsoft.com/office/drawing/2014/main" id="{BB586758-6E10-48FA-B415-10C5426D5094}"/>
              </a:ext>
            </a:extLst>
          </p:cNvPr>
          <p:cNvSpPr>
            <a:spLocks noGrp="1"/>
          </p:cNvSpPr>
          <p:nvPr>
            <p:ph idx="1"/>
          </p:nvPr>
        </p:nvSpPr>
        <p:spPr/>
        <p:txBody>
          <a:bodyPr/>
          <a:lstStyle/>
          <a:p>
            <a:r>
              <a:rPr lang="en-US" dirty="0"/>
              <a:t>Eph 3:3-5, when ye read, ye may understand my knowledge </a:t>
            </a:r>
          </a:p>
          <a:p>
            <a:r>
              <a:rPr lang="en-US" dirty="0"/>
              <a:t>Phil 2:12, Work out salvation…</a:t>
            </a:r>
          </a:p>
          <a:p>
            <a:r>
              <a:rPr lang="en-US" dirty="0"/>
              <a:t>1 Tim 3:15, Know how to operate a church</a:t>
            </a:r>
          </a:p>
          <a:p>
            <a:r>
              <a:rPr lang="en-US" dirty="0"/>
              <a:t>2 Tim 3:15, rightly divide</a:t>
            </a:r>
          </a:p>
          <a:p>
            <a:endParaRPr lang="en-US" dirty="0"/>
          </a:p>
        </p:txBody>
      </p:sp>
      <p:sp>
        <p:nvSpPr>
          <p:cNvPr id="5" name="Text Placeholder 4">
            <a:extLst>
              <a:ext uri="{FF2B5EF4-FFF2-40B4-BE49-F238E27FC236}">
                <a16:creationId xmlns:a16="http://schemas.microsoft.com/office/drawing/2014/main" id="{10FA040F-AFDE-44A3-BE7C-EB30B3E4FCB9}"/>
              </a:ext>
            </a:extLst>
          </p:cNvPr>
          <p:cNvSpPr>
            <a:spLocks noGrp="1"/>
          </p:cNvSpPr>
          <p:nvPr>
            <p:ph type="body" sz="quarter" idx="10"/>
          </p:nvPr>
        </p:nvSpPr>
        <p:spPr/>
        <p:txBody>
          <a:bodyPr/>
          <a:lstStyle/>
          <a:p>
            <a:r>
              <a:rPr lang="en-US" dirty="0"/>
              <a:t>Understandable </a:t>
            </a:r>
          </a:p>
        </p:txBody>
      </p:sp>
    </p:spTree>
    <p:extLst>
      <p:ext uri="{BB962C8B-B14F-4D97-AF65-F5344CB8AC3E}">
        <p14:creationId xmlns:p14="http://schemas.microsoft.com/office/powerpoint/2010/main" val="1599766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 of God – Attributes </a:t>
            </a:r>
          </a:p>
        </p:txBody>
      </p:sp>
      <p:sp>
        <p:nvSpPr>
          <p:cNvPr id="4" name="Content Placeholder 3">
            <a:extLst>
              <a:ext uri="{FF2B5EF4-FFF2-40B4-BE49-F238E27FC236}">
                <a16:creationId xmlns:a16="http://schemas.microsoft.com/office/drawing/2014/main" id="{BB586758-6E10-48FA-B415-10C5426D5094}"/>
              </a:ext>
            </a:extLst>
          </p:cNvPr>
          <p:cNvSpPr>
            <a:spLocks noGrp="1"/>
          </p:cNvSpPr>
          <p:nvPr>
            <p:ph idx="1"/>
          </p:nvPr>
        </p:nvSpPr>
        <p:spPr/>
        <p:txBody>
          <a:bodyPr>
            <a:normAutofit/>
          </a:bodyPr>
          <a:lstStyle/>
          <a:p>
            <a:r>
              <a:rPr lang="en-US" dirty="0"/>
              <a:t>Jn 10:35, Scripture cannot be broken</a:t>
            </a:r>
          </a:p>
          <a:p>
            <a:endParaRPr lang="en-US" dirty="0"/>
          </a:p>
        </p:txBody>
      </p:sp>
      <p:sp>
        <p:nvSpPr>
          <p:cNvPr id="5" name="Text Placeholder 4">
            <a:extLst>
              <a:ext uri="{FF2B5EF4-FFF2-40B4-BE49-F238E27FC236}">
                <a16:creationId xmlns:a16="http://schemas.microsoft.com/office/drawing/2014/main" id="{10FA040F-AFDE-44A3-BE7C-EB30B3E4FCB9}"/>
              </a:ext>
            </a:extLst>
          </p:cNvPr>
          <p:cNvSpPr>
            <a:spLocks noGrp="1"/>
          </p:cNvSpPr>
          <p:nvPr>
            <p:ph type="body" sz="quarter" idx="10"/>
          </p:nvPr>
        </p:nvSpPr>
        <p:spPr/>
        <p:txBody>
          <a:bodyPr/>
          <a:lstStyle/>
          <a:p>
            <a:r>
              <a:rPr lang="en-US" dirty="0"/>
              <a:t>Cannot be Changed</a:t>
            </a:r>
          </a:p>
        </p:txBody>
      </p:sp>
    </p:spTree>
    <p:extLst>
      <p:ext uri="{BB962C8B-B14F-4D97-AF65-F5344CB8AC3E}">
        <p14:creationId xmlns:p14="http://schemas.microsoft.com/office/powerpoint/2010/main" val="1003683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 of God – Attributes </a:t>
            </a:r>
          </a:p>
        </p:txBody>
      </p:sp>
      <p:sp>
        <p:nvSpPr>
          <p:cNvPr id="4" name="Content Placeholder 3">
            <a:extLst>
              <a:ext uri="{FF2B5EF4-FFF2-40B4-BE49-F238E27FC236}">
                <a16:creationId xmlns:a16="http://schemas.microsoft.com/office/drawing/2014/main" id="{BB586758-6E10-48FA-B415-10C5426D5094}"/>
              </a:ext>
            </a:extLst>
          </p:cNvPr>
          <p:cNvSpPr>
            <a:spLocks noGrp="1"/>
          </p:cNvSpPr>
          <p:nvPr>
            <p:ph idx="1"/>
          </p:nvPr>
        </p:nvSpPr>
        <p:spPr/>
        <p:txBody>
          <a:bodyPr>
            <a:normAutofit/>
          </a:bodyPr>
          <a:lstStyle/>
          <a:p>
            <a:r>
              <a:rPr lang="en-US" dirty="0"/>
              <a:t>I Tim 4:1-3, depart from the faith, giving heed to seducing spirits, and doctrines of devils</a:t>
            </a:r>
          </a:p>
          <a:p>
            <a:pPr lvl="0"/>
            <a:r>
              <a:rPr lang="en-US" dirty="0"/>
              <a:t>Prophecy does not come true</a:t>
            </a:r>
          </a:p>
          <a:p>
            <a:pPr lvl="1"/>
            <a:r>
              <a:rPr lang="en-US" dirty="0" err="1"/>
              <a:t>Deut</a:t>
            </a:r>
            <a:r>
              <a:rPr lang="en-US" dirty="0"/>
              <a:t> 18:21-22</a:t>
            </a:r>
          </a:p>
          <a:p>
            <a:pPr lvl="0"/>
            <a:r>
              <a:rPr lang="en-US" dirty="0"/>
              <a:t>Changes God’s Word</a:t>
            </a:r>
          </a:p>
          <a:p>
            <a:pPr lvl="1"/>
            <a:r>
              <a:rPr lang="en-US" dirty="0"/>
              <a:t>Gal 1:6-9</a:t>
            </a:r>
          </a:p>
        </p:txBody>
      </p:sp>
      <p:sp>
        <p:nvSpPr>
          <p:cNvPr id="5" name="Text Placeholder 4">
            <a:extLst>
              <a:ext uri="{FF2B5EF4-FFF2-40B4-BE49-F238E27FC236}">
                <a16:creationId xmlns:a16="http://schemas.microsoft.com/office/drawing/2014/main" id="{10FA040F-AFDE-44A3-BE7C-EB30B3E4FCB9}"/>
              </a:ext>
            </a:extLst>
          </p:cNvPr>
          <p:cNvSpPr>
            <a:spLocks noGrp="1"/>
          </p:cNvSpPr>
          <p:nvPr>
            <p:ph type="body" sz="quarter" idx="10"/>
          </p:nvPr>
        </p:nvSpPr>
        <p:spPr/>
        <p:txBody>
          <a:bodyPr/>
          <a:lstStyle/>
          <a:p>
            <a:r>
              <a:rPr lang="en-US" dirty="0"/>
              <a:t>Cannot be Changed</a:t>
            </a:r>
          </a:p>
        </p:txBody>
      </p:sp>
    </p:spTree>
    <p:extLst>
      <p:ext uri="{BB962C8B-B14F-4D97-AF65-F5344CB8AC3E}">
        <p14:creationId xmlns:p14="http://schemas.microsoft.com/office/powerpoint/2010/main" val="3705927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Word of God – Attributes </a:t>
            </a:r>
          </a:p>
        </p:txBody>
      </p:sp>
      <p:sp>
        <p:nvSpPr>
          <p:cNvPr id="4" name="Content Placeholder 3">
            <a:extLst>
              <a:ext uri="{FF2B5EF4-FFF2-40B4-BE49-F238E27FC236}">
                <a16:creationId xmlns:a16="http://schemas.microsoft.com/office/drawing/2014/main" id="{BB586758-6E10-48FA-B415-10C5426D5094}"/>
              </a:ext>
            </a:extLst>
          </p:cNvPr>
          <p:cNvSpPr>
            <a:spLocks noGrp="1"/>
          </p:cNvSpPr>
          <p:nvPr>
            <p:ph idx="1"/>
          </p:nvPr>
        </p:nvSpPr>
        <p:spPr/>
        <p:txBody>
          <a:bodyPr>
            <a:normAutofit/>
          </a:bodyPr>
          <a:lstStyle/>
          <a:p>
            <a:r>
              <a:rPr lang="en-US" dirty="0"/>
              <a:t>Complete</a:t>
            </a:r>
          </a:p>
          <a:p>
            <a:r>
              <a:rPr lang="en-US" dirty="0"/>
              <a:t>Sufficient</a:t>
            </a:r>
          </a:p>
          <a:p>
            <a:r>
              <a:rPr lang="en-US" dirty="0"/>
              <a:t>Enduring</a:t>
            </a:r>
          </a:p>
          <a:p>
            <a:r>
              <a:rPr lang="en-US" dirty="0"/>
              <a:t>Understandable</a:t>
            </a:r>
          </a:p>
          <a:p>
            <a:r>
              <a:rPr lang="en-US" dirty="0"/>
              <a:t>Cannot be Changed</a:t>
            </a:r>
          </a:p>
        </p:txBody>
      </p:sp>
      <p:sp>
        <p:nvSpPr>
          <p:cNvPr id="5" name="Text Placeholder 4">
            <a:extLst>
              <a:ext uri="{FF2B5EF4-FFF2-40B4-BE49-F238E27FC236}">
                <a16:creationId xmlns:a16="http://schemas.microsoft.com/office/drawing/2014/main" id="{10FA040F-AFDE-44A3-BE7C-EB30B3E4FCB9}"/>
              </a:ext>
            </a:extLst>
          </p:cNvPr>
          <p:cNvSpPr>
            <a:spLocks noGrp="1"/>
          </p:cNvSpPr>
          <p:nvPr>
            <p:ph type="body" sz="quarter" idx="10"/>
          </p:nvPr>
        </p:nvSpPr>
        <p:spPr/>
        <p:txBody>
          <a:bodyPr/>
          <a:lstStyle/>
          <a:p>
            <a:r>
              <a:rPr lang="en-US" dirty="0"/>
              <a:t>Summary</a:t>
            </a:r>
          </a:p>
        </p:txBody>
      </p:sp>
    </p:spTree>
    <p:extLst>
      <p:ext uri="{BB962C8B-B14F-4D97-AF65-F5344CB8AC3E}">
        <p14:creationId xmlns:p14="http://schemas.microsoft.com/office/powerpoint/2010/main" val="65672419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TM10001105[[fn=Crop]]</Template>
  <TotalTime>3003</TotalTime>
  <Words>500</Words>
  <Application>Microsoft Office PowerPoint</Application>
  <PresentationFormat>On-screen Show (4:3)</PresentationFormat>
  <Paragraphs>95</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Franklin Gothic Book</vt:lpstr>
      <vt:lpstr>Times New Roman</vt:lpstr>
      <vt:lpstr>Wingdings</vt:lpstr>
      <vt:lpstr>Crop</vt:lpstr>
      <vt:lpstr>Word of God Attributes </vt:lpstr>
      <vt:lpstr>Word of God – Attributes </vt:lpstr>
      <vt:lpstr>Word of God – Attributes </vt:lpstr>
      <vt:lpstr>Word of God – Attributes </vt:lpstr>
      <vt:lpstr>Word of God – Attributes </vt:lpstr>
      <vt:lpstr>Word of God – Attributes </vt:lpstr>
      <vt:lpstr>Word of God – Attributes </vt:lpstr>
      <vt:lpstr>Word of God – Attributes </vt:lpstr>
      <vt:lpstr>Word of God – Attributes </vt:lpstr>
      <vt:lpstr>Word of God – Attributes </vt:lpstr>
    </vt:vector>
  </TitlesOfParts>
  <Company>EVANGELIST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rdward</dc:creator>
  <cp:lastModifiedBy>Ross Ward</cp:lastModifiedBy>
  <cp:revision>308</cp:revision>
  <cp:lastPrinted>2019-08-04T13:46:43Z</cp:lastPrinted>
  <dcterms:created xsi:type="dcterms:W3CDTF">1998-07-07T15:18:40Z</dcterms:created>
  <dcterms:modified xsi:type="dcterms:W3CDTF">2019-08-11T23:19:20Z</dcterms:modified>
</cp:coreProperties>
</file>