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7" r:id="rId10"/>
    <p:sldId id="265" r:id="rId11"/>
    <p:sldId id="275" r:id="rId12"/>
    <p:sldId id="266" r:id="rId13"/>
    <p:sldId id="269" r:id="rId14"/>
    <p:sldId id="270" r:id="rId15"/>
    <p:sldId id="274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44" autoAdjust="0"/>
  </p:normalViewPr>
  <p:slideViewPr>
    <p:cSldViewPr snapToGrid="0">
      <p:cViewPr varScale="1">
        <p:scale>
          <a:sx n="76" d="100"/>
          <a:sy n="76" d="100"/>
        </p:scale>
        <p:origin x="17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67D1-DBE7-408D-AEE7-2BB98C908D67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B3A0F-A63A-448E-A7FF-0F88BB66C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the safety or comfort involved in these places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19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Places of safety and comfort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60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all have one:  when we are down, depressed, struggling, frustrated,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Not all these are bad, these can become bad, can interfere with our relationship with God</a:t>
            </a:r>
          </a:p>
          <a:p>
            <a:r>
              <a:rPr lang="en-US" dirty="0"/>
              <a:t>Drugs, obviously, recreation, family, and work can interfere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0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Vines, “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calling to one’s side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is not a God of discipline &amp; judgment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a tyrant waiting to pounce on those who fail</a:t>
            </a:r>
          </a:p>
          <a:p>
            <a:pPr lvl="0"/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 dimensional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is also a God of Mercy and Love; Of Refuge!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should not wait till we are in trouble, But it happens, always turn back to God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David did!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Elijah did!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we better than they????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Jesus said come BOLDLY!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Mt 21:9, Hosanna to the son of David; o save us son of David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Come boldly to the throne, not timid, scared, humiliated. Jesus understands our trials!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Expound on the qualification of Jesus to be our mediator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7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the refuge of the movies</a:t>
            </a:r>
          </a:p>
          <a:p>
            <a:r>
              <a:rPr lang="en-US" dirty="0"/>
              <a:t>Not perfect, but a place of development</a:t>
            </a:r>
          </a:p>
          <a:p>
            <a:r>
              <a:rPr lang="en-US" dirty="0"/>
              <a:t>Consider Gal 5:15, warning to Christians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27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perfect</a:t>
            </a:r>
          </a:p>
          <a:p>
            <a:r>
              <a:rPr lang="en-US" dirty="0"/>
              <a:t>I Cor 7 dealing with the believer who has a unbelieving spouse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13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Absence of fear and danger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B3A0F-A63A-448E-A7FF-0F88BB66C5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9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530DF4-0B47-40B2-82C3-8C1798FBE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" t="5770" r="5634" b="6098"/>
          <a:stretch/>
        </p:blipFill>
        <p:spPr>
          <a:xfrm>
            <a:off x="0" y="0"/>
            <a:ext cx="915549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5409" y="787877"/>
            <a:ext cx="7772400" cy="1321477"/>
          </a:xfrm>
        </p:spPr>
        <p:txBody>
          <a:bodyPr anchor="t"/>
          <a:lstStyle>
            <a:lvl1pPr algn="ctr">
              <a:defRPr sz="6000" b="1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40826"/>
            <a:ext cx="6858000" cy="716973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247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2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2187AFC-2E89-4ADC-A0A3-AC1B5DA1AE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39" t="7162" r="6941" b="8955"/>
          <a:stretch/>
        </p:blipFill>
        <p:spPr>
          <a:xfrm>
            <a:off x="-32282" y="0"/>
            <a:ext cx="91762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45" y="365127"/>
            <a:ext cx="8801100" cy="849832"/>
          </a:xfrm>
        </p:spPr>
        <p:txBody>
          <a:bodyPr>
            <a:normAutofit/>
          </a:bodyPr>
          <a:lstStyle>
            <a:lvl1pPr>
              <a:defRPr sz="4800" b="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2" y="1585714"/>
            <a:ext cx="8603673" cy="5199545"/>
          </a:xfrm>
        </p:spPr>
        <p:txBody>
          <a:bodyPr/>
          <a:lstStyle>
            <a:lvl1pPr marL="457200" indent="-457200">
              <a:lnSpc>
                <a:spcPct val="10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v"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 sz="36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lnSpc>
                <a:spcPct val="100000"/>
              </a:lnSpc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11073B-CF1D-41DC-834E-9B7051C3D1CF}"/>
              </a:ext>
            </a:extLst>
          </p:cNvPr>
          <p:cNvCxnSpPr/>
          <p:nvPr userDrawn="1"/>
        </p:nvCxnSpPr>
        <p:spPr>
          <a:xfrm>
            <a:off x="290945" y="1361209"/>
            <a:ext cx="8447810" cy="0"/>
          </a:xfrm>
          <a:prstGeom prst="line">
            <a:avLst/>
          </a:prstGeom>
          <a:ln w="1016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73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1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8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4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1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7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6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FC702-5825-42EA-B2C2-12C006F08051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D857F-0D4B-4CE2-AC22-FFD531C10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0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77C08-ED6C-4E52-9764-8F33C62234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F689-E188-493D-A156-83C96AF22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Heb 13:5-6</a:t>
            </a:r>
          </a:p>
        </p:txBody>
      </p:sp>
    </p:spTree>
    <p:extLst>
      <p:ext uri="{BB962C8B-B14F-4D97-AF65-F5344CB8AC3E}">
        <p14:creationId xmlns:p14="http://schemas.microsoft.com/office/powerpoint/2010/main" val="174177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of Comfort</a:t>
            </a:r>
          </a:p>
          <a:p>
            <a:pPr lvl="1"/>
            <a:r>
              <a:rPr lang="en-US" dirty="0"/>
              <a:t>2 Cor 1:3-11, the God of all comfort</a:t>
            </a:r>
          </a:p>
          <a:p>
            <a:pPr lvl="2"/>
            <a:r>
              <a:rPr lang="en-US" dirty="0"/>
              <a:t>Vs. 3-7, Paul gave thanks to God for Comfort &amp; Consolation</a:t>
            </a:r>
          </a:p>
          <a:p>
            <a:pPr lvl="2"/>
            <a:r>
              <a:rPr lang="en-US" dirty="0"/>
              <a:t>Vs. 8-11, Paul trusted in God which raises the dead</a:t>
            </a:r>
          </a:p>
          <a:p>
            <a:pPr lvl="1"/>
            <a:r>
              <a:rPr lang="en-US" dirty="0"/>
              <a:t>Jam 4:8, Draw near to God, and he will draw near to you</a:t>
            </a:r>
          </a:p>
        </p:txBody>
      </p:sp>
    </p:spTree>
    <p:extLst>
      <p:ext uri="{BB962C8B-B14F-4D97-AF65-F5344CB8AC3E}">
        <p14:creationId xmlns:p14="http://schemas.microsoft.com/office/powerpoint/2010/main" val="228797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of Comfort</a:t>
            </a:r>
          </a:p>
          <a:p>
            <a:pPr lvl="1"/>
            <a:r>
              <a:rPr lang="en-US" b="0" dirty="0"/>
              <a:t>Mt 7:7-11, how much more shall your Father which is in heaven give good things to them that ask him?  </a:t>
            </a:r>
          </a:p>
          <a:p>
            <a:pPr lvl="1"/>
            <a:r>
              <a:rPr lang="en-US" dirty="0"/>
              <a:t>1 Cor 10:13, a way of escape</a:t>
            </a:r>
          </a:p>
          <a:p>
            <a:pPr lvl="1"/>
            <a:r>
              <a:rPr lang="en-US" dirty="0"/>
              <a:t>2 Cor 1:8-11, Paul’s deliverance</a:t>
            </a:r>
          </a:p>
          <a:p>
            <a:pPr lvl="2"/>
            <a:r>
              <a:rPr lang="en-US" dirty="0"/>
              <a:t>Power of God</a:t>
            </a:r>
          </a:p>
          <a:p>
            <a:pPr lvl="2"/>
            <a:r>
              <a:rPr lang="en-US" dirty="0"/>
              <a:t>Prayer of the Saints</a:t>
            </a:r>
          </a:p>
        </p:txBody>
      </p:sp>
    </p:spTree>
    <p:extLst>
      <p:ext uri="{BB962C8B-B14F-4D97-AF65-F5344CB8AC3E}">
        <p14:creationId xmlns:p14="http://schemas.microsoft.com/office/powerpoint/2010/main" val="237704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our Comfort</a:t>
            </a:r>
          </a:p>
          <a:p>
            <a:pPr lvl="1"/>
            <a:r>
              <a:rPr lang="en-US" dirty="0"/>
              <a:t>2 Cor 1:3-7, Consolation of Christ abounded in Paul</a:t>
            </a:r>
          </a:p>
          <a:p>
            <a:pPr lvl="1"/>
            <a:r>
              <a:rPr lang="en-US" dirty="0"/>
              <a:t>Lk 19:41, Jesus wept aloud over Jerusalem</a:t>
            </a:r>
          </a:p>
          <a:p>
            <a:pPr lvl="1"/>
            <a:r>
              <a:rPr lang="en-US" dirty="0"/>
              <a:t>Mt 23:37-39, would have gathered Jews as a hen gathers her chicks</a:t>
            </a:r>
          </a:p>
          <a:p>
            <a:pPr lvl="1"/>
            <a:r>
              <a:rPr lang="en-US" dirty="0"/>
              <a:t>Heb 4:16, come boldly to the throne of Grace</a:t>
            </a:r>
          </a:p>
        </p:txBody>
      </p:sp>
    </p:spTree>
    <p:extLst>
      <p:ext uri="{BB962C8B-B14F-4D97-AF65-F5344CB8AC3E}">
        <p14:creationId xmlns:p14="http://schemas.microsoft.com/office/powerpoint/2010/main" val="301760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Holy Spirit our Comforter</a:t>
            </a:r>
          </a:p>
          <a:p>
            <a:pPr lvl="1"/>
            <a:r>
              <a:rPr lang="en-US" dirty="0"/>
              <a:t>Jn 14&amp;16, The comforter to the Apostles</a:t>
            </a:r>
          </a:p>
          <a:p>
            <a:pPr lvl="2"/>
            <a:r>
              <a:rPr lang="en-US" dirty="0"/>
              <a:t>Continual reminder that God was with them</a:t>
            </a:r>
          </a:p>
          <a:p>
            <a:pPr lvl="1"/>
            <a:r>
              <a:rPr lang="en-US" dirty="0"/>
              <a:t>1 Cor 2:9-13, Revealer of the Mind of God</a:t>
            </a:r>
          </a:p>
          <a:p>
            <a:pPr lvl="1"/>
            <a:r>
              <a:rPr lang="en-US" dirty="0"/>
              <a:t>Rom 8:26-28, makes intercessions for us</a:t>
            </a:r>
          </a:p>
        </p:txBody>
      </p:sp>
    </p:spTree>
    <p:extLst>
      <p:ext uri="{BB962C8B-B14F-4D97-AF65-F5344CB8AC3E}">
        <p14:creationId xmlns:p14="http://schemas.microsoft.com/office/powerpoint/2010/main" val="353714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Church a Place of Comfort</a:t>
            </a:r>
          </a:p>
          <a:p>
            <a:pPr lvl="1"/>
            <a:r>
              <a:rPr lang="en-US" dirty="0"/>
              <a:t>Heb 3:13, But exhort one another daily </a:t>
            </a:r>
          </a:p>
          <a:p>
            <a:pPr lvl="1"/>
            <a:r>
              <a:rPr lang="en-US" dirty="0"/>
              <a:t>Heb 10:24-25, provoke unto love and to good works, exhorting one another</a:t>
            </a:r>
          </a:p>
          <a:p>
            <a:pPr lvl="1"/>
            <a:r>
              <a:rPr lang="en-US" dirty="0"/>
              <a:t>Eph 4:12-16, purpose of church “offices”</a:t>
            </a:r>
          </a:p>
          <a:p>
            <a:pPr lvl="1"/>
            <a:r>
              <a:rPr lang="en-US" dirty="0"/>
              <a:t>Jam 5:13-15, A refuge were we can receive comfort</a:t>
            </a:r>
          </a:p>
        </p:txBody>
      </p:sp>
    </p:spTree>
    <p:extLst>
      <p:ext uri="{BB962C8B-B14F-4D97-AF65-F5344CB8AC3E}">
        <p14:creationId xmlns:p14="http://schemas.microsoft.com/office/powerpoint/2010/main" val="144915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Marriage a Place of Comfort</a:t>
            </a:r>
          </a:p>
          <a:p>
            <a:pPr lvl="1"/>
            <a:r>
              <a:rPr lang="en-US" dirty="0"/>
              <a:t>Gen 2:18-25, It was not good for man to be alone and no other part of creation fulfilled his needs</a:t>
            </a:r>
          </a:p>
          <a:p>
            <a:pPr lvl="1"/>
            <a:r>
              <a:rPr lang="en-US" dirty="0"/>
              <a:t>Eph 5:29, nourish and cherish each other</a:t>
            </a:r>
          </a:p>
          <a:p>
            <a:pPr lvl="1"/>
            <a:r>
              <a:rPr lang="en-US" dirty="0"/>
              <a:t>I Pet 3:7, Mutual respect</a:t>
            </a:r>
          </a:p>
        </p:txBody>
      </p:sp>
    </p:spTree>
    <p:extLst>
      <p:ext uri="{BB962C8B-B14F-4D97-AF65-F5344CB8AC3E}">
        <p14:creationId xmlns:p14="http://schemas.microsoft.com/office/powerpoint/2010/main" val="27457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Heaven Eternal Comfort</a:t>
            </a:r>
          </a:p>
          <a:p>
            <a:pPr lvl="1"/>
            <a:r>
              <a:rPr lang="en-US" dirty="0"/>
              <a:t>Jn 6:68, Where can we go, you have the words of eternal life</a:t>
            </a:r>
          </a:p>
          <a:p>
            <a:pPr lvl="1"/>
            <a:r>
              <a:rPr lang="en-US" dirty="0"/>
              <a:t>Rev 21:3-4, God abides and dwells with men, </a:t>
            </a:r>
          </a:p>
          <a:p>
            <a:pPr lvl="2"/>
            <a:r>
              <a:rPr lang="en-US" dirty="0"/>
              <a:t>no tears, no death, no sorrow, no crying, no pain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3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</a:t>
            </a:r>
          </a:p>
          <a:p>
            <a:pPr lvl="1"/>
            <a:r>
              <a:rPr lang="en-US" dirty="0"/>
              <a:t>Refuge is a place of safety and security</a:t>
            </a:r>
          </a:p>
          <a:p>
            <a:pPr lvl="2"/>
            <a:r>
              <a:rPr lang="en-US" dirty="0"/>
              <a:t>Place of comfort, rest where we can recuperate, rejuvenate</a:t>
            </a:r>
          </a:p>
          <a:p>
            <a:pPr lvl="2"/>
            <a:r>
              <a:rPr lang="en-US" dirty="0"/>
              <a:t>Place We can feel safe and secure</a:t>
            </a:r>
          </a:p>
          <a:p>
            <a:pPr lvl="1"/>
            <a:r>
              <a:rPr lang="en-US" dirty="0"/>
              <a:t>We have places of refuge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47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– Seek Refuge in:</a:t>
            </a:r>
          </a:p>
          <a:p>
            <a:pPr lvl="1"/>
            <a:r>
              <a:rPr lang="en-US" dirty="0"/>
              <a:t>God</a:t>
            </a:r>
          </a:p>
          <a:p>
            <a:pPr lvl="1"/>
            <a:r>
              <a:rPr lang="en-US" dirty="0"/>
              <a:t>Jesus</a:t>
            </a:r>
          </a:p>
          <a:p>
            <a:pPr lvl="1"/>
            <a:r>
              <a:rPr lang="en-US" dirty="0"/>
              <a:t>Holy Spirit</a:t>
            </a:r>
          </a:p>
          <a:p>
            <a:pPr lvl="1"/>
            <a:r>
              <a:rPr lang="en-US" dirty="0"/>
              <a:t>The Church</a:t>
            </a:r>
          </a:p>
          <a:p>
            <a:pPr lvl="1"/>
            <a:r>
              <a:rPr lang="en-US" dirty="0"/>
              <a:t>Marriage</a:t>
            </a:r>
          </a:p>
          <a:p>
            <a:pPr lvl="1"/>
            <a:r>
              <a:rPr lang="en-US" dirty="0"/>
              <a:t>Heaven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7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Political asylum</a:t>
            </a:r>
          </a:p>
          <a:p>
            <a:r>
              <a:rPr lang="en-US" dirty="0"/>
              <a:t>A Church</a:t>
            </a:r>
          </a:p>
          <a:p>
            <a:r>
              <a:rPr lang="en-US" dirty="0"/>
              <a:t>Storm shelters</a:t>
            </a:r>
          </a:p>
        </p:txBody>
      </p:sp>
    </p:spTree>
    <p:extLst>
      <p:ext uri="{BB962C8B-B14F-4D97-AF65-F5344CB8AC3E}">
        <p14:creationId xmlns:p14="http://schemas.microsoft.com/office/powerpoint/2010/main" val="292857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 35:11-12, Cities of Refuge</a:t>
            </a:r>
          </a:p>
          <a:p>
            <a:pPr lvl="1"/>
            <a:r>
              <a:rPr lang="en-US" dirty="0"/>
              <a:t>refuge from the avenger until judged</a:t>
            </a:r>
          </a:p>
        </p:txBody>
      </p:sp>
    </p:spTree>
    <p:extLst>
      <p:ext uri="{BB962C8B-B14F-4D97-AF65-F5344CB8AC3E}">
        <p14:creationId xmlns:p14="http://schemas.microsoft.com/office/powerpoint/2010/main" val="39745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David Fleeing from Saul</a:t>
            </a:r>
          </a:p>
          <a:p>
            <a:pPr lvl="1"/>
            <a:r>
              <a:rPr lang="en-US" dirty="0"/>
              <a:t>I Sam 21-31, David in exile</a:t>
            </a:r>
          </a:p>
          <a:p>
            <a:pPr lvl="2"/>
            <a:r>
              <a:rPr lang="en-US" dirty="0"/>
              <a:t>In Caves and foreign towns</a:t>
            </a:r>
          </a:p>
          <a:p>
            <a:pPr lvl="1"/>
            <a:r>
              <a:rPr lang="en-US" dirty="0"/>
              <a:t>I Sam 23:14, David stayed in strongholds in the wilderness, and remained in the mountains </a:t>
            </a:r>
          </a:p>
        </p:txBody>
      </p:sp>
    </p:spTree>
    <p:extLst>
      <p:ext uri="{BB962C8B-B14F-4D97-AF65-F5344CB8AC3E}">
        <p14:creationId xmlns:p14="http://schemas.microsoft.com/office/powerpoint/2010/main" val="2135158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Elijah Fleeing from Jezebel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Kng</a:t>
            </a:r>
            <a:r>
              <a:rPr lang="en-US" dirty="0"/>
              <a:t> 19:1-4, Elijah fled to the Wilderness from Jezebel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Kng</a:t>
            </a:r>
            <a:r>
              <a:rPr lang="en-US" dirty="0"/>
              <a:t> 18, he confronts the prophets of Baal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David ultimately realizes that God is his refuge</a:t>
            </a:r>
          </a:p>
          <a:p>
            <a:pPr lvl="1"/>
            <a:r>
              <a:rPr lang="en-US" dirty="0"/>
              <a:t>Ps 23:4-5, Yea, though I walk through the valley of the shadow of death, I will fear no evil; For You are with me; Your rod and Your staff, they comfort me.5  You prepare a table before me in the presence of my enemies; You anoint my head with oil; My cup runs over.</a:t>
            </a:r>
          </a:p>
          <a:p>
            <a:pPr lvl="1"/>
            <a:r>
              <a:rPr lang="en-US" dirty="0"/>
              <a:t>One aspect of the Psalm is that Jehovah is a place of refuge for David</a:t>
            </a:r>
          </a:p>
        </p:txBody>
      </p:sp>
    </p:spTree>
    <p:extLst>
      <p:ext uri="{BB962C8B-B14F-4D97-AF65-F5344CB8AC3E}">
        <p14:creationId xmlns:p14="http://schemas.microsoft.com/office/powerpoint/2010/main" val="21265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David’s Song of Deliverance </a:t>
            </a:r>
          </a:p>
          <a:p>
            <a:pPr lvl="1"/>
            <a:r>
              <a:rPr lang="en-US" dirty="0"/>
              <a:t>II Sam 22:3, The God of my rock; in him will I trust: he is my shield, and the horn of my salvation, my high tower, and my refuge, my savior; thou </a:t>
            </a:r>
            <a:r>
              <a:rPr lang="en-US" dirty="0" err="1"/>
              <a:t>savest</a:t>
            </a:r>
            <a:r>
              <a:rPr lang="en-US" dirty="0"/>
              <a:t> me from violence.</a:t>
            </a:r>
          </a:p>
          <a:p>
            <a:pPr lvl="1"/>
            <a:r>
              <a:rPr lang="en-US" dirty="0"/>
              <a:t>Recognizes the great power of God and shows his faith in 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4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Times of difficulty </a:t>
            </a:r>
          </a:p>
          <a:p>
            <a:r>
              <a:rPr lang="en-US" dirty="0"/>
              <a:t>Times of failure</a:t>
            </a:r>
          </a:p>
          <a:p>
            <a:r>
              <a:rPr lang="en-US" dirty="0"/>
              <a:t>Times of success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76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86C3-566B-42F6-80EC-F32B8832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 of Refuge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D7AEB-9026-4A19-BAF0-CB43F660D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Drugs (</a:t>
            </a:r>
            <a:r>
              <a:rPr lang="en-US" dirty="0" err="1"/>
              <a:t>rx</a:t>
            </a:r>
            <a:r>
              <a:rPr lang="en-US" dirty="0"/>
              <a:t>, alcohol, pain relievers, nicotine, Benadryl…)</a:t>
            </a:r>
          </a:p>
          <a:p>
            <a:r>
              <a:rPr lang="en-US" dirty="0"/>
              <a:t>Recreation (tv, camping, hiking, fishing, hunting, painting, biking, sewing, knitting, cooking, singing, exercise…)</a:t>
            </a:r>
          </a:p>
          <a:p>
            <a:r>
              <a:rPr lang="en-US" dirty="0"/>
              <a:t>Food (caffeine, sugar, ribeye steak, thick juicy hamburger…)</a:t>
            </a:r>
          </a:p>
          <a:p>
            <a:r>
              <a:rPr lang="en-US" dirty="0"/>
              <a:t>Social (Family, friends, work)</a:t>
            </a:r>
          </a:p>
          <a:p>
            <a:r>
              <a:rPr lang="en-US" dirty="0"/>
              <a:t>Must be careful in where we find it</a:t>
            </a:r>
          </a:p>
        </p:txBody>
      </p:sp>
    </p:spTree>
    <p:extLst>
      <p:ext uri="{BB962C8B-B14F-4D97-AF65-F5344CB8AC3E}">
        <p14:creationId xmlns:p14="http://schemas.microsoft.com/office/powerpoint/2010/main" val="8945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933</Words>
  <Application>Microsoft Office PowerPoint</Application>
  <PresentationFormat>On-screen Show (4:3)</PresentationFormat>
  <Paragraphs>124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Aharoni</vt:lpstr>
      <vt:lpstr>Arial</vt:lpstr>
      <vt:lpstr>Calibri</vt:lpstr>
      <vt:lpstr>Calibri Light</vt:lpstr>
      <vt:lpstr>Wingdings</vt:lpstr>
      <vt:lpstr>Office Theme</vt:lpstr>
      <vt:lpstr>Places of Refuge</vt:lpstr>
      <vt:lpstr>Places of Refuge</vt:lpstr>
      <vt:lpstr>Places of Refuge</vt:lpstr>
      <vt:lpstr>Places of Refuge</vt:lpstr>
      <vt:lpstr>Places of Refuge</vt:lpstr>
      <vt:lpstr>Places of Refuge</vt:lpstr>
      <vt:lpstr>Places of Refuge</vt:lpstr>
      <vt:lpstr>Places of Refuge</vt:lpstr>
      <vt:lpstr>Places of Refuge</vt:lpstr>
      <vt:lpstr>Our Places of Refuge</vt:lpstr>
      <vt:lpstr>Our Places of Refuge</vt:lpstr>
      <vt:lpstr>Our Places of Refuge</vt:lpstr>
      <vt:lpstr>Our Places of Refuge</vt:lpstr>
      <vt:lpstr>Our Places of Refuge</vt:lpstr>
      <vt:lpstr>Our Places of Refuge</vt:lpstr>
      <vt:lpstr>Our Places of Refuge</vt:lpstr>
      <vt:lpstr>Our Places of Refuge</vt:lpstr>
      <vt:lpstr>Our Places of Refuge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Place of Refuge</dc:title>
  <dc:creator>Ross Ward</dc:creator>
  <cp:lastModifiedBy>Ross Ward</cp:lastModifiedBy>
  <cp:revision>82</cp:revision>
  <dcterms:created xsi:type="dcterms:W3CDTF">2019-09-18T22:49:30Z</dcterms:created>
  <dcterms:modified xsi:type="dcterms:W3CDTF">2019-09-29T15:15:30Z</dcterms:modified>
</cp:coreProperties>
</file>