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72" r:id="rId2"/>
    <p:sldId id="289" r:id="rId3"/>
    <p:sldId id="290" r:id="rId4"/>
    <p:sldId id="291" r:id="rId5"/>
    <p:sldId id="292" r:id="rId6"/>
    <p:sldId id="293" r:id="rId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324863"/>
        </a:solidFill>
        <a:effectLst/>
        <a:uFillTx/>
        <a:latin typeface="Palatino"/>
        <a:ea typeface="Palatino"/>
        <a:cs typeface="Palatino"/>
        <a:sym typeface="Palatino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7695B6"/>
              </a:solidFill>
              <a:prstDash val="solid"/>
              <a:miter lim="400000"/>
            </a:ln>
          </a:left>
          <a:right>
            <a:ln w="12700" cap="flat">
              <a:solidFill>
                <a:srgbClr val="7695B6"/>
              </a:solidFill>
              <a:prstDash val="solid"/>
              <a:miter lim="400000"/>
            </a:ln>
          </a:right>
          <a:top>
            <a:ln w="12700" cap="flat">
              <a:solidFill>
                <a:srgbClr val="7695B6"/>
              </a:solidFill>
              <a:prstDash val="solid"/>
              <a:miter lim="400000"/>
            </a:ln>
          </a:top>
          <a:bottom>
            <a:ln w="12700" cap="flat">
              <a:solidFill>
                <a:srgbClr val="7695B6"/>
              </a:solidFill>
              <a:prstDash val="solid"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solidFill>
                <a:srgbClr val="7695B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solidFill>
                <a:srgbClr val="7695B6"/>
              </a:solidFill>
              <a:prstDash val="solid"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top>
          <a:bottom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bottom>
          <a:insideH>
            <a:ln w="12700" cap="flat">
              <a:solidFill>
                <a:srgbClr val="D6D3CB">
                  <a:alpha val="85000"/>
                </a:srgbClr>
              </a:solidFill>
              <a:prstDash val="solid"/>
              <a:miter lim="400000"/>
            </a:ln>
          </a:insideH>
          <a:insideV>
            <a:ln w="12700" cap="flat">
              <a:solidFill>
                <a:srgbClr val="7695B6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7695B6"/>
              </a:solidFill>
              <a:prstDash val="solid"/>
              <a:miter lim="400000"/>
            </a:ln>
          </a:top>
          <a:bottom>
            <a:ln w="12700" cap="flat">
              <a:solidFill>
                <a:srgbClr val="7695B6"/>
              </a:solidFill>
              <a:prstDash val="solid"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695B6"/>
              </a:solidFill>
              <a:prstDash val="solid"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7695B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BD8CD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615F5C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EEBE2">
              <a:alpha val="85000"/>
            </a:srgbClr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F821DB8-F4EB-4A41-A1BA-3FCAFE7338EE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solidFill>
                <a:srgbClr val="A8A49D"/>
              </a:solidFill>
              <a:prstDash val="solid"/>
              <a:miter lim="400000"/>
            </a:ln>
          </a:left>
          <a:right>
            <a:ln w="12700" cap="flat">
              <a:solidFill>
                <a:srgbClr val="A8A49D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A8A49D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4C1BA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F3F1DF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3F1D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33BA23B1-9221-436E-865A-0063620EA4FD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D6D3CB"/>
              </a:solidFill>
              <a:prstDash val="solid"/>
              <a:miter lim="400000"/>
            </a:ln>
          </a:insideV>
        </a:tcBdr>
        <a:fill>
          <a:solidFill>
            <a:srgbClr val="8C8982"/>
          </a:solidFill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8A49D"/>
          </a:solidFill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F6F4E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8A49D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left>
          <a:right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EEBE2">
              <a:alpha val="85000"/>
            </a:srgbClr>
          </a:solidFill>
        </a:fill>
      </a:tcStyle>
    </a:band2H>
    <a:firstCol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D6D3CB"/>
              </a:solidFill>
              <a:prstDash val="solid"/>
              <a:miter lim="400000"/>
            </a:ln>
          </a:right>
          <a:top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top>
          <a:bottom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bottom>
          <a:insideH>
            <a:ln w="25400" cap="flat">
              <a:solidFill>
                <a:srgbClr val="D6D3CB"/>
              </a:solidFill>
              <a:custDash>
                <a:ds d="200000" sp="200000"/>
              </a:custDash>
              <a:miter lim="400000"/>
            </a:ln>
          </a:insideH>
          <a:insideV>
            <a:ln w="25400" cap="flat">
              <a:solidFill>
                <a:srgbClr val="D6D3CB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D6D3CB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Palatino"/>
          <a:ea typeface="Palatino"/>
          <a:cs typeface="Palatino"/>
        </a:font>
        <a:srgbClr val="6D6A6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D6D3CB"/>
              </a:solidFill>
              <a:prstDash val="solid"/>
              <a:miter lim="400000"/>
            </a:ln>
          </a:bottom>
          <a:insideH>
            <a:ln w="25400" cap="flat">
              <a:solidFill>
                <a:srgbClr val="D6D3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543" autoAdjust="0"/>
  </p:normalViewPr>
  <p:slideViewPr>
    <p:cSldViewPr snapToGrid="0">
      <p:cViewPr varScale="1">
        <p:scale>
          <a:sx n="56" d="100"/>
          <a:sy n="56" d="100"/>
        </p:scale>
        <p:origin x="7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6" name="Shape 14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3905692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theme of the bible is the redemption of man</a:t>
            </a:r>
          </a:p>
        </p:txBody>
      </p:sp>
    </p:spTree>
    <p:extLst>
      <p:ext uri="{BB962C8B-B14F-4D97-AF65-F5344CB8AC3E}">
        <p14:creationId xmlns:p14="http://schemas.microsoft.com/office/powerpoint/2010/main" val="136371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asted-image.pdf" descr="pasted-image.pd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481" r="1481"/>
          <a:stretch>
            <a:fillRect/>
          </a:stretch>
        </p:blipFill>
        <p:spPr>
          <a:xfrm>
            <a:off x="0" y="-35169"/>
            <a:ext cx="13004800" cy="975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</p:pic>
      <p:sp>
        <p:nvSpPr>
          <p:cNvPr id="13" name="Line"/>
          <p:cNvSpPr/>
          <p:nvPr/>
        </p:nvSpPr>
        <p:spPr>
          <a:xfrm>
            <a:off x="406400" y="86233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4" name="Line"/>
          <p:cNvSpPr/>
          <p:nvPr/>
        </p:nvSpPr>
        <p:spPr>
          <a:xfrm>
            <a:off x="406400" y="8674100"/>
            <a:ext cx="12192001" cy="127"/>
          </a:xfrm>
          <a:prstGeom prst="line">
            <a:avLst/>
          </a:prstGeom>
          <a:ln w="12700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519724" y="838200"/>
            <a:ext cx="12293600" cy="2108200"/>
          </a:xfrm>
          <a:prstGeom prst="rect">
            <a:avLst/>
          </a:prstGeom>
        </p:spPr>
        <p:txBody>
          <a:bodyPr anchor="ctr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492866" y="3352434"/>
            <a:ext cx="7750175" cy="1489197"/>
          </a:xfrm>
        </p:spPr>
        <p:txBody>
          <a:bodyPr>
            <a:normAutofit/>
          </a:bodyPr>
          <a:lstStyle>
            <a:lvl1pPr marL="0" indent="0" algn="ctr">
              <a:buNone/>
              <a:defRPr sz="48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Content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>
            <a:extLst>
              <a:ext uri="{FF2B5EF4-FFF2-40B4-BE49-F238E27FC236}">
                <a16:creationId xmlns:a16="http://schemas.microsoft.com/office/drawing/2014/main" id="{39B0780A-06BA-476D-A126-8D33DB7B31A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99193" y="298821"/>
            <a:ext cx="12369800" cy="1028817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117100412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">
            <a:extLst>
              <a:ext uri="{FF2B5EF4-FFF2-40B4-BE49-F238E27FC236}">
                <a16:creationId xmlns:a16="http://schemas.microsoft.com/office/drawing/2014/main" id="{F681D7CC-8B19-452A-9B88-AC5F3AE5256C}"/>
              </a:ext>
            </a:extLst>
          </p:cNvPr>
          <p:cNvSpPr/>
          <p:nvPr userDrawn="1"/>
        </p:nvSpPr>
        <p:spPr>
          <a:xfrm flipV="1">
            <a:off x="855787" y="1333491"/>
            <a:ext cx="10969147" cy="26115"/>
          </a:xfrm>
          <a:prstGeom prst="line">
            <a:avLst/>
          </a:prstGeom>
          <a:ln w="63500" cmpd="dbl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pic>
        <p:nvPicPr>
          <p:cNvPr id="6" name="Paul’s Letter To Timothy In Troublesome Times" descr="Paul’s Letter To Timothy In Troublesome Times">
            <a:extLst>
              <a:ext uri="{FF2B5EF4-FFF2-40B4-BE49-F238E27FC236}">
                <a16:creationId xmlns:a16="http://schemas.microsoft.com/office/drawing/2014/main" id="{5719E7EC-13EC-43B5-AC57-81BDE5899EF7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277629"/>
            <a:ext cx="13004800" cy="1524001"/>
          </a:xfrm>
          <a:prstGeom prst="rect">
            <a:avLst/>
          </a:prstGeom>
          <a:effectLst>
            <a:outerShdw blurRad="152400" dist="101600" dir="5400000" rotWithShape="0">
              <a:srgbClr val="000000">
                <a:alpha val="38526"/>
              </a:srgbClr>
            </a:outerShdw>
          </a:effectLst>
        </p:spPr>
      </p:pic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AA69D4E1-31A1-40EC-9B2C-C16A767A86B9}"/>
              </a:ext>
            </a:extLst>
          </p:cNvPr>
          <p:cNvSpPr/>
          <p:nvPr userDrawn="1"/>
        </p:nvSpPr>
        <p:spPr>
          <a:xfrm>
            <a:off x="360680" y="1605873"/>
            <a:ext cx="12308313" cy="7830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97BBE2C-D8DE-4A4D-BE65-15EE4817B7F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9292" y="1522470"/>
            <a:ext cx="12578862" cy="987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Body Level One…">
            <a:extLst>
              <a:ext uri="{FF2B5EF4-FFF2-40B4-BE49-F238E27FC236}">
                <a16:creationId xmlns:a16="http://schemas.microsoft.com/office/drawing/2014/main" id="{8013D1A9-5DD0-4427-A6F9-8D3C65E0055F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158516" y="2884187"/>
            <a:ext cx="12510477" cy="6599782"/>
          </a:xfrm>
          <a:prstGeom prst="rect">
            <a:avLst/>
          </a:prstGeom>
        </p:spPr>
        <p:txBody>
          <a:bodyPr anchor="t"/>
          <a:lstStyle>
            <a:lvl1pPr marL="463550" indent="-463550">
              <a:spcBef>
                <a:spcPts val="1000"/>
              </a:spcBef>
              <a:buClrTx/>
              <a:buSzPct val="85000"/>
              <a:buFont typeface="Wingdings" panose="05000000000000000000" pitchFamily="2" charset="2"/>
              <a:buChar char="v"/>
              <a:defRPr sz="3600" b="1">
                <a:solidFill>
                  <a:srgbClr val="5C86B9"/>
                </a:solidFill>
              </a:defRPr>
            </a:lvl1pPr>
            <a:lvl2pPr marL="914400" indent="-450850">
              <a:spcBef>
                <a:spcPts val="1000"/>
              </a:spcBef>
              <a:buClrTx/>
              <a:buSzTx/>
              <a:buFont typeface="Wingdings" panose="05000000000000000000" pitchFamily="2" charset="2"/>
              <a:buChar char="Ø"/>
              <a:defRPr sz="3200">
                <a:solidFill>
                  <a:srgbClr val="5C86B9"/>
                </a:solidFill>
              </a:defRPr>
            </a:lvl2pPr>
            <a:lvl3pPr marL="1254125" indent="-342900">
              <a:spcBef>
                <a:spcPts val="1000"/>
              </a:spcBef>
              <a:buClrTx/>
              <a:buSzPct val="80000"/>
              <a:buFont typeface="Wingdings" panose="05000000000000000000" pitchFamily="2" charset="2"/>
              <a:buChar char="q"/>
              <a:defRPr sz="2800">
                <a:solidFill>
                  <a:srgbClr val="5C86B9"/>
                </a:solidFill>
              </a:defRPr>
            </a:lvl3pPr>
            <a:lvl4pPr marL="182880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4pPr>
            <a:lvl5pPr marL="229235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B1ABBBB7-D3EC-462A-81E9-90ECD96CC5E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299193" y="298821"/>
            <a:ext cx="12369800" cy="1028817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 flipV="1">
            <a:off x="855787" y="1333491"/>
            <a:ext cx="10969147" cy="26115"/>
          </a:xfrm>
          <a:prstGeom prst="line">
            <a:avLst/>
          </a:prstGeom>
          <a:ln w="63500" cmpd="dbl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99193" y="298821"/>
            <a:ext cx="12369800" cy="1028817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678372" y="2884187"/>
            <a:ext cx="6171947" cy="6599782"/>
          </a:xfrm>
          <a:prstGeom prst="rect">
            <a:avLst/>
          </a:prstGeom>
        </p:spPr>
        <p:txBody>
          <a:bodyPr anchor="t"/>
          <a:lstStyle>
            <a:lvl1pPr marL="463550" indent="-463550">
              <a:spcBef>
                <a:spcPts val="1000"/>
              </a:spcBef>
              <a:buClrTx/>
              <a:buSzPct val="85000"/>
              <a:buFont typeface="Wingdings" panose="05000000000000000000" pitchFamily="2" charset="2"/>
              <a:buChar char="v"/>
              <a:defRPr sz="3600" b="1">
                <a:solidFill>
                  <a:srgbClr val="5C86B9"/>
                </a:solidFill>
              </a:defRPr>
            </a:lvl1pPr>
            <a:lvl2pPr marL="914400" indent="-450850">
              <a:spcBef>
                <a:spcPts val="1000"/>
              </a:spcBef>
              <a:buClrTx/>
              <a:buSzTx/>
              <a:buFont typeface="Wingdings" panose="05000000000000000000" pitchFamily="2" charset="2"/>
              <a:buChar char="Ø"/>
              <a:defRPr sz="3200">
                <a:solidFill>
                  <a:srgbClr val="5C86B9"/>
                </a:solidFill>
              </a:defRPr>
            </a:lvl2pPr>
            <a:lvl3pPr marL="1254125" indent="-342900">
              <a:spcBef>
                <a:spcPts val="1000"/>
              </a:spcBef>
              <a:buClrTx/>
              <a:buSzPct val="80000"/>
              <a:buFont typeface="Wingdings" panose="05000000000000000000" pitchFamily="2" charset="2"/>
              <a:buChar char="q"/>
              <a:defRPr sz="2800">
                <a:solidFill>
                  <a:srgbClr val="5C86B9"/>
                </a:solidFill>
              </a:defRPr>
            </a:lvl3pPr>
            <a:lvl4pPr marL="182880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4pPr>
            <a:lvl5pPr marL="229235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8" name="Paul’s Letter To Timothy In Troublesome Times" descr="Paul’s Letter To Timothy In Troublesome Times"/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277629"/>
            <a:ext cx="13004800" cy="1524001"/>
          </a:xfrm>
          <a:prstGeom prst="rect">
            <a:avLst/>
          </a:prstGeom>
          <a:effectLst>
            <a:outerShdw blurRad="152400" dist="101600" dir="5400000" rotWithShape="0">
              <a:srgbClr val="000000">
                <a:alpha val="38526"/>
              </a:srgbClr>
            </a:outerShdw>
          </a:effectLst>
        </p:spPr>
      </p:pic>
      <p:sp>
        <p:nvSpPr>
          <p:cNvPr id="4" name="Rounded Rectangle 3"/>
          <p:cNvSpPr/>
          <p:nvPr userDrawn="1"/>
        </p:nvSpPr>
        <p:spPr>
          <a:xfrm>
            <a:off x="360680" y="1605873"/>
            <a:ext cx="12308313" cy="7830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99292" y="1522470"/>
            <a:ext cx="12578862" cy="987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Body Level One…"/>
          <p:cNvSpPr txBox="1">
            <a:spLocks noGrp="1"/>
          </p:cNvSpPr>
          <p:nvPr>
            <p:ph type="body" sz="quarter" idx="11"/>
          </p:nvPr>
        </p:nvSpPr>
        <p:spPr>
          <a:xfrm>
            <a:off x="158516" y="2884187"/>
            <a:ext cx="6171947" cy="6599782"/>
          </a:xfrm>
          <a:prstGeom prst="rect">
            <a:avLst/>
          </a:prstGeom>
        </p:spPr>
        <p:txBody>
          <a:bodyPr anchor="t"/>
          <a:lstStyle>
            <a:lvl1pPr marL="463550" indent="-463550">
              <a:spcBef>
                <a:spcPts val="1000"/>
              </a:spcBef>
              <a:buClrTx/>
              <a:buSzPct val="85000"/>
              <a:buFont typeface="Wingdings" panose="05000000000000000000" pitchFamily="2" charset="2"/>
              <a:buChar char="v"/>
              <a:defRPr sz="3600" b="1">
                <a:solidFill>
                  <a:srgbClr val="5C86B9"/>
                </a:solidFill>
              </a:defRPr>
            </a:lvl1pPr>
            <a:lvl2pPr marL="914400" indent="-450850">
              <a:spcBef>
                <a:spcPts val="1000"/>
              </a:spcBef>
              <a:buClrTx/>
              <a:buSzTx/>
              <a:buFont typeface="Wingdings" panose="05000000000000000000" pitchFamily="2" charset="2"/>
              <a:buChar char="Ø"/>
              <a:defRPr sz="3200">
                <a:solidFill>
                  <a:srgbClr val="5C86B9"/>
                </a:solidFill>
              </a:defRPr>
            </a:lvl2pPr>
            <a:lvl3pPr marL="1254125" indent="-342900">
              <a:spcBef>
                <a:spcPts val="1000"/>
              </a:spcBef>
              <a:buClrTx/>
              <a:buSzPct val="80000"/>
              <a:buFont typeface="Wingdings" panose="05000000000000000000" pitchFamily="2" charset="2"/>
              <a:buChar char="q"/>
              <a:defRPr sz="2800">
                <a:solidFill>
                  <a:srgbClr val="5C86B9"/>
                </a:solidFill>
              </a:defRPr>
            </a:lvl3pPr>
            <a:lvl4pPr marL="182880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4pPr>
            <a:lvl5pPr marL="229235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79532921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Line"/>
          <p:cNvSpPr/>
          <p:nvPr/>
        </p:nvSpPr>
        <p:spPr>
          <a:xfrm flipV="1">
            <a:off x="855787" y="1333491"/>
            <a:ext cx="10969147" cy="26115"/>
          </a:xfrm>
          <a:prstGeom prst="line">
            <a:avLst/>
          </a:prstGeom>
          <a:ln w="63500" cmpd="dbl">
            <a:solidFill>
              <a:schemeClr val="accent1">
                <a:hueOff val="109193"/>
                <a:satOff val="-4874"/>
                <a:lumOff val="12971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algn="l" defTabSz="457200">
              <a:defRPr sz="12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51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299193" y="298821"/>
            <a:ext cx="12369800" cy="1028817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678372" y="3592868"/>
            <a:ext cx="6171947" cy="6160731"/>
          </a:xfrm>
          <a:prstGeom prst="rect">
            <a:avLst/>
          </a:prstGeom>
        </p:spPr>
        <p:txBody>
          <a:bodyPr anchor="t"/>
          <a:lstStyle>
            <a:lvl1pPr marL="463550" indent="-463550">
              <a:spcBef>
                <a:spcPts val="1000"/>
              </a:spcBef>
              <a:buClrTx/>
              <a:buSzPct val="85000"/>
              <a:buFont typeface="Wingdings" panose="05000000000000000000" pitchFamily="2" charset="2"/>
              <a:buChar char="v"/>
              <a:defRPr sz="3600" b="1">
                <a:solidFill>
                  <a:srgbClr val="5C86B9"/>
                </a:solidFill>
              </a:defRPr>
            </a:lvl1pPr>
            <a:lvl2pPr marL="914400" indent="-450850">
              <a:spcBef>
                <a:spcPts val="1000"/>
              </a:spcBef>
              <a:buClrTx/>
              <a:buSzTx/>
              <a:buFont typeface="Wingdings" panose="05000000000000000000" pitchFamily="2" charset="2"/>
              <a:buChar char="Ø"/>
              <a:defRPr sz="3200">
                <a:solidFill>
                  <a:srgbClr val="5C86B9"/>
                </a:solidFill>
              </a:defRPr>
            </a:lvl2pPr>
            <a:lvl3pPr marL="1254125" indent="-342900">
              <a:spcBef>
                <a:spcPts val="1000"/>
              </a:spcBef>
              <a:buClrTx/>
              <a:buSzPct val="80000"/>
              <a:buFont typeface="Wingdings" panose="05000000000000000000" pitchFamily="2" charset="2"/>
              <a:buChar char="q"/>
              <a:defRPr sz="2800">
                <a:solidFill>
                  <a:srgbClr val="5C86B9"/>
                </a:solidFill>
              </a:defRPr>
            </a:lvl3pPr>
            <a:lvl4pPr marL="182880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4pPr>
            <a:lvl5pPr marL="229235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pic>
        <p:nvPicPr>
          <p:cNvPr id="8" name="Paul’s Letter To Timothy In Troublesome Times" descr="Paul’s Letter To Timothy In Troublesome Times"/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277629"/>
            <a:ext cx="13004800" cy="1524001"/>
          </a:xfrm>
          <a:prstGeom prst="rect">
            <a:avLst/>
          </a:prstGeom>
          <a:effectLst>
            <a:outerShdw blurRad="152400" dist="101600" dir="5400000" rotWithShape="0">
              <a:srgbClr val="000000">
                <a:alpha val="38526"/>
              </a:srgbClr>
            </a:outerShdw>
          </a:effectLst>
        </p:spPr>
      </p:pic>
      <p:sp>
        <p:nvSpPr>
          <p:cNvPr id="4" name="Rounded Rectangle 3"/>
          <p:cNvSpPr/>
          <p:nvPr userDrawn="1"/>
        </p:nvSpPr>
        <p:spPr>
          <a:xfrm>
            <a:off x="360680" y="1605873"/>
            <a:ext cx="12308313" cy="78306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norm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99292" y="1522470"/>
            <a:ext cx="12578862" cy="987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Body Level One…"/>
          <p:cNvSpPr txBox="1">
            <a:spLocks noGrp="1"/>
          </p:cNvSpPr>
          <p:nvPr>
            <p:ph type="body" sz="quarter" idx="11"/>
          </p:nvPr>
        </p:nvSpPr>
        <p:spPr>
          <a:xfrm>
            <a:off x="158516" y="3592869"/>
            <a:ext cx="6171947" cy="6160730"/>
          </a:xfrm>
          <a:prstGeom prst="rect">
            <a:avLst/>
          </a:prstGeom>
        </p:spPr>
        <p:txBody>
          <a:bodyPr anchor="t"/>
          <a:lstStyle>
            <a:lvl1pPr marL="463550" indent="-463550">
              <a:spcBef>
                <a:spcPts val="1000"/>
              </a:spcBef>
              <a:buClrTx/>
              <a:buSzPct val="85000"/>
              <a:buFont typeface="Wingdings" panose="05000000000000000000" pitchFamily="2" charset="2"/>
              <a:buChar char="v"/>
              <a:defRPr sz="3600" b="1">
                <a:solidFill>
                  <a:srgbClr val="5C86B9"/>
                </a:solidFill>
              </a:defRPr>
            </a:lvl1pPr>
            <a:lvl2pPr marL="914400" indent="-450850">
              <a:spcBef>
                <a:spcPts val="1000"/>
              </a:spcBef>
              <a:buClrTx/>
              <a:buSzTx/>
              <a:buFont typeface="Wingdings" panose="05000000000000000000" pitchFamily="2" charset="2"/>
              <a:buChar char="Ø"/>
              <a:defRPr sz="3200">
                <a:solidFill>
                  <a:srgbClr val="5C86B9"/>
                </a:solidFill>
              </a:defRPr>
            </a:lvl2pPr>
            <a:lvl3pPr marL="1254125" indent="-342900">
              <a:spcBef>
                <a:spcPts val="1000"/>
              </a:spcBef>
              <a:buClrTx/>
              <a:buSzPct val="80000"/>
              <a:buFont typeface="Wingdings" panose="05000000000000000000" pitchFamily="2" charset="2"/>
              <a:buChar char="q"/>
              <a:defRPr sz="2800">
                <a:solidFill>
                  <a:srgbClr val="5C86B9"/>
                </a:solidFill>
              </a:defRPr>
            </a:lvl3pPr>
            <a:lvl4pPr marL="182880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4pPr>
            <a:lvl5pPr marL="2292350" indent="0">
              <a:spcBef>
                <a:spcPts val="1000"/>
              </a:spcBef>
              <a:buClrTx/>
              <a:buSzTx/>
              <a:buFontTx/>
              <a:buNone/>
              <a:defRPr sz="2400">
                <a:solidFill>
                  <a:srgbClr val="5C86B9"/>
                </a:solid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175847" y="2801630"/>
            <a:ext cx="6166338" cy="668158"/>
          </a:xfrm>
        </p:spPr>
        <p:txBody>
          <a:bodyPr>
            <a:normAutofit/>
          </a:bodyPr>
          <a:lstStyle>
            <a:lvl1pPr marL="0" indent="0" algn="ctr">
              <a:buNone/>
              <a:defRPr sz="44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646496" y="2801630"/>
            <a:ext cx="6166338" cy="668158"/>
          </a:xfrm>
        </p:spPr>
        <p:txBody>
          <a:bodyPr>
            <a:normAutofit/>
          </a:bodyPr>
          <a:lstStyle>
            <a:lvl1pPr marL="0" indent="0" algn="ctr">
              <a:buNone/>
              <a:defRPr sz="44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defRPr>
            </a:lvl1pPr>
          </a:lstStyle>
          <a:p>
            <a:pPr lvl="0"/>
            <a:r>
              <a:rPr lang="en-US" dirty="0"/>
              <a:t>Click to edit </a:t>
            </a:r>
          </a:p>
        </p:txBody>
      </p:sp>
    </p:spTree>
    <p:extLst>
      <p:ext uri="{BB962C8B-B14F-4D97-AF65-F5344CB8AC3E}">
        <p14:creationId xmlns:p14="http://schemas.microsoft.com/office/powerpoint/2010/main" val="128391824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355600" y="1512277"/>
            <a:ext cx="12293600" cy="77968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331700" y="9220199"/>
            <a:ext cx="317500" cy="3556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sz="1600">
                <a:solidFill>
                  <a:schemeClr val="accent1">
                    <a:hueOff val="54750"/>
                    <a:satOff val="-1697"/>
                    <a:lumOff val="-18038"/>
                  </a:schemeClr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4" r:id="rId3"/>
    <p:sldLayoutId id="2147483656" r:id="rId4"/>
    <p:sldLayoutId id="2147483657" r:id="rId5"/>
  </p:sldLayoutIdLst>
  <p:transition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1pPr>
      <a:lvl2pPr marL="0" marR="0" indent="228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2pPr>
      <a:lvl3pPr marL="0" marR="0" indent="457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3pPr>
      <a:lvl4pPr marL="0" marR="0" indent="685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4pPr>
      <a:lvl5pPr marL="0" marR="0" indent="9144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5pPr>
      <a:lvl6pPr marL="0" marR="0" indent="11430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6pPr>
      <a:lvl7pPr marL="0" marR="0" indent="13716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7pPr>
      <a:lvl8pPr marL="0" marR="0" indent="16002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8pPr>
      <a:lvl9pPr marL="0" marR="0" indent="182880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400" b="0" i="0" u="none" strike="noStrike" cap="none" spc="-128" baseline="0">
          <a:ln>
            <a:noFill/>
          </a:ln>
          <a:solidFill>
            <a:schemeClr val="accent1">
              <a:hueOff val="54750"/>
              <a:satOff val="-1697"/>
              <a:lumOff val="-18038"/>
            </a:schemeClr>
          </a:solidFill>
          <a:uFillTx/>
          <a:latin typeface="+mn-lt"/>
          <a:ea typeface="+mn-ea"/>
          <a:cs typeface="+mn-cs"/>
          <a:sym typeface="Didot"/>
        </a:defRPr>
      </a:lvl9pPr>
    </p:titleStyle>
    <p:bodyStyle>
      <a:lvl1pPr marL="508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1pPr>
      <a:lvl2pPr marL="1016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2pPr>
      <a:lvl3pPr marL="1524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3pPr>
      <a:lvl4pPr marL="2032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4pPr>
      <a:lvl5pPr marL="2540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5pPr>
      <a:lvl6pPr marL="3048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6pPr>
      <a:lvl7pPr marL="3556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7pPr>
      <a:lvl8pPr marL="4064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8pPr>
      <a:lvl9pPr marL="4572000" marR="0" indent="-508000" algn="l" defTabSz="584200" latinLnBrk="0">
        <a:lnSpc>
          <a:spcPct val="100000"/>
        </a:lnSpc>
        <a:spcBef>
          <a:spcPts val="3800"/>
        </a:spcBef>
        <a:spcAft>
          <a:spcPts val="0"/>
        </a:spcAft>
        <a:buClr>
          <a:srgbClr val="5C86B9"/>
        </a:buClr>
        <a:buSzPct val="70000"/>
        <a:buFont typeface="Zapf Dingbats"/>
        <a:buChar char="✤"/>
        <a:tabLst/>
        <a:defRPr sz="3800" b="0" i="0" u="none" strike="noStrike" cap="none" spc="0" baseline="0">
          <a:ln>
            <a:noFill/>
          </a:ln>
          <a:solidFill>
            <a:srgbClr val="000000"/>
          </a:solidFill>
          <a:uFillTx/>
          <a:latin typeface="Palatino"/>
          <a:ea typeface="Palatino"/>
          <a:cs typeface="Palatino"/>
          <a:sym typeface="Palatino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Palatino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255594" y="838200"/>
            <a:ext cx="11557730" cy="2108200"/>
          </a:xfrm>
        </p:spPr>
        <p:txBody>
          <a:bodyPr/>
          <a:lstStyle/>
          <a:p>
            <a:r>
              <a:rPr lang="en-US" sz="7200" dirty="0"/>
              <a:t>Christ’s Church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492866" y="3352434"/>
            <a:ext cx="7750175" cy="3566981"/>
          </a:xfrm>
        </p:spPr>
        <p:txBody>
          <a:bodyPr>
            <a:normAutofit/>
          </a:bodyPr>
          <a:lstStyle/>
          <a:p>
            <a:r>
              <a:rPr lang="en-US" dirty="0"/>
              <a:t>The Kingdom of Heaven  </a:t>
            </a:r>
          </a:p>
          <a:p>
            <a:r>
              <a:rPr lang="en-US" dirty="0"/>
              <a:t>- Prophecy Fulfilled -</a:t>
            </a:r>
          </a:p>
        </p:txBody>
      </p:sp>
    </p:spTree>
    <p:extLst>
      <p:ext uri="{BB962C8B-B14F-4D97-AF65-F5344CB8AC3E}">
        <p14:creationId xmlns:p14="http://schemas.microsoft.com/office/powerpoint/2010/main" val="422991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D28A6BB-FECE-45FA-B5BA-6A88A8C4A5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9292" y="1522470"/>
            <a:ext cx="12578862" cy="987425"/>
          </a:xfrm>
        </p:spPr>
        <p:txBody>
          <a:bodyPr/>
          <a:lstStyle/>
          <a:p>
            <a:r>
              <a:rPr lang="en-US" dirty="0"/>
              <a:t>Eternal Purpose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8D92624-C442-44B8-808D-4B579275F4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Gen 3:15, Prophecy of Enmity between Satan and the offspring of woman</a:t>
            </a:r>
          </a:p>
          <a:p>
            <a:pPr lvl="1"/>
            <a:r>
              <a:rPr lang="en-US" dirty="0"/>
              <a:t>Eph 3:3-11, Mystery revealed to Paul, Salvation through Jesus</a:t>
            </a:r>
          </a:p>
          <a:p>
            <a:pPr lvl="1"/>
            <a:r>
              <a:rPr lang="en-US" dirty="0"/>
              <a:t>Promised</a:t>
            </a:r>
          </a:p>
          <a:p>
            <a:pPr lvl="2"/>
            <a:r>
              <a:rPr lang="en-US" dirty="0"/>
              <a:t>Gen 12:1-3, Promise to Abraham</a:t>
            </a:r>
          </a:p>
          <a:p>
            <a:pPr lvl="2"/>
            <a:r>
              <a:rPr lang="en-US" dirty="0"/>
              <a:t>2 Sam 7:11-17, Promise to David</a:t>
            </a:r>
          </a:p>
          <a:p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E998C38-4662-4182-9643-E50B82CD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Christ’s Church</a:t>
            </a:r>
          </a:p>
        </p:txBody>
      </p:sp>
    </p:spTree>
    <p:extLst>
      <p:ext uri="{BB962C8B-B14F-4D97-AF65-F5344CB8AC3E}">
        <p14:creationId xmlns:p14="http://schemas.microsoft.com/office/powerpoint/2010/main" val="106181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D28A6BB-FECE-45FA-B5BA-6A88A8C4A5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9292" y="1522470"/>
            <a:ext cx="12578862" cy="987425"/>
          </a:xfrm>
        </p:spPr>
        <p:txBody>
          <a:bodyPr/>
          <a:lstStyle/>
          <a:p>
            <a:r>
              <a:rPr lang="en-US" dirty="0"/>
              <a:t>Eternal Purpose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8D92624-C442-44B8-808D-4B579275F4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Kingdom was near (While Jesus taught)</a:t>
            </a:r>
          </a:p>
          <a:p>
            <a:pPr lvl="1"/>
            <a:r>
              <a:rPr lang="en-US" dirty="0"/>
              <a:t>Mt 6:10, disciples were to pray for it</a:t>
            </a:r>
          </a:p>
          <a:p>
            <a:pPr lvl="1"/>
            <a:r>
              <a:rPr lang="en-US" dirty="0"/>
              <a:t>Mt 16:18-19, Apostles were going to be part of it</a:t>
            </a:r>
          </a:p>
          <a:p>
            <a:pPr lvl="1"/>
            <a:r>
              <a:rPr lang="en-US" dirty="0"/>
              <a:t>Jn 3:3-8, Nicodemus given instructions on how to be part of it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E998C38-4662-4182-9643-E50B82CD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Christ’s Church</a:t>
            </a:r>
          </a:p>
        </p:txBody>
      </p:sp>
    </p:spTree>
    <p:extLst>
      <p:ext uri="{BB962C8B-B14F-4D97-AF65-F5344CB8AC3E}">
        <p14:creationId xmlns:p14="http://schemas.microsoft.com/office/powerpoint/2010/main" val="96411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D28A6BB-FECE-45FA-B5BA-6A88A8C4A5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9292" y="1522470"/>
            <a:ext cx="12578862" cy="987425"/>
          </a:xfrm>
        </p:spPr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8D92624-C442-44B8-808D-4B579275F4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 a Typical Kingdom</a:t>
            </a:r>
          </a:p>
          <a:p>
            <a:pPr lvl="1"/>
            <a:r>
              <a:rPr lang="en-US" dirty="0"/>
              <a:t>Mk 11:1-11, Jesus, the king, entering Jerusalem on a donkey</a:t>
            </a:r>
          </a:p>
          <a:p>
            <a:pPr lvl="1"/>
            <a:r>
              <a:rPr lang="en-US" dirty="0"/>
              <a:t>Jn 18:33-38, Jesus being interviewed by Pilate</a:t>
            </a:r>
          </a:p>
          <a:p>
            <a:pPr lvl="1"/>
            <a:r>
              <a:rPr lang="en-US" dirty="0"/>
              <a:t>Lk 17:20-21, kingdom is within disciples</a:t>
            </a:r>
          </a:p>
          <a:p>
            <a:pPr lvl="1"/>
            <a:r>
              <a:rPr lang="en-US" dirty="0"/>
              <a:t>Rom 14:16-17, it is not meat and drink; but righteousness, and peace, and joy in the Holy Ghost.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E998C38-4662-4182-9643-E50B82CD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Christ’s Church</a:t>
            </a:r>
          </a:p>
        </p:txBody>
      </p:sp>
    </p:spTree>
    <p:extLst>
      <p:ext uri="{BB962C8B-B14F-4D97-AF65-F5344CB8AC3E}">
        <p14:creationId xmlns:p14="http://schemas.microsoft.com/office/powerpoint/2010/main" val="227803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D28A6BB-FECE-45FA-B5BA-6A88A8C4A5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8D92624-C442-44B8-808D-4B579275F4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The Church</a:t>
            </a:r>
          </a:p>
          <a:p>
            <a:pPr lvl="1"/>
            <a:r>
              <a:rPr lang="en-US" dirty="0"/>
              <a:t>Col 1:13-18, Christians have been translated into the kingdom of Jesus; the Church</a:t>
            </a:r>
          </a:p>
          <a:p>
            <a:pPr lvl="1"/>
            <a:r>
              <a:rPr lang="en-US" dirty="0"/>
              <a:t>I </a:t>
            </a:r>
            <a:r>
              <a:rPr lang="en-US" dirty="0" err="1"/>
              <a:t>Thes</a:t>
            </a:r>
            <a:r>
              <a:rPr lang="en-US" dirty="0"/>
              <a:t> 2:12, That ye would walk worthy of God, who hath called you unto his kingdom and glory.</a:t>
            </a:r>
          </a:p>
          <a:p>
            <a:pPr lvl="1"/>
            <a:r>
              <a:rPr lang="en-US" dirty="0"/>
              <a:t>I Cor 15:24, Jesus will deliver the Kingdom to God</a:t>
            </a:r>
          </a:p>
          <a:p>
            <a:pPr lvl="1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E998C38-4662-4182-9643-E50B82CD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Christ’s Church</a:t>
            </a:r>
          </a:p>
        </p:txBody>
      </p:sp>
    </p:spTree>
    <p:extLst>
      <p:ext uri="{BB962C8B-B14F-4D97-AF65-F5344CB8AC3E}">
        <p14:creationId xmlns:p14="http://schemas.microsoft.com/office/powerpoint/2010/main" val="3136182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D28A6BB-FECE-45FA-B5BA-6A88A8C4A5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9292" y="1522470"/>
            <a:ext cx="12578862" cy="987425"/>
          </a:xfrm>
        </p:spPr>
        <p:txBody>
          <a:bodyPr/>
          <a:lstStyle/>
          <a:p>
            <a:r>
              <a:rPr lang="en-US" dirty="0"/>
              <a:t>The Kingdom of Heaven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8D92624-C442-44B8-808D-4B579275F4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Entrance Through Baptism</a:t>
            </a:r>
          </a:p>
          <a:p>
            <a:pPr lvl="1"/>
            <a:r>
              <a:rPr lang="en-US" dirty="0"/>
              <a:t>Mt 18:3, You must become as little children to enter into the kingdom of heaven</a:t>
            </a:r>
          </a:p>
          <a:p>
            <a:pPr lvl="1"/>
            <a:r>
              <a:rPr lang="en-US" dirty="0"/>
              <a:t>Mt 28:19-20, Go make disciples of all nations…</a:t>
            </a:r>
          </a:p>
          <a:p>
            <a:pPr lvl="1"/>
            <a:r>
              <a:rPr lang="en-US" dirty="0"/>
              <a:t>Jn 3:3-8, Nicodemus given instructions on how to be part of it</a:t>
            </a:r>
          </a:p>
          <a:p>
            <a:r>
              <a:rPr lang="en-US" dirty="0"/>
              <a:t>Remaining in the Kingdom of Christ</a:t>
            </a:r>
          </a:p>
          <a:p>
            <a:pPr lvl="1"/>
            <a:r>
              <a:rPr lang="en-US" dirty="0"/>
              <a:t>I </a:t>
            </a:r>
            <a:r>
              <a:rPr lang="en-US" dirty="0" err="1"/>
              <a:t>Thes</a:t>
            </a:r>
            <a:r>
              <a:rPr lang="en-US" dirty="0"/>
              <a:t> 2:12, That ye would walk worthy of God, who hath called you unto his kingdom and glory.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E998C38-4662-4182-9643-E50B82CD7F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Christ’s Church</a:t>
            </a:r>
          </a:p>
        </p:txBody>
      </p:sp>
    </p:spTree>
    <p:extLst>
      <p:ext uri="{BB962C8B-B14F-4D97-AF65-F5344CB8AC3E}">
        <p14:creationId xmlns:p14="http://schemas.microsoft.com/office/powerpoint/2010/main" val="109313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Editorial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Editorial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Edito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>
              <a:hueOff val="109193"/>
              <a:satOff val="-4874"/>
              <a:lumOff val="12971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24863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Editorial">
  <a:themeElements>
    <a:clrScheme name="Editorial">
      <a:dk1>
        <a:srgbClr val="000000"/>
      </a:dk1>
      <a:lt1>
        <a:srgbClr val="FFFFFF"/>
      </a:lt1>
      <a:dk2>
        <a:srgbClr val="615F5C"/>
      </a:dk2>
      <a:lt2>
        <a:srgbClr val="D6D3CB"/>
      </a:lt2>
      <a:accent1>
        <a:srgbClr val="4D76A4"/>
      </a:accent1>
      <a:accent2>
        <a:srgbClr val="729460"/>
      </a:accent2>
      <a:accent3>
        <a:srgbClr val="D6AD40"/>
      </a:accent3>
      <a:accent4>
        <a:srgbClr val="DC7D39"/>
      </a:accent4>
      <a:accent5>
        <a:srgbClr val="C36061"/>
      </a:accent5>
      <a:accent6>
        <a:srgbClr val="7E649B"/>
      </a:accent6>
      <a:hlink>
        <a:srgbClr val="0000FF"/>
      </a:hlink>
      <a:folHlink>
        <a:srgbClr val="FF00FF"/>
      </a:folHlink>
    </a:clrScheme>
    <a:fontScheme name="Editorial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Editori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>
              <a:hueOff val="109193"/>
              <a:satOff val="-4874"/>
              <a:lumOff val="12971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324863"/>
            </a:solidFill>
            <a:effectLst/>
            <a:uFillTx/>
            <a:latin typeface="Palatino"/>
            <a:ea typeface="Palatino"/>
            <a:cs typeface="Palatino"/>
            <a:sym typeface="Palatino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</TotalTime>
  <Words>300</Words>
  <Application>Microsoft Office PowerPoint</Application>
  <PresentationFormat>Custom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Didot</vt:lpstr>
      <vt:lpstr>Helvetica</vt:lpstr>
      <vt:lpstr>Helvetica Neue</vt:lpstr>
      <vt:lpstr>Palatino</vt:lpstr>
      <vt:lpstr>Wingdings</vt:lpstr>
      <vt:lpstr>Zapf Dingbats</vt:lpstr>
      <vt:lpstr>Editorial</vt:lpstr>
      <vt:lpstr>Christ’s Church</vt:lpstr>
      <vt:lpstr>Christ’s Church</vt:lpstr>
      <vt:lpstr>Christ’s Church</vt:lpstr>
      <vt:lpstr>Christ’s Church</vt:lpstr>
      <vt:lpstr>Christ’s Church</vt:lpstr>
      <vt:lpstr>Christ’s Church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Ross Ward</cp:lastModifiedBy>
  <cp:revision>218</cp:revision>
  <dcterms:modified xsi:type="dcterms:W3CDTF">2019-09-01T20:25:53Z</dcterms:modified>
</cp:coreProperties>
</file>