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68" r:id="rId5"/>
    <p:sldId id="259" r:id="rId6"/>
    <p:sldId id="260" r:id="rId7"/>
    <p:sldId id="261" r:id="rId8"/>
    <p:sldId id="263" r:id="rId9"/>
    <p:sldId id="265" r:id="rId10"/>
    <p:sldId id="262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7" autoAdjust="0"/>
    <p:restoredTop sz="92535" autoAdjust="0"/>
  </p:normalViewPr>
  <p:slideViewPr>
    <p:cSldViewPr snapToGrid="0">
      <p:cViewPr varScale="1">
        <p:scale>
          <a:sx n="84" d="100"/>
          <a:sy n="84" d="100"/>
        </p:scale>
        <p:origin x="148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6A9716-950B-4A80-8FB4-92916F032422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B34008-A550-4949-B96D-9B8184F3DC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2576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second kingdom that is taught in the new testament</a:t>
            </a:r>
          </a:p>
          <a:p>
            <a:r>
              <a:rPr lang="en-US" dirty="0"/>
              <a:t>Not a 3rd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B34008-A550-4949-B96D-9B8184F3DC5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2828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B34008-A550-4949-B96D-9B8184F3DC5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4443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Address possible confusion about eternal life/eternal death; bliss/punishment</a:t>
            </a:r>
          </a:p>
          <a:p>
            <a:pPr lv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Commonly referred to as eternal bliss</a:t>
            </a:r>
          </a:p>
          <a:p>
            <a:pPr lv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But those being punished are living eternally too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B34008-A550-4949-B96D-9B8184F3DC5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740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6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36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950509"/>
          </a:xfrm>
        </p:spPr>
        <p:txBody>
          <a:bodyPr>
            <a:noAutofit/>
          </a:bodyPr>
          <a:lstStyle>
            <a:lvl1pPr>
              <a:defRPr sz="5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1745673"/>
            <a:ext cx="7772870" cy="4966854"/>
          </a:xfrm>
        </p:spPr>
        <p:txBody>
          <a:bodyPr/>
          <a:lstStyle>
            <a:lvl1pPr marL="0" indent="0">
              <a:buClr>
                <a:schemeClr val="accent1">
                  <a:lumMod val="50000"/>
                </a:schemeClr>
              </a:buClr>
              <a:buSzPct val="85000"/>
              <a:buFontTx/>
              <a:buNone/>
              <a:defRPr sz="3600" b="1" cap="none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-457200">
              <a:buClr>
                <a:schemeClr val="accent1"/>
              </a:buClr>
              <a:buSzPct val="85000"/>
              <a:buFont typeface="Wingdings" panose="05000000000000000000" pitchFamily="2" charset="2"/>
              <a:buChar char="q"/>
              <a:defRPr sz="3200" cap="none" baseline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00100" indent="-342900">
              <a:buClr>
                <a:schemeClr val="accent1"/>
              </a:buClr>
              <a:buSzPct val="85000"/>
              <a:buFont typeface="Wingdings" panose="05000000000000000000" pitchFamily="2" charset="2"/>
              <a:buChar char="Ø"/>
              <a:defRPr sz="2800" cap="none" baseline="0"/>
            </a:lvl3pPr>
            <a:lvl4pPr marL="1143000" indent="-228600">
              <a:defRPr sz="2400" cap="none" baseline="0"/>
            </a:lvl4pPr>
            <a:lvl5pPr marL="1371600" indent="-228600">
              <a:defRPr sz="2400" cap="none" baseline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0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40E23-3F6C-4973-AD86-84D37C4508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Kingdom of Heaven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117070-FA62-4E8B-A48B-FF012994C5F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Mt 25:31-34</a:t>
            </a:r>
          </a:p>
        </p:txBody>
      </p:sp>
    </p:spTree>
    <p:extLst>
      <p:ext uri="{BB962C8B-B14F-4D97-AF65-F5344CB8AC3E}">
        <p14:creationId xmlns:p14="http://schemas.microsoft.com/office/powerpoint/2010/main" val="2040676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4DC81-9731-4C17-A503-683E7D32F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Kingdom of heaven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F23726-1DCB-4AC5-A846-90EB6BB9DB6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God’s Eternal Kingdom</a:t>
            </a:r>
          </a:p>
          <a:p>
            <a:pPr lvl="1"/>
            <a:r>
              <a:rPr lang="en-US" dirty="0"/>
              <a:t>Eternal Life - Something we are to Lay Hold of</a:t>
            </a:r>
          </a:p>
          <a:p>
            <a:pPr lvl="2"/>
            <a:r>
              <a:rPr lang="en-US" dirty="0"/>
              <a:t>I Tim 6:12</a:t>
            </a:r>
          </a:p>
          <a:p>
            <a:pPr lvl="2"/>
            <a:r>
              <a:rPr lang="en-US" dirty="0"/>
              <a:t>I Tim 6:19</a:t>
            </a:r>
          </a:p>
        </p:txBody>
      </p:sp>
    </p:spTree>
    <p:extLst>
      <p:ext uri="{BB962C8B-B14F-4D97-AF65-F5344CB8AC3E}">
        <p14:creationId xmlns:p14="http://schemas.microsoft.com/office/powerpoint/2010/main" val="1651445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4DC81-9731-4C17-A503-683E7D32F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Kingdom of heaven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F23726-1DCB-4AC5-A846-90EB6BB9DB6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Lessons</a:t>
            </a:r>
          </a:p>
          <a:p>
            <a:pPr lvl="1"/>
            <a:r>
              <a:rPr lang="en-US" dirty="0"/>
              <a:t>Today we live in Christ Kingdom</a:t>
            </a:r>
          </a:p>
          <a:p>
            <a:pPr lvl="2"/>
            <a:r>
              <a:rPr lang="en-US" dirty="0"/>
              <a:t>I Cor 15:24, Christ will deliver to God; then it will be God’s kingdom</a:t>
            </a:r>
          </a:p>
          <a:p>
            <a:pPr lvl="1"/>
            <a:r>
              <a:rPr lang="en-US" dirty="0"/>
              <a:t>Future: God’s Eternal Kingdom</a:t>
            </a:r>
          </a:p>
          <a:p>
            <a:pPr lvl="2"/>
            <a:r>
              <a:rPr lang="en-US" dirty="0"/>
              <a:t>Heaven/Hell</a:t>
            </a:r>
          </a:p>
          <a:p>
            <a:pPr lvl="2"/>
            <a:r>
              <a:rPr lang="en-US" dirty="0"/>
              <a:t>Last enemy to be abolished is death</a:t>
            </a:r>
          </a:p>
        </p:txBody>
      </p:sp>
    </p:spTree>
    <p:extLst>
      <p:ext uri="{BB962C8B-B14F-4D97-AF65-F5344CB8AC3E}">
        <p14:creationId xmlns:p14="http://schemas.microsoft.com/office/powerpoint/2010/main" val="4266810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4DC81-9731-4C17-A503-683E7D32F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Kingdom of heaven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F23726-1DCB-4AC5-A846-90EB6BB9DB6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Lessons</a:t>
            </a:r>
          </a:p>
          <a:p>
            <a:pPr lvl="1"/>
            <a:r>
              <a:rPr lang="en-US" dirty="0"/>
              <a:t>God’s Eternal Kingdom - Heaven</a:t>
            </a:r>
          </a:p>
          <a:p>
            <a:pPr lvl="2"/>
            <a:r>
              <a:rPr lang="en-US" dirty="0"/>
              <a:t>God’s Eternal Purpose</a:t>
            </a:r>
          </a:p>
          <a:p>
            <a:pPr lvl="2"/>
            <a:r>
              <a:rPr lang="en-US" dirty="0"/>
              <a:t>Spiritual transformation of the saved</a:t>
            </a:r>
          </a:p>
          <a:p>
            <a:pPr lvl="2"/>
            <a:r>
              <a:rPr lang="en-US" dirty="0"/>
              <a:t>Eternal Life</a:t>
            </a:r>
          </a:p>
          <a:p>
            <a:pPr lvl="3"/>
            <a:r>
              <a:rPr lang="en-US" dirty="0"/>
              <a:t>Bliss</a:t>
            </a:r>
          </a:p>
          <a:p>
            <a:pPr lvl="3"/>
            <a:r>
              <a:rPr lang="en-US" dirty="0"/>
              <a:t>Punishment</a:t>
            </a:r>
          </a:p>
          <a:p>
            <a:pPr lvl="2"/>
            <a:r>
              <a:rPr lang="en-US" dirty="0"/>
              <a:t>We are to Lay Hold Of</a:t>
            </a:r>
          </a:p>
          <a:p>
            <a:pPr lvl="2"/>
            <a:r>
              <a:rPr lang="en-US" dirty="0"/>
              <a:t>Be Comforted Knowing, I </a:t>
            </a:r>
            <a:r>
              <a:rPr lang="en-US" dirty="0" err="1"/>
              <a:t>Thes</a:t>
            </a:r>
            <a:r>
              <a:rPr lang="en-US"/>
              <a:t> 4:13-18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098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4DC81-9731-4C17-A503-683E7D32F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Kingdom of heaven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F23726-1DCB-4AC5-A846-90EB6BB9DB6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Review</a:t>
            </a:r>
          </a:p>
          <a:p>
            <a:pPr lvl="1"/>
            <a:r>
              <a:rPr lang="en-US" dirty="0"/>
              <a:t>Kingdom we discussed earlier is the Church, one we are citizens of </a:t>
            </a:r>
          </a:p>
          <a:p>
            <a:pPr lvl="2"/>
            <a:r>
              <a:rPr lang="en-US" dirty="0"/>
              <a:t>Spiritual kingdom, not one with land boundaries, army, king, magistrates, etc.</a:t>
            </a:r>
          </a:p>
          <a:p>
            <a:pPr lvl="2"/>
            <a:r>
              <a:rPr lang="en-US" dirty="0"/>
              <a:t>It is temporary</a:t>
            </a:r>
          </a:p>
          <a:p>
            <a:pPr lvl="3"/>
            <a:r>
              <a:rPr lang="en-US" dirty="0"/>
              <a:t>I Cor 15:24-26, deliver the kingdom to God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200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4DC81-9731-4C17-A503-683E7D32F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Kingdom of heaven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F23726-1DCB-4AC5-A846-90EB6BB9DB6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A 2</a:t>
            </a:r>
            <a:r>
              <a:rPr lang="en-US" baseline="30000" dirty="0"/>
              <a:t>nd</a:t>
            </a:r>
            <a:r>
              <a:rPr lang="en-US" dirty="0"/>
              <a:t> Kingdom</a:t>
            </a:r>
          </a:p>
          <a:p>
            <a:pPr lvl="1"/>
            <a:r>
              <a:rPr lang="en-US" dirty="0"/>
              <a:t>I Cor 15:24-28</a:t>
            </a:r>
          </a:p>
          <a:p>
            <a:pPr lvl="2"/>
            <a:r>
              <a:rPr lang="en-US" dirty="0"/>
              <a:t>The “End”</a:t>
            </a:r>
          </a:p>
          <a:p>
            <a:pPr lvl="3"/>
            <a:r>
              <a:rPr lang="en-US" dirty="0"/>
              <a:t>A Kingdom Delivered</a:t>
            </a:r>
          </a:p>
          <a:p>
            <a:pPr lvl="2"/>
            <a:r>
              <a:rPr lang="en-US" dirty="0"/>
              <a:t>Jesus will Reign till…</a:t>
            </a:r>
          </a:p>
          <a:p>
            <a:pPr lvl="2"/>
            <a:r>
              <a:rPr lang="en-US" dirty="0"/>
              <a:t>Last Enemy overcome is Death</a:t>
            </a:r>
          </a:p>
          <a:p>
            <a:pPr lvl="3"/>
            <a:r>
              <a:rPr lang="en-US" dirty="0"/>
              <a:t>Eternal Life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374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4DC81-9731-4C17-A503-683E7D32F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Kingdom of heaven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F23726-1DCB-4AC5-A846-90EB6BB9DB6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God’s Eternal Purpose</a:t>
            </a:r>
          </a:p>
          <a:p>
            <a:pPr lvl="1"/>
            <a:r>
              <a:rPr lang="en-US" dirty="0"/>
              <a:t>Mt 25:31-34, Kingdom Prepared from foundation of the World</a:t>
            </a:r>
          </a:p>
          <a:p>
            <a:pPr lvl="1"/>
            <a:r>
              <a:rPr lang="en-US" dirty="0"/>
              <a:t>Tit 1:2, which God promised before the world began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453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4DC81-9731-4C17-A503-683E7D32F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Kingdom of heaven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F23726-1DCB-4AC5-A846-90EB6BB9DB6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A Spiritual Transformation</a:t>
            </a:r>
          </a:p>
          <a:p>
            <a:pPr lvl="1"/>
            <a:r>
              <a:rPr lang="en-US" dirty="0"/>
              <a:t>I Cor 15:24-28, The Church Transferred to God</a:t>
            </a:r>
          </a:p>
          <a:p>
            <a:pPr lvl="1"/>
            <a:r>
              <a:rPr lang="en-US" dirty="0"/>
              <a:t>Rev 21:1-5</a:t>
            </a:r>
          </a:p>
          <a:p>
            <a:pPr lvl="2"/>
            <a:r>
              <a:rPr lang="en-US" dirty="0"/>
              <a:t>New heaven and earth</a:t>
            </a:r>
          </a:p>
          <a:p>
            <a:pPr lvl="2"/>
            <a:r>
              <a:rPr lang="en-US" dirty="0"/>
              <a:t>New Jerusalem</a:t>
            </a:r>
          </a:p>
          <a:p>
            <a:pPr lvl="2"/>
            <a:r>
              <a:rPr lang="en-US" dirty="0"/>
              <a:t>Former passed away, all things are new</a:t>
            </a:r>
          </a:p>
        </p:txBody>
      </p:sp>
    </p:spTree>
    <p:extLst>
      <p:ext uri="{BB962C8B-B14F-4D97-AF65-F5344CB8AC3E}">
        <p14:creationId xmlns:p14="http://schemas.microsoft.com/office/powerpoint/2010/main" val="1239944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4DC81-9731-4C17-A503-683E7D32F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Kingdom of heaven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F23726-1DCB-4AC5-A846-90EB6BB9DB6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God’s Eternal Kingdom</a:t>
            </a:r>
          </a:p>
          <a:p>
            <a:pPr lvl="1"/>
            <a:r>
              <a:rPr lang="en-US" dirty="0"/>
              <a:t>Eternal Life</a:t>
            </a:r>
          </a:p>
          <a:p>
            <a:pPr lvl="2"/>
            <a:r>
              <a:rPr lang="en-US" dirty="0" err="1"/>
              <a:t>Ecc</a:t>
            </a:r>
            <a:r>
              <a:rPr lang="en-US" dirty="0"/>
              <a:t> 3:11, infinity in the heart of man</a:t>
            </a:r>
          </a:p>
          <a:p>
            <a:pPr lvl="2"/>
            <a:r>
              <a:rPr lang="en-US" dirty="0"/>
              <a:t>Expected – Sought out under Old Testament</a:t>
            </a:r>
          </a:p>
          <a:p>
            <a:pPr lvl="3"/>
            <a:r>
              <a:rPr lang="en-US" dirty="0"/>
              <a:t>Heb 11:13, 35, the Faithful</a:t>
            </a:r>
          </a:p>
          <a:p>
            <a:pPr lvl="3"/>
            <a:r>
              <a:rPr lang="en-US" dirty="0"/>
              <a:t>Jn 5:39, the Jews</a:t>
            </a:r>
          </a:p>
          <a:p>
            <a:pPr lvl="3"/>
            <a:r>
              <a:rPr lang="en-US" dirty="0"/>
              <a:t>Mt 19:16, Mk 10:17, Lk 10:25, Lk 18:18, Jesus Questioned about receiving Eternal Life</a:t>
            </a:r>
          </a:p>
        </p:txBody>
      </p:sp>
    </p:spTree>
    <p:extLst>
      <p:ext uri="{BB962C8B-B14F-4D97-AF65-F5344CB8AC3E}">
        <p14:creationId xmlns:p14="http://schemas.microsoft.com/office/powerpoint/2010/main" val="2753737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4DC81-9731-4C17-A503-683E7D32F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Kingdom of heaven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F23726-1DCB-4AC5-A846-90EB6BB9DB6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God’s Eternal Kingdom</a:t>
            </a:r>
          </a:p>
          <a:p>
            <a:pPr lvl="1"/>
            <a:r>
              <a:rPr lang="en-US" dirty="0"/>
              <a:t>Eternal Life - Given by Jesus</a:t>
            </a:r>
          </a:p>
          <a:p>
            <a:pPr lvl="2"/>
            <a:r>
              <a:rPr lang="en-US" dirty="0"/>
              <a:t>Mt 19:16, Mk 10:17, Lk 10:25, Lk 18:18, Jesus Questioned about Eternal Life</a:t>
            </a:r>
          </a:p>
          <a:p>
            <a:pPr lvl="2"/>
            <a:r>
              <a:rPr lang="en-US" dirty="0"/>
              <a:t>Jn 17:2-3, Jesus’ Prayer</a:t>
            </a:r>
          </a:p>
          <a:p>
            <a:pPr lvl="2"/>
            <a:r>
              <a:rPr lang="en-US" dirty="0"/>
              <a:t>Jn 10:28, And I give unto them eternal life; and they shall never perish</a:t>
            </a:r>
          </a:p>
          <a:p>
            <a:pPr lvl="2"/>
            <a:r>
              <a:rPr lang="en-US" dirty="0"/>
              <a:t>I Jn 5:11, Eternal life is in His Son</a:t>
            </a:r>
          </a:p>
        </p:txBody>
      </p:sp>
    </p:spTree>
    <p:extLst>
      <p:ext uri="{BB962C8B-B14F-4D97-AF65-F5344CB8AC3E}">
        <p14:creationId xmlns:p14="http://schemas.microsoft.com/office/powerpoint/2010/main" val="1285528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4DC81-9731-4C17-A503-683E7D32F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Kingdom of heaven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F23726-1DCB-4AC5-A846-90EB6BB9DB6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God’s Eternal Kingdom</a:t>
            </a:r>
          </a:p>
          <a:p>
            <a:pPr lvl="1"/>
            <a:r>
              <a:rPr lang="en-US" dirty="0"/>
              <a:t>Eternal Life – Bliss</a:t>
            </a:r>
          </a:p>
          <a:p>
            <a:pPr lvl="2"/>
            <a:r>
              <a:rPr lang="en-US" dirty="0"/>
              <a:t>Rev 21-22</a:t>
            </a:r>
          </a:p>
        </p:txBody>
      </p:sp>
    </p:spTree>
    <p:extLst>
      <p:ext uri="{BB962C8B-B14F-4D97-AF65-F5344CB8AC3E}">
        <p14:creationId xmlns:p14="http://schemas.microsoft.com/office/powerpoint/2010/main" val="1408509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4DC81-9731-4C17-A503-683E7D32F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Kingdom of heaven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F23726-1DCB-4AC5-A846-90EB6BB9DB6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God’s Eternal Kingdom</a:t>
            </a:r>
          </a:p>
          <a:p>
            <a:pPr lvl="1"/>
            <a:r>
              <a:rPr lang="en-US" dirty="0"/>
              <a:t>Eternal Life – Punishment</a:t>
            </a:r>
          </a:p>
          <a:p>
            <a:pPr lvl="2"/>
            <a:r>
              <a:rPr lang="en-US" dirty="0"/>
              <a:t>Mt 25:41-46, everlasting punishment</a:t>
            </a:r>
          </a:p>
          <a:p>
            <a:pPr lvl="2"/>
            <a:r>
              <a:rPr lang="en-US" dirty="0"/>
              <a:t>Rev 20:14-15, cast into the lake of fire</a:t>
            </a:r>
          </a:p>
          <a:p>
            <a:pPr lvl="2"/>
            <a:r>
              <a:rPr lang="en-US" dirty="0"/>
              <a:t>Mt 13:42, wailing and gnashing of teeth </a:t>
            </a:r>
          </a:p>
          <a:p>
            <a:pPr lvl="2"/>
            <a:r>
              <a:rPr lang="en-US" dirty="0"/>
              <a:t>Mk 9:44, 46, 48, where the worm does not die</a:t>
            </a:r>
          </a:p>
          <a:p>
            <a:pPr lvl="2"/>
            <a:r>
              <a:rPr lang="en-US" dirty="0"/>
              <a:t>II </a:t>
            </a:r>
            <a:r>
              <a:rPr lang="en-US" dirty="0" err="1"/>
              <a:t>Thes</a:t>
            </a:r>
            <a:r>
              <a:rPr lang="en-US" dirty="0"/>
              <a:t> 1:5-9, God’s Ultimate Vengeance</a:t>
            </a:r>
          </a:p>
        </p:txBody>
      </p:sp>
    </p:spTree>
    <p:extLst>
      <p:ext uri="{BB962C8B-B14F-4D97-AF65-F5344CB8AC3E}">
        <p14:creationId xmlns:p14="http://schemas.microsoft.com/office/powerpoint/2010/main" val="362710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79</TotalTime>
  <Words>467</Words>
  <Application>Microsoft Office PowerPoint</Application>
  <PresentationFormat>On-screen Show (4:3)</PresentationFormat>
  <Paragraphs>84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Tw Cen MT</vt:lpstr>
      <vt:lpstr>Wingdings</vt:lpstr>
      <vt:lpstr>Droplet</vt:lpstr>
      <vt:lpstr>The Kingdom of Heaven</vt:lpstr>
      <vt:lpstr>The Kingdom of heaven</vt:lpstr>
      <vt:lpstr>The Kingdom of heaven</vt:lpstr>
      <vt:lpstr>The Kingdom of heaven</vt:lpstr>
      <vt:lpstr>The Kingdom of heaven</vt:lpstr>
      <vt:lpstr>The Kingdom of heaven</vt:lpstr>
      <vt:lpstr>The Kingdom of heaven</vt:lpstr>
      <vt:lpstr>The Kingdom of heaven</vt:lpstr>
      <vt:lpstr>The Kingdom of heaven</vt:lpstr>
      <vt:lpstr>The Kingdom of heaven</vt:lpstr>
      <vt:lpstr>The Kingdom of heaven</vt:lpstr>
      <vt:lpstr>The Kingdom of heaven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Ross Ward</dc:creator>
  <cp:lastModifiedBy>Ross Ward</cp:lastModifiedBy>
  <cp:revision>48</cp:revision>
  <dcterms:created xsi:type="dcterms:W3CDTF">2019-09-12T16:03:53Z</dcterms:created>
  <dcterms:modified xsi:type="dcterms:W3CDTF">2019-09-15T21:25:18Z</dcterms:modified>
</cp:coreProperties>
</file>