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9" r:id="rId3"/>
    <p:sldId id="280" r:id="rId4"/>
    <p:sldId id="281" r:id="rId5"/>
    <p:sldId id="263" r:id="rId6"/>
    <p:sldId id="264" r:id="rId7"/>
    <p:sldId id="265" r:id="rId8"/>
    <p:sldId id="266" r:id="rId9"/>
    <p:sldId id="267" r:id="rId10"/>
    <p:sldId id="273" r:id="rId11"/>
    <p:sldId id="283" r:id="rId12"/>
    <p:sldId id="285" r:id="rId13"/>
    <p:sldId id="284" r:id="rId14"/>
    <p:sldId id="272" r:id="rId15"/>
    <p:sldId id="274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972" autoAdjust="0"/>
  </p:normalViewPr>
  <p:slideViewPr>
    <p:cSldViewPr>
      <p:cViewPr varScale="1">
        <p:scale>
          <a:sx n="84" d="100"/>
          <a:sy n="84" d="100"/>
        </p:scale>
        <p:origin x="14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8ABE3B1-0C94-41E4-BAD7-A6E9E9E9348F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5781F95-1D7E-4742-B770-EF2D0DC6F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0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 1:22-25, behold face in a mirror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81F95-1D7E-4742-B770-EF2D0DC6FD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in between stony/thorn and producing lots of fruit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81F95-1D7E-4742-B770-EF2D0DC6FD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Particular lessons we want to consider</a:t>
            </a:r>
          </a:p>
          <a:p>
            <a:r>
              <a:rPr lang="en-US" dirty="0"/>
              <a:t>GOD!</a:t>
            </a:r>
          </a:p>
          <a:p>
            <a:r>
              <a:rPr lang="en-US" dirty="0"/>
              <a:t>It is not our message, it is not our sunshine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81F95-1D7E-4742-B770-EF2D0DC6FD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Particular lessons we want to consider</a:t>
            </a:r>
          </a:p>
          <a:p>
            <a:r>
              <a:rPr lang="en-US" dirty="0"/>
              <a:t>Soil types and impedances</a:t>
            </a:r>
          </a:p>
          <a:p>
            <a:r>
              <a:rPr lang="en-US" dirty="0"/>
              <a:t>Not just to convert but to grow and produce fruit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81F95-1D7E-4742-B770-EF2D0DC6FD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Particular lessons we want to consider</a:t>
            </a:r>
          </a:p>
          <a:p>
            <a:r>
              <a:rPr lang="en-US" dirty="0"/>
              <a:t>God left the word in the hands of men</a:t>
            </a:r>
          </a:p>
          <a:p>
            <a:r>
              <a:rPr lang="en-US" dirty="0"/>
              <a:t>A conflict; consequences of life choices; lack of patience on the teacher</a:t>
            </a:r>
          </a:p>
          <a:p>
            <a:r>
              <a:rPr lang="en-US" dirty="0"/>
              <a:t>We will continue this study from Mt 18 on offending a brother… in another lesson</a:t>
            </a:r>
          </a:p>
          <a:p>
            <a:r>
              <a:rPr lang="en-US" dirty="0"/>
              <a:t>Teachers can impede progress, prevent progress, destroy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81F95-1D7E-4742-B770-EF2D0DC6FD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6373"/>
            <a:ext cx="7772400" cy="2387600"/>
          </a:xfrm>
        </p:spPr>
        <p:txBody>
          <a:bodyPr anchor="t"/>
          <a:lstStyle>
            <a:lvl1pPr algn="ctr">
              <a:defRPr sz="6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6057900"/>
            <a:ext cx="6858000" cy="5127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2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450"/>
            <a:ext cx="7886700" cy="685800"/>
          </a:xfrm>
        </p:spPr>
        <p:txBody>
          <a:bodyPr/>
          <a:lstStyle>
            <a:lvl1pPr algn="ctr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114300" y="971550"/>
            <a:ext cx="8915400" cy="68263"/>
          </a:xfrm>
          <a:prstGeom prst="line">
            <a:avLst/>
          </a:prstGeom>
          <a:ln w="635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3000"/>
            <a:ext cx="7886700" cy="4686300"/>
          </a:xfrm>
        </p:spPr>
        <p:txBody>
          <a:bodyPr/>
          <a:lstStyle>
            <a:lvl1pPr marL="461963" indent="-461963">
              <a:buSzPct val="75000"/>
              <a:buFont typeface="Wingdings" panose="05000000000000000000" pitchFamily="2" charset="2"/>
              <a:buChar char="v"/>
              <a:defRPr sz="3600" b="1"/>
            </a:lvl1pPr>
            <a:lvl2pPr marL="914400" indent="-457200">
              <a:buSzPct val="75000"/>
              <a:buFont typeface="Wingdings" panose="05000000000000000000" pitchFamily="2" charset="2"/>
              <a:buChar char="q"/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62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37E0-6B83-4DA3-B0E4-12CA00B77B43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4F62-2151-49D7-8BC0-A04758D0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600200"/>
            <a:ext cx="4400550" cy="4576763"/>
          </a:xfrm>
        </p:spPr>
        <p:txBody>
          <a:bodyPr/>
          <a:lstStyle>
            <a:lvl1pPr marL="461963" indent="-461963">
              <a:buSzPct val="75000"/>
              <a:buFont typeface="Wingdings" panose="05000000000000000000" pitchFamily="2" charset="2"/>
              <a:buChar char="v"/>
              <a:defRPr sz="3600" b="1"/>
            </a:lvl1pPr>
            <a:lvl2pPr marL="914400" indent="-457200">
              <a:buSzPct val="75000"/>
              <a:buFont typeface="Wingdings" panose="05000000000000000000" pitchFamily="2" charset="2"/>
              <a:buChar char="q"/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4400550" cy="4576763"/>
          </a:xfrm>
        </p:spPr>
        <p:txBody>
          <a:bodyPr/>
          <a:lstStyle>
            <a:lvl1pPr marL="461963" indent="-461963">
              <a:buSzPct val="75000"/>
              <a:buFont typeface="Wingdings" panose="05000000000000000000" pitchFamily="2" charset="2"/>
              <a:buChar char="v"/>
              <a:defRPr sz="3600" b="1"/>
            </a:lvl1pPr>
            <a:lvl2pPr marL="914400" indent="-457200">
              <a:buSzPct val="75000"/>
              <a:buFont typeface="Wingdings" panose="05000000000000000000" pitchFamily="2" charset="2"/>
              <a:buChar char="q"/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300" y="1394619"/>
            <a:ext cx="8915400" cy="68263"/>
          </a:xfrm>
          <a:prstGeom prst="line">
            <a:avLst/>
          </a:prstGeom>
          <a:ln w="635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7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37E0-6B83-4DA3-B0E4-12CA00B77B43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4F62-2151-49D7-8BC0-A04758D0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37E0-6B83-4DA3-B0E4-12CA00B77B43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4F62-2151-49D7-8BC0-A04758D0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37E0-6B83-4DA3-B0E4-12CA00B77B43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4F62-2151-49D7-8BC0-A04758D0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20" y="1257301"/>
            <a:ext cx="5564980" cy="4743450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v"/>
              <a:defRPr sz="3600"/>
            </a:lvl1pPr>
            <a:lvl2pPr marL="914400" indent="-457200">
              <a:buSzPct val="75000"/>
              <a:buFont typeface="Wingdings" panose="05000000000000000000" pitchFamily="2" charset="2"/>
              <a:buChar char="q"/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" y="1257300"/>
            <a:ext cx="3429000" cy="800100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00" y="1028700"/>
            <a:ext cx="8915400" cy="68263"/>
          </a:xfrm>
          <a:prstGeom prst="line">
            <a:avLst/>
          </a:prstGeom>
          <a:ln w="635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114300"/>
            <a:ext cx="9144000" cy="83423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1700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37E0-6B83-4DA3-B0E4-12CA00B77B43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4F62-2151-49D7-8BC0-A04758D0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8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37E0-6B83-4DA3-B0E4-12CA00B77B43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4F62-2151-49D7-8BC0-A04758D084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3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0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8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Mt 13:1-9, 18-23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33" y="1643623"/>
            <a:ext cx="17145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4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 Believed and Were Converted</a:t>
            </a:r>
          </a:p>
          <a:p>
            <a:pPr lvl="1"/>
            <a:r>
              <a:rPr lang="en-US" dirty="0"/>
              <a:t>Stony – Took root and endured for a while, then dies</a:t>
            </a:r>
          </a:p>
          <a:p>
            <a:pPr lvl="1"/>
            <a:r>
              <a:rPr lang="en-US" dirty="0"/>
              <a:t>Thorns – Took root but cares of world and riches restricted; does not produce fruit</a:t>
            </a:r>
          </a:p>
          <a:p>
            <a:pPr lvl="1"/>
            <a:r>
              <a:rPr lang="en-US" dirty="0"/>
              <a:t>Good – Produced fruit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Enabled Success</a:t>
            </a:r>
          </a:p>
          <a:p>
            <a:pPr lvl="1"/>
            <a:r>
              <a:rPr lang="en-US" dirty="0"/>
              <a:t>The Sun &amp; Rain (Work of God)</a:t>
            </a:r>
          </a:p>
          <a:p>
            <a:pPr lvl="2"/>
            <a:r>
              <a:rPr lang="en-US" dirty="0"/>
              <a:t>1 Cor 3:4-8, who is man?! God gives the increase</a:t>
            </a:r>
          </a:p>
          <a:p>
            <a:pPr lvl="1"/>
            <a:r>
              <a:rPr lang="en-US" dirty="0"/>
              <a:t>Correct Seed (Work of God)</a:t>
            </a:r>
          </a:p>
          <a:p>
            <a:pPr lvl="2"/>
            <a:r>
              <a:rPr lang="en-US" dirty="0"/>
              <a:t>Mt 13:24-30, Parable of the Tares</a:t>
            </a:r>
          </a:p>
        </p:txBody>
      </p:sp>
    </p:spTree>
    <p:extLst>
      <p:ext uri="{BB962C8B-B14F-4D97-AF65-F5344CB8AC3E}">
        <p14:creationId xmlns:p14="http://schemas.microsoft.com/office/powerpoint/2010/main" val="10103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Enabled Success</a:t>
            </a:r>
          </a:p>
          <a:p>
            <a:pPr lvl="1"/>
            <a:r>
              <a:rPr lang="en-US" dirty="0"/>
              <a:t>Good Heart</a:t>
            </a:r>
          </a:p>
        </p:txBody>
      </p:sp>
    </p:spTree>
    <p:extLst>
      <p:ext uri="{BB962C8B-B14F-4D97-AF65-F5344CB8AC3E}">
        <p14:creationId xmlns:p14="http://schemas.microsoft.com/office/powerpoint/2010/main" val="148759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Enabled Success</a:t>
            </a:r>
          </a:p>
          <a:p>
            <a:pPr lvl="1"/>
            <a:r>
              <a:rPr lang="en-US" dirty="0"/>
              <a:t>Sower used the Correct Seed (Word)</a:t>
            </a:r>
          </a:p>
          <a:p>
            <a:pPr lvl="2"/>
            <a:r>
              <a:rPr lang="en-US" dirty="0"/>
              <a:t>1 Tim 4:2, preach the word</a:t>
            </a:r>
          </a:p>
          <a:p>
            <a:pPr lvl="1"/>
            <a:r>
              <a:rPr lang="en-US" dirty="0"/>
              <a:t>Work of the Sower (Teacher)</a:t>
            </a:r>
          </a:p>
          <a:p>
            <a:pPr lvl="2"/>
            <a:r>
              <a:rPr lang="en-US" dirty="0"/>
              <a:t>2 Tim 4:2, patiently teach</a:t>
            </a:r>
          </a:p>
          <a:p>
            <a:pPr lvl="2"/>
            <a:r>
              <a:rPr lang="en-US" dirty="0"/>
              <a:t>1 Cor 3:4-8, planted &amp; watered…</a:t>
            </a:r>
          </a:p>
          <a:p>
            <a:pPr lvl="2"/>
            <a:r>
              <a:rPr lang="en-US" dirty="0"/>
              <a:t>2 Cor 5:11, we persuade men</a:t>
            </a:r>
          </a:p>
          <a:p>
            <a:pPr lvl="2"/>
            <a:r>
              <a:rPr lang="en-US" dirty="0"/>
              <a:t>2 Cor 10:1, beseeched by the meekness and gentleness of Christ</a:t>
            </a:r>
          </a:p>
          <a:p>
            <a:pPr lvl="2"/>
            <a:r>
              <a:rPr lang="en-US" dirty="0"/>
              <a:t>Mt 13:24-30, lesson from Parable of the tares</a:t>
            </a:r>
          </a:p>
        </p:txBody>
      </p:sp>
    </p:spTree>
    <p:extLst>
      <p:ext uri="{BB962C8B-B14F-4D97-AF65-F5344CB8AC3E}">
        <p14:creationId xmlns:p14="http://schemas.microsoft.com/office/powerpoint/2010/main" val="3819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All except the “Wayside soil” believed and were converted</a:t>
            </a:r>
          </a:p>
          <a:p>
            <a:pPr lvl="1"/>
            <a:r>
              <a:rPr lang="en-US" dirty="0"/>
              <a:t>What Enabled Success</a:t>
            </a:r>
          </a:p>
          <a:p>
            <a:pPr lvl="2"/>
            <a:r>
              <a:rPr lang="en-US" dirty="0"/>
              <a:t>The Sun or Rain (Work of God)</a:t>
            </a:r>
          </a:p>
          <a:p>
            <a:pPr lvl="2"/>
            <a:r>
              <a:rPr lang="en-US" dirty="0"/>
              <a:t>The Correct Seed (Work of God)</a:t>
            </a:r>
          </a:p>
          <a:p>
            <a:pPr lvl="2"/>
            <a:r>
              <a:rPr lang="en-US" dirty="0"/>
              <a:t>Good Heart (All of Us)</a:t>
            </a:r>
          </a:p>
          <a:p>
            <a:pPr lvl="2"/>
            <a:r>
              <a:rPr lang="en-US" dirty="0"/>
              <a:t>Work of the Sower (Teacher)</a:t>
            </a:r>
          </a:p>
        </p:txBody>
      </p:sp>
    </p:spTree>
    <p:extLst>
      <p:ext uri="{BB962C8B-B14F-4D97-AF65-F5344CB8AC3E}">
        <p14:creationId xmlns:p14="http://schemas.microsoft.com/office/powerpoint/2010/main" val="25306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Luke 8:18, Take heed therefore how ye hear: for whosoever hath, to him shall be given; and whosoever hath not, from him shall be taken even that which he seems to have. </a:t>
            </a:r>
          </a:p>
        </p:txBody>
      </p:sp>
    </p:spTree>
    <p:extLst>
      <p:ext uri="{BB962C8B-B14F-4D97-AF65-F5344CB8AC3E}">
        <p14:creationId xmlns:p14="http://schemas.microsoft.com/office/powerpoint/2010/main" val="55804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Soils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Seed – Word of God</a:t>
            </a:r>
          </a:p>
          <a:p>
            <a:pPr lvl="1"/>
            <a:r>
              <a:rPr lang="en-US" dirty="0"/>
              <a:t>Rom 1:16-17, It is the power of God unto salvation</a:t>
            </a:r>
          </a:p>
          <a:p>
            <a:pPr lvl="1"/>
            <a:r>
              <a:rPr lang="en-US" dirty="0"/>
              <a:t>Heb 4:12, It is alive and powerful</a:t>
            </a:r>
          </a:p>
          <a:p>
            <a:pPr lvl="1"/>
            <a:r>
              <a:rPr lang="en-US" dirty="0"/>
              <a:t>Jam 1:22-25, man will be blessed in his work</a:t>
            </a:r>
          </a:p>
        </p:txBody>
      </p:sp>
    </p:spTree>
    <p:extLst>
      <p:ext uri="{BB962C8B-B14F-4D97-AF65-F5344CB8AC3E}">
        <p14:creationId xmlns:p14="http://schemas.microsoft.com/office/powerpoint/2010/main" val="15441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Soils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– Heart of Mankind</a:t>
            </a:r>
          </a:p>
          <a:p>
            <a:pPr lvl="1"/>
            <a:r>
              <a:rPr lang="en-US" dirty="0"/>
              <a:t>4 different characters of the heart</a:t>
            </a:r>
          </a:p>
          <a:p>
            <a:pPr lvl="1"/>
            <a:r>
              <a:rPr lang="en-US" dirty="0"/>
              <a:t>Seed’s work is limited by the soil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8786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Soils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Sower – Teacher</a:t>
            </a:r>
          </a:p>
          <a:p>
            <a:pPr lvl="1"/>
            <a:r>
              <a:rPr lang="en-US" dirty="0"/>
              <a:t>Preacher or Teacher of the Gospel</a:t>
            </a:r>
          </a:p>
        </p:txBody>
      </p:sp>
    </p:spTree>
    <p:extLst>
      <p:ext uri="{BB962C8B-B14F-4D97-AF65-F5344CB8AC3E}">
        <p14:creationId xmlns:p14="http://schemas.microsoft.com/office/powerpoint/2010/main" val="26672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Parable</a:t>
            </a:r>
          </a:p>
          <a:p>
            <a:pPr lvl="1"/>
            <a:r>
              <a:rPr lang="en-US" dirty="0"/>
              <a:t>Poor Soil Condition</a:t>
            </a:r>
          </a:p>
          <a:p>
            <a:pPr lvl="1"/>
            <a:r>
              <a:rPr lang="en-US" dirty="0"/>
              <a:t>Trampled Down</a:t>
            </a:r>
          </a:p>
          <a:p>
            <a:pPr lvl="1"/>
            <a:r>
              <a:rPr lang="en-US" dirty="0"/>
              <a:t>Uncultivated</a:t>
            </a:r>
          </a:p>
          <a:p>
            <a:pPr lvl="1"/>
            <a:r>
              <a:rPr lang="en-US" dirty="0"/>
              <a:t>Hard</a:t>
            </a:r>
          </a:p>
          <a:p>
            <a:pPr lvl="1"/>
            <a:r>
              <a:rPr lang="en-US" dirty="0"/>
              <a:t>Birds Devoured</a:t>
            </a:r>
          </a:p>
          <a:p>
            <a:r>
              <a:rPr lang="en-US" dirty="0"/>
              <a:t>Vs. 19, Explanation</a:t>
            </a:r>
          </a:p>
          <a:p>
            <a:pPr lvl="1"/>
            <a:r>
              <a:rPr lang="en-US" dirty="0"/>
              <a:t>hears the word  but does not understand</a:t>
            </a:r>
          </a:p>
          <a:p>
            <a:pPr lvl="1"/>
            <a:r>
              <a:rPr lang="en-US" dirty="0"/>
              <a:t>Birds = Wicked one(s)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Vs. 4, Wayside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Parable of the Soils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8"/>
          <a:stretch/>
        </p:blipFill>
        <p:spPr>
          <a:xfrm>
            <a:off x="0" y="1943100"/>
            <a:ext cx="3579020" cy="49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Parable</a:t>
            </a:r>
          </a:p>
          <a:p>
            <a:pPr lvl="1"/>
            <a:r>
              <a:rPr lang="en-US" dirty="0"/>
              <a:t>Poor Soil Condition</a:t>
            </a:r>
          </a:p>
          <a:p>
            <a:pPr lvl="1"/>
            <a:r>
              <a:rPr lang="en-US" dirty="0"/>
              <a:t>Not much soil/moisture</a:t>
            </a:r>
          </a:p>
          <a:p>
            <a:pPr lvl="1"/>
            <a:r>
              <a:rPr lang="en-US" dirty="0"/>
              <a:t>See takes Root</a:t>
            </a:r>
          </a:p>
          <a:p>
            <a:pPr lvl="2"/>
            <a:r>
              <a:rPr lang="en-US" dirty="0"/>
              <a:t>Sun scorched</a:t>
            </a:r>
          </a:p>
          <a:p>
            <a:pPr lvl="2"/>
            <a:r>
              <a:rPr lang="en-US" dirty="0"/>
              <a:t>Withered away</a:t>
            </a:r>
          </a:p>
          <a:p>
            <a:r>
              <a:rPr lang="en-US" dirty="0"/>
              <a:t>Vs. 20-21, Explanation </a:t>
            </a:r>
          </a:p>
          <a:p>
            <a:pPr lvl="1"/>
            <a:r>
              <a:rPr lang="en-US" dirty="0"/>
              <a:t>Hears and receives word</a:t>
            </a:r>
          </a:p>
          <a:p>
            <a:pPr lvl="1"/>
            <a:r>
              <a:rPr lang="en-US" dirty="0"/>
              <a:t>It begins to grow</a:t>
            </a:r>
          </a:p>
          <a:p>
            <a:pPr lvl="1"/>
            <a:r>
              <a:rPr lang="en-US" dirty="0"/>
              <a:t>Succumbs to (External):</a:t>
            </a:r>
          </a:p>
          <a:p>
            <a:pPr lvl="2"/>
            <a:r>
              <a:rPr lang="en-US" dirty="0"/>
              <a:t>Tribulation</a:t>
            </a:r>
          </a:p>
          <a:p>
            <a:pPr lvl="2"/>
            <a:r>
              <a:rPr lang="en-US" dirty="0"/>
              <a:t>Persecution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Vs. 5-6, Stony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Parable of the Soils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7375"/>
            <a:ext cx="3434795" cy="50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Parable</a:t>
            </a:r>
          </a:p>
          <a:p>
            <a:pPr lvl="1"/>
            <a:r>
              <a:rPr lang="en-US" dirty="0"/>
              <a:t>Poor Environment</a:t>
            </a:r>
          </a:p>
          <a:p>
            <a:pPr lvl="1"/>
            <a:r>
              <a:rPr lang="en-US" dirty="0"/>
              <a:t>Overtaken and choked out</a:t>
            </a:r>
          </a:p>
          <a:p>
            <a:r>
              <a:rPr lang="en-US" dirty="0"/>
              <a:t>Vs. 22, Explanation </a:t>
            </a:r>
          </a:p>
          <a:p>
            <a:pPr lvl="1"/>
            <a:r>
              <a:rPr lang="en-US" dirty="0"/>
              <a:t>Hears and receives word</a:t>
            </a:r>
          </a:p>
          <a:p>
            <a:pPr lvl="1"/>
            <a:r>
              <a:rPr lang="en-US" dirty="0"/>
              <a:t>It grows</a:t>
            </a:r>
          </a:p>
          <a:p>
            <a:pPr lvl="1"/>
            <a:r>
              <a:rPr lang="en-US" dirty="0"/>
              <a:t>Not productive:</a:t>
            </a:r>
          </a:p>
          <a:p>
            <a:pPr lvl="2"/>
            <a:r>
              <a:rPr lang="en-US" dirty="0"/>
              <a:t>Cares of World</a:t>
            </a:r>
          </a:p>
          <a:p>
            <a:pPr lvl="2"/>
            <a:r>
              <a:rPr lang="en-US" dirty="0"/>
              <a:t>Riches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Vs. 7, Thorns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Parable of the Soils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357902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Parable</a:t>
            </a:r>
          </a:p>
          <a:p>
            <a:pPr lvl="1"/>
            <a:r>
              <a:rPr lang="en-US" dirty="0"/>
              <a:t>Produced Fruit</a:t>
            </a:r>
          </a:p>
          <a:p>
            <a:pPr lvl="2"/>
            <a:r>
              <a:rPr lang="en-US" dirty="0"/>
              <a:t>30</a:t>
            </a:r>
          </a:p>
          <a:p>
            <a:pPr lvl="2"/>
            <a:r>
              <a:rPr lang="en-US" dirty="0"/>
              <a:t>60</a:t>
            </a:r>
          </a:p>
          <a:p>
            <a:pPr lvl="2"/>
            <a:r>
              <a:rPr lang="en-US" dirty="0"/>
              <a:t>100</a:t>
            </a:r>
          </a:p>
          <a:p>
            <a:r>
              <a:rPr lang="en-US" dirty="0"/>
              <a:t>Vs. 23, Explanation</a:t>
            </a:r>
          </a:p>
          <a:p>
            <a:pPr lvl="1"/>
            <a:r>
              <a:rPr lang="en-US" dirty="0"/>
              <a:t>Hears the word, understands it, bears fruit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Vs. 8, Good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Parable of the Soils</a:t>
            </a:r>
          </a:p>
        </p:txBody>
      </p:sp>
      <p:pic>
        <p:nvPicPr>
          <p:cNvPr id="6" name="Picture 8" descr="j040220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302" y="1885949"/>
            <a:ext cx="3503451" cy="497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0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Parable of the Soils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was not Converted</a:t>
            </a:r>
          </a:p>
          <a:p>
            <a:pPr lvl="1"/>
            <a:r>
              <a:rPr lang="en-US" dirty="0"/>
              <a:t>Wayside</a:t>
            </a:r>
          </a:p>
          <a:p>
            <a:pPr lvl="1"/>
            <a:r>
              <a:rPr lang="en-US" dirty="0"/>
              <a:t>Ground is beat down and hard</a:t>
            </a:r>
          </a:p>
          <a:p>
            <a:pPr lvl="1"/>
            <a:r>
              <a:rPr lang="en-US" dirty="0"/>
              <a:t>Seed is picked off ground before it can root</a:t>
            </a:r>
          </a:p>
          <a:p>
            <a:pPr lvl="1"/>
            <a:r>
              <a:rPr lang="en-US" dirty="0"/>
              <a:t>Jam 1:22-25, looking in mirror and not changing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640</Words>
  <Application>Microsoft Office PowerPoint</Application>
  <PresentationFormat>On-screen Show (4:3)</PresentationFormat>
  <Paragraphs>117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Office Theme</vt:lpstr>
      <vt:lpstr>Parable of the Soils</vt:lpstr>
      <vt:lpstr>Parable of the Soils</vt:lpstr>
      <vt:lpstr>Parable of the Soils</vt:lpstr>
      <vt:lpstr>Parable of the Soils</vt:lpstr>
      <vt:lpstr>PowerPoint Presentation</vt:lpstr>
      <vt:lpstr>PowerPoint Presentation</vt:lpstr>
      <vt:lpstr>PowerPoint Presentation</vt:lpstr>
      <vt:lpstr>PowerPoint Presentation</vt:lpstr>
      <vt:lpstr>Parable of the Soils</vt:lpstr>
      <vt:lpstr>Parable of the Soils</vt:lpstr>
      <vt:lpstr>Parable of the Soils</vt:lpstr>
      <vt:lpstr>Parable of the Soils</vt:lpstr>
      <vt:lpstr>Parable of the Soils</vt:lpstr>
      <vt:lpstr>Parable of the Soils</vt:lpstr>
      <vt:lpstr>Parable of the Soils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Ross Ward</cp:lastModifiedBy>
  <cp:revision>135</cp:revision>
  <cp:lastPrinted>2019-09-22T14:21:54Z</cp:lastPrinted>
  <dcterms:created xsi:type="dcterms:W3CDTF">2018-05-25T03:11:53Z</dcterms:created>
  <dcterms:modified xsi:type="dcterms:W3CDTF">2019-09-22T21:11:41Z</dcterms:modified>
</cp:coreProperties>
</file>