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9" r:id="rId3"/>
    <p:sldId id="278" r:id="rId4"/>
    <p:sldId id="279" r:id="rId5"/>
    <p:sldId id="280" r:id="rId6"/>
    <p:sldId id="285" r:id="rId7"/>
    <p:sldId id="281" r:id="rId8"/>
    <p:sldId id="284" r:id="rId9"/>
    <p:sldId id="282" r:id="rId10"/>
    <p:sldId id="286" r:id="rId11"/>
    <p:sldId id="283" r:id="rId12"/>
    <p:sldId id="288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27" autoAdjust="0"/>
  </p:normalViewPr>
  <p:slideViewPr>
    <p:cSldViewPr showGuides="1">
      <p:cViewPr varScale="1">
        <p:scale>
          <a:sx n="76" d="100"/>
          <a:sy n="76" d="100"/>
        </p:scale>
        <p:origin x="17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AA7AF71-3194-4237-A305-7D1955EDEB0C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7DD8054-7F9B-4ACB-B971-667A2E275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of Egypt?, Jesus of Bethlehem? Jesus of Nazareth</a:t>
            </a:r>
          </a:p>
          <a:p>
            <a:r>
              <a:rPr lang="en-US" dirty="0"/>
              <a:t>Jews could not reconcile that his parents were from Nazareth, he lived in Nazareth at one time, but was actually born in Bethlehem </a:t>
            </a:r>
            <a:r>
              <a:rPr lang="en-US"/>
              <a:t>as prophesied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3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18FA-B0AC-4B87-BD7B-3A978604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7CB3FE-8FDC-4E2C-A04F-7357601E0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9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E90E-9BB5-4C6D-97CF-07AFEA16E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>
            <a:lvl1pPr>
              <a:defRPr sz="54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CF4AA-43AC-4EA8-BE33-5A55780A7B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8" y="5572643"/>
            <a:ext cx="8879176" cy="125418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1E59EC-22A7-4043-BC37-4FED6EF86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295400"/>
            <a:ext cx="8305800" cy="44196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None/>
              <a:defRPr sz="4000" b="1">
                <a:solidFill>
                  <a:srgbClr val="FF0000"/>
                </a:solidFill>
              </a:defRPr>
            </a:lvl1pPr>
            <a:lvl2pPr marL="457200" indent="-4572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v"/>
              <a:defRPr sz="3600">
                <a:solidFill>
                  <a:srgbClr val="FF0000"/>
                </a:solidFill>
              </a:defRPr>
            </a:lvl2pPr>
            <a:lvl3pPr marL="800100" indent="-3429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Ø"/>
              <a:defRPr sz="3200">
                <a:solidFill>
                  <a:srgbClr val="FF0000"/>
                </a:solidFill>
              </a:defRPr>
            </a:lvl3pPr>
            <a:lvl4pPr marL="1143000" indent="-228600">
              <a:spcBef>
                <a:spcPts val="4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q"/>
              <a:defRPr sz="2800">
                <a:solidFill>
                  <a:srgbClr val="FF0000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A03FE26-09CD-4949-B6C2-A904793DF253}"/>
              </a:ext>
            </a:extLst>
          </p:cNvPr>
          <p:cNvCxnSpPr>
            <a:cxnSpLocks/>
          </p:cNvCxnSpPr>
          <p:nvPr userDrawn="1"/>
        </p:nvCxnSpPr>
        <p:spPr>
          <a:xfrm>
            <a:off x="647700" y="1143000"/>
            <a:ext cx="7810500" cy="0"/>
          </a:xfrm>
          <a:prstGeom prst="line">
            <a:avLst/>
          </a:prstGeom>
          <a:ln w="1905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59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E0A1-7BC5-4E5C-AAEE-4CA0704B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56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a Stone of Stumbling</a:t>
            </a:r>
          </a:p>
          <a:p>
            <a:pPr lvl="1"/>
            <a:r>
              <a:rPr lang="en-US" dirty="0"/>
              <a:t>Acts 22:8, Jesus of Nazareth</a:t>
            </a:r>
          </a:p>
          <a:p>
            <a:pPr lvl="2"/>
            <a:r>
              <a:rPr lang="en-US" dirty="0"/>
              <a:t>Mt 2:19-23, Jesus’ home in Nazareth</a:t>
            </a:r>
          </a:p>
          <a:p>
            <a:pPr lvl="1"/>
            <a:r>
              <a:rPr lang="en-US" dirty="0"/>
              <a:t>A Stone of Stumbling</a:t>
            </a:r>
          </a:p>
          <a:p>
            <a:pPr lvl="2"/>
            <a:r>
              <a:rPr lang="en-US" dirty="0"/>
              <a:t>Jn 1:46, Can there any good thing come out of Nazareth</a:t>
            </a:r>
          </a:p>
          <a:p>
            <a:pPr lvl="2"/>
            <a:r>
              <a:rPr lang="en-US" dirty="0"/>
              <a:t>Jn 7:52, no prophet comes from Galilee</a:t>
            </a:r>
          </a:p>
        </p:txBody>
      </p:sp>
    </p:spTree>
    <p:extLst>
      <p:ext uri="{BB962C8B-B14F-4D97-AF65-F5344CB8AC3E}">
        <p14:creationId xmlns:p14="http://schemas.microsoft.com/office/powerpoint/2010/main" val="6077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Jesus </a:t>
            </a:r>
            <a:r>
              <a:rPr lang="en-US"/>
              <a:t>our King</a:t>
            </a:r>
            <a:endParaRPr lang="en-US" dirty="0"/>
          </a:p>
          <a:p>
            <a:pPr lvl="1"/>
            <a:r>
              <a:rPr lang="en-US" dirty="0"/>
              <a:t>Gen 49:10, The scepter shall not depart from Judah, nor a lawgiver from between his feet, until Shiloh come; and unto him shall the gathering of the people be.</a:t>
            </a:r>
          </a:p>
        </p:txBody>
      </p:sp>
    </p:spTree>
    <p:extLst>
      <p:ext uri="{BB962C8B-B14F-4D97-AF65-F5344CB8AC3E}">
        <p14:creationId xmlns:p14="http://schemas.microsoft.com/office/powerpoint/2010/main" val="402272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  Tribe of Judah</a:t>
            </a:r>
          </a:p>
          <a:p>
            <a:pPr lvl="1"/>
            <a:r>
              <a:rPr lang="en-US" dirty="0"/>
              <a:t>Prophecy: Gen 49:10, scepter shall not depart from Judah</a:t>
            </a:r>
          </a:p>
          <a:p>
            <a:pPr lvl="1"/>
            <a:r>
              <a:rPr lang="en-US" dirty="0"/>
              <a:t>Fulfillment: Lk 3:23-38, Lineage of Mary</a:t>
            </a:r>
          </a:p>
        </p:txBody>
      </p:sp>
    </p:spTree>
    <p:extLst>
      <p:ext uri="{BB962C8B-B14F-4D97-AF65-F5344CB8AC3E}">
        <p14:creationId xmlns:p14="http://schemas.microsoft.com/office/powerpoint/2010/main" val="283097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Lineage of King David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2 Sam 7:16, “David’s” throne last forever</a:t>
            </a:r>
          </a:p>
          <a:p>
            <a:pPr lvl="2"/>
            <a:r>
              <a:rPr lang="en-US" dirty="0" err="1"/>
              <a:t>Jer</a:t>
            </a:r>
            <a:r>
              <a:rPr lang="en-US" dirty="0"/>
              <a:t> 23:5-6, Righteous Branch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Mt 1:1-17, “King” Lineage</a:t>
            </a:r>
          </a:p>
        </p:txBody>
      </p:sp>
    </p:spTree>
    <p:extLst>
      <p:ext uri="{BB962C8B-B14F-4D97-AF65-F5344CB8AC3E}">
        <p14:creationId xmlns:p14="http://schemas.microsoft.com/office/powerpoint/2010/main" val="297865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Born of a Virgin</a:t>
            </a:r>
          </a:p>
          <a:p>
            <a:pPr lvl="1"/>
            <a:r>
              <a:rPr lang="en-US" dirty="0"/>
              <a:t>Prophecy: Isa 7:14-16</a:t>
            </a:r>
          </a:p>
          <a:p>
            <a:pPr lvl="1"/>
            <a:r>
              <a:rPr lang="en-US" dirty="0"/>
              <a:t>Fulfillment: Mt 1:18-23</a:t>
            </a:r>
          </a:p>
        </p:txBody>
      </p:sp>
    </p:spTree>
    <p:extLst>
      <p:ext uri="{BB962C8B-B14F-4D97-AF65-F5344CB8AC3E}">
        <p14:creationId xmlns:p14="http://schemas.microsoft.com/office/powerpoint/2010/main" val="251639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Name Immanuel</a:t>
            </a:r>
          </a:p>
          <a:p>
            <a:pPr lvl="1"/>
            <a:r>
              <a:rPr lang="en-US" dirty="0"/>
              <a:t>Prophecy: Isa 7:14-16</a:t>
            </a:r>
          </a:p>
          <a:p>
            <a:pPr lvl="1"/>
            <a:r>
              <a:rPr lang="en-US" dirty="0"/>
              <a:t>Fulfillment: Mt 1:18-23</a:t>
            </a:r>
          </a:p>
        </p:txBody>
      </p:sp>
    </p:spTree>
    <p:extLst>
      <p:ext uri="{BB962C8B-B14F-4D97-AF65-F5344CB8AC3E}">
        <p14:creationId xmlns:p14="http://schemas.microsoft.com/office/powerpoint/2010/main" val="58409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Birth in Bethlehem</a:t>
            </a:r>
          </a:p>
          <a:p>
            <a:pPr lvl="1"/>
            <a:r>
              <a:rPr lang="en-US" dirty="0"/>
              <a:t>Prophecy: Micah 5:2</a:t>
            </a:r>
          </a:p>
          <a:p>
            <a:pPr lvl="1"/>
            <a:r>
              <a:rPr lang="en-US" dirty="0"/>
              <a:t>Fulfillment: Mt 2:1-6</a:t>
            </a:r>
          </a:p>
        </p:txBody>
      </p:sp>
    </p:spTree>
    <p:extLst>
      <p:ext uri="{BB962C8B-B14F-4D97-AF65-F5344CB8AC3E}">
        <p14:creationId xmlns:p14="http://schemas.microsoft.com/office/powerpoint/2010/main" val="237082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Youth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Massacre of Children</a:t>
            </a:r>
          </a:p>
          <a:p>
            <a:pPr lvl="1"/>
            <a:r>
              <a:rPr lang="en-US" dirty="0"/>
              <a:t>Prophecy: </a:t>
            </a:r>
            <a:r>
              <a:rPr lang="en-US" dirty="0" err="1"/>
              <a:t>Jer</a:t>
            </a:r>
            <a:r>
              <a:rPr lang="en-US" dirty="0"/>
              <a:t> 31:15</a:t>
            </a:r>
          </a:p>
          <a:p>
            <a:pPr lvl="1"/>
            <a:r>
              <a:rPr lang="en-US" dirty="0"/>
              <a:t>Fulfillment: Mt 2:7-18</a:t>
            </a:r>
          </a:p>
        </p:txBody>
      </p:sp>
    </p:spTree>
    <p:extLst>
      <p:ext uri="{BB962C8B-B14F-4D97-AF65-F5344CB8AC3E}">
        <p14:creationId xmlns:p14="http://schemas.microsoft.com/office/powerpoint/2010/main" val="207874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Youth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Lived in Egypt</a:t>
            </a:r>
          </a:p>
          <a:p>
            <a:pPr lvl="1"/>
            <a:r>
              <a:rPr lang="en-US" dirty="0"/>
              <a:t>Prophecy: Hos 11:1</a:t>
            </a:r>
          </a:p>
          <a:p>
            <a:pPr lvl="1"/>
            <a:r>
              <a:rPr lang="en-US" dirty="0"/>
              <a:t>Fulfillment: Mt 2:13-15, 19-20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Jesus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  Tribe of Judah</a:t>
            </a:r>
          </a:p>
          <a:p>
            <a:r>
              <a:rPr lang="en-US" dirty="0"/>
              <a:t>Lineage of King David</a:t>
            </a:r>
          </a:p>
          <a:p>
            <a:r>
              <a:rPr lang="en-US" dirty="0"/>
              <a:t>Born of a Virgin</a:t>
            </a:r>
          </a:p>
          <a:p>
            <a:r>
              <a:rPr lang="en-US" dirty="0"/>
              <a:t>Name Immanuel</a:t>
            </a:r>
          </a:p>
          <a:p>
            <a:r>
              <a:rPr lang="en-US" dirty="0"/>
              <a:t>Birth in Bethlehem</a:t>
            </a:r>
          </a:p>
          <a:p>
            <a:r>
              <a:rPr lang="en-US" dirty="0"/>
              <a:t>Massacre of Children</a:t>
            </a:r>
          </a:p>
          <a:p>
            <a:r>
              <a:rPr lang="en-US" dirty="0"/>
              <a:t>Lived in Egypt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5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cture_with_three_text_colum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FD8CF0-B554-4AC8-9B12-CF24FF5E5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Picture_with_three_text_columns</Template>
  <TotalTime>542</TotalTime>
  <Words>282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Aharoni</vt:lpstr>
      <vt:lpstr>Arial</vt:lpstr>
      <vt:lpstr>Calibri</vt:lpstr>
      <vt:lpstr>Wingdings</vt:lpstr>
      <vt:lpstr>Picture_with_three_text_columns</vt:lpstr>
      <vt:lpstr>PowerPoint Presentation</vt:lpstr>
      <vt:lpstr>Prophecies of Birth</vt:lpstr>
      <vt:lpstr>Prophecies of Birth</vt:lpstr>
      <vt:lpstr>Prophecies of Birth</vt:lpstr>
      <vt:lpstr>Prophecies of Birth</vt:lpstr>
      <vt:lpstr>Prophecies of Birth</vt:lpstr>
      <vt:lpstr>Prophecies of Youth</vt:lpstr>
      <vt:lpstr>Prophecies of Youth</vt:lpstr>
      <vt:lpstr>Prophecies of Jesus</vt:lpstr>
      <vt:lpstr>Prophecies of Birth</vt:lpstr>
      <vt:lpstr>Prophecies of Birth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Lindsey</dc:creator>
  <cp:lastModifiedBy>Ross Ward</cp:lastModifiedBy>
  <cp:revision>128</cp:revision>
  <cp:lastPrinted>2019-10-06T14:17:33Z</cp:lastPrinted>
  <dcterms:created xsi:type="dcterms:W3CDTF">2014-10-22T16:42:58Z</dcterms:created>
  <dcterms:modified xsi:type="dcterms:W3CDTF">2019-10-06T23:56:41Z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TC018814419991</vt:lpwstr>
  </property>
</Properties>
</file>