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59" r:id="rId3"/>
    <p:sldId id="277" r:id="rId4"/>
    <p:sldId id="285" r:id="rId5"/>
    <p:sldId id="279" r:id="rId6"/>
    <p:sldId id="280" r:id="rId7"/>
    <p:sldId id="281" r:id="rId8"/>
    <p:sldId id="282" r:id="rId9"/>
    <p:sldId id="284" r:id="rId10"/>
    <p:sldId id="288" r:id="rId11"/>
    <p:sldId id="289" r:id="rId12"/>
    <p:sldId id="286" r:id="rId13"/>
    <p:sldId id="290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27" autoAdjust="0"/>
  </p:normalViewPr>
  <p:slideViewPr>
    <p:cSldViewPr showGuides="1">
      <p:cViewPr varScale="1">
        <p:scale>
          <a:sx n="76" d="100"/>
          <a:sy n="76" d="100"/>
        </p:scale>
        <p:origin x="17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7AF71-3194-4237-A305-7D1955EDEB0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D8054-7F9B-4ACB-B971-667A2E275A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3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Eternal being is only an attribute of Deity</a:t>
            </a:r>
          </a:p>
          <a:p>
            <a:r>
              <a:rPr lang="en-US" dirty="0"/>
              <a:t>Angels are created beings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1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Repeat from Lesson 1</a:t>
            </a:r>
          </a:p>
          <a:p>
            <a:r>
              <a:rPr lang="en-US" dirty="0"/>
              <a:t>Jesus was God with them, literally, not figuratively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178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the Law of Moses pattern!!</a:t>
            </a:r>
          </a:p>
          <a:p>
            <a:r>
              <a:rPr lang="en-US" dirty="0"/>
              <a:t>Was pattern of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Melchizedek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Signaling a change in the law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40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very useful teaching tool!! Ordained by God!!!</a:t>
            </a:r>
          </a:p>
          <a:p>
            <a:r>
              <a:rPr lang="en-US" dirty="0"/>
              <a:t>Nathan used a parable with David</a:t>
            </a:r>
          </a:p>
          <a:p>
            <a:r>
              <a:rPr lang="en-US" dirty="0"/>
              <a:t>Pulpit on Ps 78: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arrests attention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disarms prejudice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excites thought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remains in memory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6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Deity – Name (Immanuel), and Eternal being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8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Deity – Name (Immanuel), and Eternal being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D8054-7F9B-4ACB-B971-667A2E275A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1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F7CB3FE-8FDC-4E2C-A04F-7357601E0F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12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F0686F-FB06-41CD-AB46-FC6167D8269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0800" y="3657600"/>
            <a:ext cx="4724400" cy="1524000"/>
          </a:xfrm>
          <a:prstGeom prst="roundRect">
            <a:avLst/>
          </a:prstGeo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C00000"/>
                </a:solidFill>
                <a:latin typeface="Arial Nova" panose="020B05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32949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AE90E-9BB5-4C6D-97CF-07AFEA16E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54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ECF4AA-43AC-4EA8-BE33-5A55780A7B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8" y="5572643"/>
            <a:ext cx="8879176" cy="1254184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1E59EC-22A7-4043-BC37-4FED6EF86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305800" cy="411480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None/>
              <a:defRPr sz="3600" b="1">
                <a:solidFill>
                  <a:srgbClr val="FF0000"/>
                </a:solidFill>
              </a:defRPr>
            </a:lvl1pPr>
            <a:lvl2pPr marL="457200" indent="-45720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v"/>
              <a:defRPr sz="3600">
                <a:solidFill>
                  <a:srgbClr val="FF0000"/>
                </a:solidFill>
              </a:defRPr>
            </a:lvl2pPr>
            <a:lvl3pPr marL="800100" indent="-342900">
              <a:spcBef>
                <a:spcPts val="400"/>
              </a:spcBef>
              <a:spcAft>
                <a:spcPts val="0"/>
              </a:spcAft>
              <a:buSzPct val="85000"/>
              <a:buFont typeface="Wingdings" panose="05000000000000000000" pitchFamily="2" charset="2"/>
              <a:buChar char="Ø"/>
              <a:defRPr sz="3200">
                <a:solidFill>
                  <a:srgbClr val="FF0000"/>
                </a:solidFill>
              </a:defRPr>
            </a:lvl3pPr>
            <a:lvl4pPr marL="1143000" indent="-228600">
              <a:spcBef>
                <a:spcPts val="400"/>
              </a:spcBef>
              <a:spcAft>
                <a:spcPts val="0"/>
              </a:spcAft>
              <a:buSzPct val="75000"/>
              <a:buFont typeface="Wingdings" panose="05000000000000000000" pitchFamily="2" charset="2"/>
              <a:buChar char="q"/>
              <a:defRPr>
                <a:solidFill>
                  <a:srgbClr val="FF0000"/>
                </a:solidFill>
              </a:defRPr>
            </a:lvl4pPr>
            <a:lvl5pPr>
              <a:spcBef>
                <a:spcPts val="400"/>
              </a:spcBef>
              <a:spcAft>
                <a:spcPts val="0"/>
              </a:spcAft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359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57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7E7C32-AA29-4B84-A28D-D961D2B6E9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Micah 5:2</a:t>
            </a:r>
          </a:p>
          <a:p>
            <a:r>
              <a:rPr lang="en-US" dirty="0"/>
              <a:t>Jn 1:1-5</a:t>
            </a:r>
          </a:p>
        </p:txBody>
      </p:sp>
    </p:spTree>
    <p:extLst>
      <p:ext uri="{BB962C8B-B14F-4D97-AF65-F5344CB8AC3E}">
        <p14:creationId xmlns:p14="http://schemas.microsoft.com/office/powerpoint/2010/main" val="321715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Hope for the Downtrodden</a:t>
            </a:r>
          </a:p>
          <a:p>
            <a:pPr lvl="1"/>
            <a:r>
              <a:rPr lang="en-US" dirty="0"/>
              <a:t>Prophecy:</a:t>
            </a:r>
          </a:p>
          <a:p>
            <a:pPr lvl="2"/>
            <a:r>
              <a:rPr lang="en-US" dirty="0"/>
              <a:t>Isa 61:1-3, works of the Messiah prophesied </a:t>
            </a:r>
          </a:p>
          <a:p>
            <a:pPr lvl="1"/>
            <a:r>
              <a:rPr lang="en-US" dirty="0"/>
              <a:t>Fulfilled:</a:t>
            </a:r>
          </a:p>
          <a:p>
            <a:pPr lvl="2"/>
            <a:r>
              <a:rPr lang="en-US" dirty="0"/>
              <a:t>Mt 5-7, Sermon on the Mount</a:t>
            </a:r>
          </a:p>
          <a:p>
            <a:pPr lvl="2"/>
            <a:r>
              <a:rPr lang="en-US" dirty="0"/>
              <a:t>Mk 11:7-10, Hosanna in the Highest!</a:t>
            </a:r>
          </a:p>
        </p:txBody>
      </p:sp>
    </p:spTree>
    <p:extLst>
      <p:ext uri="{BB962C8B-B14F-4D97-AF65-F5344CB8AC3E}">
        <p14:creationId xmlns:p14="http://schemas.microsoft.com/office/powerpoint/2010/main" val="353540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Deity </a:t>
            </a:r>
          </a:p>
          <a:p>
            <a:r>
              <a:rPr lang="en-US" dirty="0"/>
              <a:t>Priest &amp; King</a:t>
            </a:r>
          </a:p>
          <a:p>
            <a:r>
              <a:rPr lang="en-US" dirty="0"/>
              <a:t>Teach with Parables</a:t>
            </a:r>
          </a:p>
          <a:p>
            <a:r>
              <a:rPr lang="en-US" dirty="0"/>
              <a:t>Perform Miracles</a:t>
            </a:r>
          </a:p>
          <a:p>
            <a:r>
              <a:rPr lang="en-US" dirty="0"/>
              <a:t>Have the Spirit of God</a:t>
            </a:r>
          </a:p>
          <a:p>
            <a:r>
              <a:rPr lang="en-US" dirty="0"/>
              <a:t>Hope of Gentiles</a:t>
            </a:r>
          </a:p>
          <a:p>
            <a:r>
              <a:rPr lang="en-US" dirty="0"/>
              <a:t>Burdened with Man’s Grief</a:t>
            </a:r>
          </a:p>
          <a:p>
            <a:r>
              <a:rPr lang="en-US" dirty="0"/>
              <a:t>Hope for the Downtrodden</a:t>
            </a:r>
          </a:p>
        </p:txBody>
      </p:sp>
    </p:spTree>
    <p:extLst>
      <p:ext uri="{BB962C8B-B14F-4D97-AF65-F5344CB8AC3E}">
        <p14:creationId xmlns:p14="http://schemas.microsoft.com/office/powerpoint/2010/main" val="385377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John 3:16, For God so loved the world, that he gave his only begotten Son, that whosoever believeth in him should not perish, but have everlasting life.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03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Forerunner (John the Baptizer)</a:t>
            </a:r>
          </a:p>
          <a:p>
            <a:pPr lvl="1"/>
            <a:r>
              <a:rPr lang="en-US" dirty="0"/>
              <a:t>Prophecy:</a:t>
            </a:r>
          </a:p>
          <a:p>
            <a:pPr lvl="2"/>
            <a:r>
              <a:rPr lang="en-US" dirty="0"/>
              <a:t>Mal 3:1, 4:5, Isa 40:1-5</a:t>
            </a:r>
          </a:p>
          <a:p>
            <a:pPr lvl="1"/>
            <a:r>
              <a:rPr lang="en-US" dirty="0"/>
              <a:t>Fulfilled:</a:t>
            </a:r>
          </a:p>
          <a:p>
            <a:pPr lvl="2"/>
            <a:r>
              <a:rPr lang="en-US"/>
              <a:t>Jn 1:19-23 </a:t>
            </a:r>
          </a:p>
          <a:p>
            <a:pPr lvl="2"/>
            <a:r>
              <a:rPr lang="en-US"/>
              <a:t>Mt </a:t>
            </a:r>
            <a:r>
              <a:rPr lang="en-US" dirty="0"/>
              <a:t>3:1-3, 11:1-14</a:t>
            </a:r>
            <a:r>
              <a:rPr lang="en-US"/>
              <a:t>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8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Eternal Being (Deity) 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Micah 5:2, from everlasting</a:t>
            </a:r>
          </a:p>
          <a:p>
            <a:pPr lvl="1"/>
            <a:r>
              <a:rPr lang="en-US" dirty="0"/>
              <a:t>Fulfillment: </a:t>
            </a:r>
          </a:p>
          <a:p>
            <a:pPr lvl="2"/>
            <a:r>
              <a:rPr lang="en-US" dirty="0"/>
              <a:t>Jn 1:1-5, In the beginning</a:t>
            </a:r>
          </a:p>
          <a:p>
            <a:pPr lvl="2"/>
            <a:r>
              <a:rPr lang="en-US" dirty="0"/>
              <a:t>Jn 8:58, before Abraham, I Am</a:t>
            </a:r>
          </a:p>
        </p:txBody>
      </p:sp>
    </p:spTree>
    <p:extLst>
      <p:ext uri="{BB962C8B-B14F-4D97-AF65-F5344CB8AC3E}">
        <p14:creationId xmlns:p14="http://schemas.microsoft.com/office/powerpoint/2010/main" val="241680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Birth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Name Immanuel</a:t>
            </a:r>
          </a:p>
          <a:p>
            <a:pPr lvl="1"/>
            <a:r>
              <a:rPr lang="en-US" dirty="0"/>
              <a:t>Prophecy: Isa 7:14-16</a:t>
            </a:r>
          </a:p>
          <a:p>
            <a:pPr lvl="1"/>
            <a:r>
              <a:rPr lang="en-US" dirty="0"/>
              <a:t>Fulfillment: Mt 1:18-23</a:t>
            </a:r>
          </a:p>
          <a:p>
            <a:pPr lvl="2"/>
            <a:r>
              <a:rPr lang="en-US" dirty="0"/>
              <a:t>Definition: “God With Us”</a:t>
            </a:r>
          </a:p>
        </p:txBody>
      </p:sp>
    </p:spTree>
    <p:extLst>
      <p:ext uri="{BB962C8B-B14F-4D97-AF65-F5344CB8AC3E}">
        <p14:creationId xmlns:p14="http://schemas.microsoft.com/office/powerpoint/2010/main" val="584095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Priest and King</a:t>
            </a:r>
          </a:p>
          <a:p>
            <a:pPr lvl="1"/>
            <a:r>
              <a:rPr lang="en-US" dirty="0"/>
              <a:t>Prophecy:</a:t>
            </a:r>
          </a:p>
          <a:p>
            <a:pPr lvl="2"/>
            <a:r>
              <a:rPr lang="en-US" dirty="0" err="1"/>
              <a:t>Zech</a:t>
            </a:r>
            <a:r>
              <a:rPr lang="en-US" dirty="0"/>
              <a:t> 6:13, shall be a priest upon his throne</a:t>
            </a:r>
          </a:p>
          <a:p>
            <a:pPr lvl="1"/>
            <a:r>
              <a:rPr lang="en-US" dirty="0"/>
              <a:t>Fulfilled:</a:t>
            </a:r>
          </a:p>
          <a:p>
            <a:pPr lvl="2"/>
            <a:r>
              <a:rPr lang="en-US" dirty="0"/>
              <a:t>Heb 8:1, a high priest sitting on throne in heaven</a:t>
            </a:r>
          </a:p>
          <a:p>
            <a:pPr lvl="2"/>
            <a:r>
              <a:rPr lang="en-US" dirty="0"/>
              <a:t>Heb 5:5-10, 7:1, order of Melchizedek</a:t>
            </a:r>
          </a:p>
        </p:txBody>
      </p:sp>
    </p:spTree>
    <p:extLst>
      <p:ext uri="{BB962C8B-B14F-4D97-AF65-F5344CB8AC3E}">
        <p14:creationId xmlns:p14="http://schemas.microsoft.com/office/powerpoint/2010/main" val="105964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Teach with Parables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Ps 78:2, speak in parables</a:t>
            </a:r>
          </a:p>
          <a:p>
            <a:pPr lvl="1"/>
            <a:r>
              <a:rPr lang="en-US" dirty="0"/>
              <a:t>Fulfilled: </a:t>
            </a:r>
          </a:p>
          <a:p>
            <a:pPr lvl="2"/>
            <a:r>
              <a:rPr lang="en-US" dirty="0"/>
              <a:t>Mt 13:34, Jesus fulfills</a:t>
            </a:r>
          </a:p>
        </p:txBody>
      </p:sp>
    </p:spTree>
    <p:extLst>
      <p:ext uri="{BB962C8B-B14F-4D97-AF65-F5344CB8AC3E}">
        <p14:creationId xmlns:p14="http://schemas.microsoft.com/office/powerpoint/2010/main" val="213469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Perform Miracles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Isa 35:5, blind, deaf, lame will be healed</a:t>
            </a:r>
          </a:p>
          <a:p>
            <a:pPr lvl="1"/>
            <a:r>
              <a:rPr lang="en-US" dirty="0"/>
              <a:t>Fulfilled:</a:t>
            </a:r>
          </a:p>
          <a:p>
            <a:pPr lvl="2"/>
            <a:r>
              <a:rPr lang="en-US" dirty="0"/>
              <a:t>Mt 11:1-6, Answering John’s question about the Messiah</a:t>
            </a:r>
          </a:p>
        </p:txBody>
      </p:sp>
    </p:spTree>
    <p:extLst>
      <p:ext uri="{BB962C8B-B14F-4D97-AF65-F5344CB8AC3E}">
        <p14:creationId xmlns:p14="http://schemas.microsoft.com/office/powerpoint/2010/main" val="418797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Have Spirit of God</a:t>
            </a:r>
          </a:p>
          <a:p>
            <a:pPr lvl="1"/>
            <a:r>
              <a:rPr lang="en-US" dirty="0"/>
              <a:t>Prophecy: </a:t>
            </a:r>
          </a:p>
          <a:p>
            <a:pPr lvl="2"/>
            <a:r>
              <a:rPr lang="en-US" dirty="0"/>
              <a:t>Isa 42:1, put my spirit upon him</a:t>
            </a:r>
          </a:p>
          <a:p>
            <a:pPr lvl="1"/>
            <a:r>
              <a:rPr lang="en-US" dirty="0"/>
              <a:t>Fulfilled:</a:t>
            </a:r>
          </a:p>
          <a:p>
            <a:pPr lvl="2"/>
            <a:r>
              <a:rPr lang="en-US" dirty="0"/>
              <a:t>Mt 12:15-21, Jesus fulfilled this prophecy</a:t>
            </a:r>
          </a:p>
          <a:p>
            <a:pPr lvl="2"/>
            <a:r>
              <a:rPr lang="en-US" dirty="0"/>
              <a:t>Jn 1:32-34, John confirmed this</a:t>
            </a:r>
          </a:p>
        </p:txBody>
      </p:sp>
    </p:spTree>
    <p:extLst>
      <p:ext uri="{BB962C8B-B14F-4D97-AF65-F5344CB8AC3E}">
        <p14:creationId xmlns:p14="http://schemas.microsoft.com/office/powerpoint/2010/main" val="2589078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Hope of Gentiles</a:t>
            </a:r>
          </a:p>
          <a:p>
            <a:pPr lvl="1"/>
            <a:r>
              <a:rPr lang="en-US" dirty="0"/>
              <a:t>Prophecy:</a:t>
            </a:r>
          </a:p>
          <a:p>
            <a:pPr lvl="2"/>
            <a:r>
              <a:rPr lang="en-US" dirty="0"/>
              <a:t>Isa 42:1, shew judgment to the Gentiles</a:t>
            </a:r>
          </a:p>
          <a:p>
            <a:pPr lvl="1"/>
            <a:r>
              <a:rPr lang="en-US" dirty="0"/>
              <a:t>Fulfilled:</a:t>
            </a:r>
          </a:p>
          <a:p>
            <a:pPr lvl="2"/>
            <a:r>
              <a:rPr lang="en-US" dirty="0"/>
              <a:t>Mt 12:15-21, Jesus fulfilled, Gentiles trust</a:t>
            </a:r>
          </a:p>
        </p:txBody>
      </p:sp>
    </p:spTree>
    <p:extLst>
      <p:ext uri="{BB962C8B-B14F-4D97-AF65-F5344CB8AC3E}">
        <p14:creationId xmlns:p14="http://schemas.microsoft.com/office/powerpoint/2010/main" val="198024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9E2DC48-98DB-4932-A01A-09205440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Prophecies of Ministry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FB5C1-F72C-40BF-8C1A-8550F69A7F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Burdened with </a:t>
            </a:r>
            <a:r>
              <a:rPr lang="en-US"/>
              <a:t>Man’s Grief </a:t>
            </a:r>
            <a:endParaRPr lang="en-US" dirty="0"/>
          </a:p>
          <a:p>
            <a:pPr lvl="1"/>
            <a:r>
              <a:rPr lang="en-US" dirty="0"/>
              <a:t>Prophecy:</a:t>
            </a:r>
          </a:p>
          <a:p>
            <a:pPr lvl="2"/>
            <a:r>
              <a:rPr lang="en-US" dirty="0"/>
              <a:t>Isa 53:4, bore our grief and carried our sorrows</a:t>
            </a:r>
          </a:p>
          <a:p>
            <a:pPr lvl="1"/>
            <a:r>
              <a:rPr lang="en-US" dirty="0"/>
              <a:t>Fulfilled:</a:t>
            </a:r>
          </a:p>
          <a:p>
            <a:pPr lvl="2"/>
            <a:r>
              <a:rPr lang="en-US" dirty="0"/>
              <a:t>Mt 8:14-17, took our infirmities, and bare our sicknesses </a:t>
            </a:r>
          </a:p>
        </p:txBody>
      </p:sp>
    </p:spTree>
    <p:extLst>
      <p:ext uri="{BB962C8B-B14F-4D97-AF65-F5344CB8AC3E}">
        <p14:creationId xmlns:p14="http://schemas.microsoft.com/office/powerpoint/2010/main" val="31198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cture_with_three_text_colum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FD8CF0-B554-4AC8-9B12-CF24FF5E5F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Picture_with_three_text_columns</Template>
  <TotalTime>580</TotalTime>
  <Words>460</Words>
  <Application>Microsoft Office PowerPoint</Application>
  <PresentationFormat>On-screen Show (4:3)</PresentationFormat>
  <Paragraphs>99</Paragraphs>
  <Slides>13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Aharoni</vt:lpstr>
      <vt:lpstr>Arial</vt:lpstr>
      <vt:lpstr>Arial Nova</vt:lpstr>
      <vt:lpstr>Calibri</vt:lpstr>
      <vt:lpstr>Wingdings</vt:lpstr>
      <vt:lpstr>Picture_with_three_text_columns</vt:lpstr>
      <vt:lpstr>PowerPoint Presentation</vt:lpstr>
      <vt:lpstr>Prophecies of Ministry</vt:lpstr>
      <vt:lpstr>Prophecies of Birth</vt:lpstr>
      <vt:lpstr>Prophecies of Ministry</vt:lpstr>
      <vt:lpstr>Prophecies of Ministry</vt:lpstr>
      <vt:lpstr>Prophecies of Ministry</vt:lpstr>
      <vt:lpstr>Prophecies of Ministry</vt:lpstr>
      <vt:lpstr>Prophecies of Ministry</vt:lpstr>
      <vt:lpstr>Prophecies of Ministry</vt:lpstr>
      <vt:lpstr>Prophecies of Ministry</vt:lpstr>
      <vt:lpstr>Prophecies of Ministry</vt:lpstr>
      <vt:lpstr>Prophecies of Ministry</vt:lpstr>
      <vt:lpstr>Prophecies of Ministry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Lindsey</dc:creator>
  <cp:lastModifiedBy>Ross Ward</cp:lastModifiedBy>
  <cp:revision>139</cp:revision>
  <dcterms:created xsi:type="dcterms:W3CDTF">2014-10-22T16:42:58Z</dcterms:created>
  <dcterms:modified xsi:type="dcterms:W3CDTF">2019-10-14T14:13:55Z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TC018814419991</vt:lpwstr>
  </property>
</Properties>
</file>