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9" r:id="rId3"/>
    <p:sldId id="277" r:id="rId4"/>
    <p:sldId id="279" r:id="rId5"/>
    <p:sldId id="280" r:id="rId6"/>
    <p:sldId id="282" r:id="rId7"/>
    <p:sldId id="281" r:id="rId8"/>
    <p:sldId id="284" r:id="rId9"/>
    <p:sldId id="283" r:id="rId10"/>
    <p:sldId id="286" r:id="rId11"/>
    <p:sldId id="287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27" autoAdjust="0"/>
  </p:normalViewPr>
  <p:slideViewPr>
    <p:cSldViewPr showGuides="1">
      <p:cViewPr varScale="1">
        <p:scale>
          <a:sx n="76" d="100"/>
          <a:sy n="76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AA7AF71-3194-4237-A305-7D1955EDEB0C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7DD8054-7F9B-4ACB-B971-667A2E275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 this point could be directed at his disciples; the Jew’s did so as well; last phrase in vs 3 is we esteemed him not.  That would tend to identify the Jews and not as much the disciples.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42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 22, did God literally forsake Jesus?  The answer is Jesus is calling the listeners to the Psalm, a psalm of Messianic prophecy, every Jew would have recognized this and known that Jesus was the Anointed one of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6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18FA-B0AC-4B87-BD7B-3A978604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7CB3FE-8FDC-4E2C-A04F-7357601E0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12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FA921-01F7-4677-BB32-E5BFCB756E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0800" y="3657600"/>
            <a:ext cx="4724400" cy="1524000"/>
          </a:xfrm>
          <a:prstGeom prst="round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C00000"/>
                </a:solidFill>
                <a:latin typeface="Arial Nova" panose="020B05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32949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E90E-9BB5-4C6D-97CF-07AFEA16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58"/>
          </a:xfrm>
        </p:spPr>
        <p:txBody>
          <a:bodyPr>
            <a:noAutofit/>
          </a:bodyPr>
          <a:lstStyle>
            <a:lvl1pPr>
              <a:defRPr sz="54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CF4AA-43AC-4EA8-BE33-5A55780A7B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8" y="5572643"/>
            <a:ext cx="8879176" cy="125418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1E59EC-22A7-4043-BC37-4FED6EF86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267691"/>
            <a:ext cx="8305800" cy="4447309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None/>
              <a:defRPr sz="3600" b="1">
                <a:solidFill>
                  <a:srgbClr val="FF0000"/>
                </a:solidFill>
              </a:defRPr>
            </a:lvl1pPr>
            <a:lvl2pPr marL="457200" indent="-4572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v"/>
              <a:defRPr sz="3600">
                <a:solidFill>
                  <a:srgbClr val="FF0000"/>
                </a:solidFill>
              </a:defRPr>
            </a:lvl2pPr>
            <a:lvl3pPr marL="800100" indent="-3429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Ø"/>
              <a:defRPr sz="3200">
                <a:solidFill>
                  <a:srgbClr val="FF0000"/>
                </a:solidFill>
              </a:defRPr>
            </a:lvl3pPr>
            <a:lvl4pPr marL="1143000" indent="-228600">
              <a:spcBef>
                <a:spcPts val="4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q"/>
              <a:defRPr>
                <a:solidFill>
                  <a:srgbClr val="FF0000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895E4D-9F1F-4294-81FA-C4D70045F6F2}"/>
              </a:ext>
            </a:extLst>
          </p:cNvPr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88900" cmpd="dbl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0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0431E8-1F16-45F1-A946-B5082C795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3A0FE-F408-40E8-A7BC-CF8C7077F3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Zech</a:t>
            </a:r>
            <a:r>
              <a:rPr lang="en-US" dirty="0"/>
              <a:t> 11:10-14</a:t>
            </a:r>
          </a:p>
        </p:txBody>
      </p:sp>
    </p:spTree>
    <p:extLst>
      <p:ext uri="{BB962C8B-B14F-4D97-AF65-F5344CB8AC3E}">
        <p14:creationId xmlns:p14="http://schemas.microsoft.com/office/powerpoint/2010/main" val="32171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</a:t>
            </a:r>
          </a:p>
          <a:p>
            <a:pPr lvl="1"/>
            <a:r>
              <a:rPr lang="en-US" dirty="0"/>
              <a:t>Jesus gives hope, even for those who forsake him – Acts 2:36-38</a:t>
            </a:r>
          </a:p>
          <a:p>
            <a:pPr lvl="2"/>
            <a:r>
              <a:rPr lang="en-US" dirty="0"/>
              <a:t>All Disciples</a:t>
            </a:r>
          </a:p>
          <a:p>
            <a:pPr lvl="2"/>
            <a:r>
              <a:rPr lang="en-US" dirty="0"/>
              <a:t>Peter</a:t>
            </a:r>
          </a:p>
          <a:p>
            <a:pPr lvl="1"/>
            <a:r>
              <a:rPr lang="en-US" dirty="0" err="1"/>
              <a:t>Zech</a:t>
            </a:r>
            <a:r>
              <a:rPr lang="en-US" dirty="0"/>
              <a:t> 11:11, …so the poor of the flock that waited upon me knew that it was the word of the LORD.</a:t>
            </a:r>
          </a:p>
        </p:txBody>
      </p:sp>
    </p:spTree>
    <p:extLst>
      <p:ext uri="{BB962C8B-B14F-4D97-AF65-F5344CB8AC3E}">
        <p14:creationId xmlns:p14="http://schemas.microsoft.com/office/powerpoint/2010/main" val="239261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Disciple Betrayal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Psalm 41:9, mine own familiar friend hath lifted up his heel against me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13:18, He that </a:t>
            </a:r>
            <a:r>
              <a:rPr lang="en-US" dirty="0" err="1"/>
              <a:t>eateth</a:t>
            </a:r>
            <a:r>
              <a:rPr lang="en-US" dirty="0"/>
              <a:t> bread with me hath lifted up his heel against 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0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Betrayal Price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11:12, 30 pieces of silver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26:14-15, Jews agreed to pay Judas 30 pieces of silver to betray Jesus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6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Price Returned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11:13, 30 pieces of silver cast to the potter in the house of the LORD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27:3-7, Judas returns the 30 pieces of silver to the chief priests and elders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6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Prosecuted Without Giving a Defense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53:7-8, He was oppressed, and he was afflicted, yet he opened not his mouth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27:12-14, trial before Pilate</a:t>
            </a:r>
          </a:p>
          <a:p>
            <a:pPr lvl="2"/>
            <a:r>
              <a:rPr lang="en-US" dirty="0"/>
              <a:t>Jn 18:12-19:16, details of this trial</a:t>
            </a:r>
          </a:p>
        </p:txBody>
      </p:sp>
    </p:spTree>
    <p:extLst>
      <p:ext uri="{BB962C8B-B14F-4D97-AF65-F5344CB8AC3E}">
        <p14:creationId xmlns:p14="http://schemas.microsoft.com/office/powerpoint/2010/main" val="97421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Forsaken – by His Own People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53:3, we hid our faces from him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19:14-15, Crucify him</a:t>
            </a:r>
          </a:p>
        </p:txBody>
      </p:sp>
    </p:spTree>
    <p:extLst>
      <p:ext uri="{BB962C8B-B14F-4D97-AF65-F5344CB8AC3E}">
        <p14:creationId xmlns:p14="http://schemas.microsoft.com/office/powerpoint/2010/main" val="197377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Forsaken – by His Disciples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13:7-9, smite the shepherd, and the sheep shall be scattered</a:t>
            </a:r>
          </a:p>
          <a:p>
            <a:pPr lvl="2"/>
            <a:r>
              <a:rPr lang="en-US" dirty="0"/>
              <a:t>Mk 14:26-28, tonight you shall stumble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26:55-56, all disciples flee</a:t>
            </a:r>
          </a:p>
          <a:p>
            <a:pPr lvl="2"/>
            <a:r>
              <a:rPr lang="en-US" dirty="0"/>
              <a:t>Mt 26:69-75, Peter’s denial</a:t>
            </a:r>
          </a:p>
          <a:p>
            <a:pPr lvl="2"/>
            <a:r>
              <a:rPr lang="en-US" dirty="0"/>
              <a:t>Lk 23:44-49, all his acquaintance and the women that followed stood afar off</a:t>
            </a:r>
          </a:p>
        </p:txBody>
      </p:sp>
    </p:spTree>
    <p:extLst>
      <p:ext uri="{BB962C8B-B14F-4D97-AF65-F5344CB8AC3E}">
        <p14:creationId xmlns:p14="http://schemas.microsoft.com/office/powerpoint/2010/main" val="324848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Forsaken – Cry to God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22:1, My God, my God, why hast thou forsaken me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27:45-50, statement on the cross</a:t>
            </a:r>
          </a:p>
          <a:p>
            <a:pPr lvl="3"/>
            <a:r>
              <a:rPr lang="en-US" dirty="0"/>
              <a:t>A call that would link these events and Jesus with the Psalm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2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His Trial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Summary of Prophecies </a:t>
            </a:r>
          </a:p>
          <a:p>
            <a:pPr lvl="1"/>
            <a:r>
              <a:rPr lang="en-US" dirty="0"/>
              <a:t>Betrayed by His Disciple</a:t>
            </a:r>
          </a:p>
          <a:p>
            <a:pPr lvl="1"/>
            <a:r>
              <a:rPr lang="en-US" dirty="0"/>
              <a:t>Betray Price was 30 Pieces of Silver</a:t>
            </a:r>
          </a:p>
          <a:p>
            <a:pPr lvl="1"/>
            <a:r>
              <a:rPr lang="en-US" dirty="0"/>
              <a:t>Betrayal Price was Return to the Temple</a:t>
            </a:r>
          </a:p>
          <a:p>
            <a:pPr lvl="1"/>
            <a:r>
              <a:rPr lang="en-US" dirty="0"/>
              <a:t>Prosecuted Without a Defense</a:t>
            </a:r>
          </a:p>
          <a:p>
            <a:pPr lvl="1"/>
            <a:r>
              <a:rPr lang="en-US" dirty="0"/>
              <a:t>Forsaken</a:t>
            </a:r>
          </a:p>
          <a:p>
            <a:pPr lvl="2"/>
            <a:r>
              <a:rPr lang="en-US" dirty="0"/>
              <a:t>By His Own People</a:t>
            </a:r>
          </a:p>
          <a:p>
            <a:pPr lvl="2"/>
            <a:r>
              <a:rPr lang="en-US" dirty="0"/>
              <a:t>By His Disciples</a:t>
            </a:r>
          </a:p>
          <a:p>
            <a:pPr lvl="2"/>
            <a:r>
              <a:rPr lang="en-US" dirty="0"/>
              <a:t>Cry to God</a:t>
            </a:r>
          </a:p>
        </p:txBody>
      </p:sp>
    </p:spTree>
    <p:extLst>
      <p:ext uri="{BB962C8B-B14F-4D97-AF65-F5344CB8AC3E}">
        <p14:creationId xmlns:p14="http://schemas.microsoft.com/office/powerpoint/2010/main" val="382258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cture_with_three_text_colum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FD8CF0-B554-4AC8-9B12-CF24FF5E5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Picture_with_three_text_columns</Template>
  <TotalTime>466</TotalTime>
  <Words>465</Words>
  <Application>Microsoft Office PowerPoint</Application>
  <PresentationFormat>On-screen Show (4:3)</PresentationFormat>
  <Paragraphs>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Arial Nova</vt:lpstr>
      <vt:lpstr>Calibri</vt:lpstr>
      <vt:lpstr>Wingdings</vt:lpstr>
      <vt:lpstr>Picture_with_three_text_columns</vt:lpstr>
      <vt:lpstr>PowerPoint Presentation</vt:lpstr>
      <vt:lpstr>Prophecies of His Trial</vt:lpstr>
      <vt:lpstr>Prophecies of His Trial</vt:lpstr>
      <vt:lpstr>Prophecies of His Trial</vt:lpstr>
      <vt:lpstr>Prophecies of His Trial</vt:lpstr>
      <vt:lpstr>Prophecies of His Trial</vt:lpstr>
      <vt:lpstr>Prophecies of His Trial</vt:lpstr>
      <vt:lpstr>Prophecies of His Trial</vt:lpstr>
      <vt:lpstr>Prophecies of His Trial</vt:lpstr>
      <vt:lpstr>Prophecies of His Trial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Lindsey</dc:creator>
  <cp:lastModifiedBy>Ross Ward</cp:lastModifiedBy>
  <cp:revision>115</cp:revision>
  <cp:lastPrinted>2019-10-18T20:46:54Z</cp:lastPrinted>
  <dcterms:created xsi:type="dcterms:W3CDTF">2014-10-22T16:42:58Z</dcterms:created>
  <dcterms:modified xsi:type="dcterms:W3CDTF">2019-10-20T20:44:35Z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TC018814419991</vt:lpwstr>
  </property>
</Properties>
</file>