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8" r:id="rId3"/>
    <p:sldId id="266" r:id="rId4"/>
    <p:sldId id="278" r:id="rId5"/>
    <p:sldId id="297" r:id="rId6"/>
    <p:sldId id="298" r:id="rId7"/>
    <p:sldId id="279" r:id="rId8"/>
    <p:sldId id="299" r:id="rId9"/>
    <p:sldId id="280" r:id="rId10"/>
    <p:sldId id="300" r:id="rId11"/>
    <p:sldId id="295" r:id="rId12"/>
    <p:sldId id="296" r:id="rId13"/>
    <p:sldId id="303" r:id="rId14"/>
    <p:sldId id="305" r:id="rId15"/>
  </p:sldIdLst>
  <p:sldSz cx="9144000" cy="6858000" type="screen4x3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01" autoAdjust="0"/>
  </p:normalViewPr>
  <p:slideViewPr>
    <p:cSldViewPr>
      <p:cViewPr varScale="1">
        <p:scale>
          <a:sx n="79" d="100"/>
          <a:sy n="79" d="100"/>
        </p:scale>
        <p:origin x="165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8339" cy="3551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3" y="0"/>
            <a:ext cx="4068339" cy="3551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FB088CB-EDE6-4862-9EF2-BC548EB89D23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9413" y="533400"/>
            <a:ext cx="3549650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373676"/>
            <a:ext cx="7510780" cy="31961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119"/>
            <a:ext cx="4068339" cy="3551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3" y="6746119"/>
            <a:ext cx="4068339" cy="3551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4ACC768-AF9E-4701-AF8D-DF8641FB3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CC768-AF9E-4701-AF8D-DF8641FB32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46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53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29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044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862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51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Contrast is from beginning to end of the sermon</a:t>
            </a:r>
          </a:p>
          <a:p>
            <a:r>
              <a:rPr lang="en-US" dirty="0"/>
              <a:t>Understanding the Audience and their beliefs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40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Contrast is from beginning to end of the sermon</a:t>
            </a:r>
          </a:p>
          <a:p>
            <a:r>
              <a:rPr lang="en-US" dirty="0"/>
              <a:t>Jesus contrast the Scribes and Pharisees religion against righteousness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05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were all looked down on by religious elite</a:t>
            </a:r>
          </a:p>
          <a:p>
            <a:pPr lvl="0"/>
            <a:r>
              <a:rPr lang="en-US" dirty="0"/>
              <a:t>These were not considered to be righteous people, they were being “punished” by God</a:t>
            </a:r>
          </a:p>
          <a:p>
            <a:pPr lvl="0"/>
            <a:r>
              <a:rPr lang="en-US" dirty="0"/>
              <a:t>The rich &amp; healthy were “obviously” godly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3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were all looked down on by religious elite</a:t>
            </a:r>
          </a:p>
          <a:p>
            <a:pPr lvl="0"/>
            <a:r>
              <a:rPr lang="en-US" dirty="0"/>
              <a:t>These were not considered to be righteous people, they were being “punished” by God</a:t>
            </a:r>
          </a:p>
          <a:p>
            <a:pPr lvl="0"/>
            <a:r>
              <a:rPr lang="en-US" dirty="0"/>
              <a:t>The rich &amp; healthy were “obviously” godly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73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were all looked down on by religious elite</a:t>
            </a:r>
          </a:p>
          <a:p>
            <a:pPr lvl="0"/>
            <a:r>
              <a:rPr lang="en-US" dirty="0"/>
              <a:t>These were not considered to be righteous people, they were being “punished” by God</a:t>
            </a:r>
          </a:p>
          <a:p>
            <a:pPr lvl="0"/>
            <a:r>
              <a:rPr lang="en-US" dirty="0"/>
              <a:t>The rich &amp; healthy were “obviously” godly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83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Corrupted the application of the Law of Moses; made it legalistic, only a matter of doing and at that is was minimalism.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65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Corrupted the application of the Law of Moses; made it legalistic, only a matter of doing and at that is was minimalism.</a:t>
            </a:r>
          </a:p>
          <a:p>
            <a:r>
              <a:rPr lang="en-US" dirty="0"/>
              <a:t>Fulfill the law; foremost command Love Jehovah God…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53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86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3448050"/>
          </a:xfrm>
        </p:spPr>
        <p:txBody>
          <a:bodyPr/>
          <a:lstStyle>
            <a:lvl1pPr>
              <a:defRPr sz="5400" b="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 cap="all" baseline="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309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7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9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DE635C8-DCB9-4CFB-A1CB-80CEB7456562}"/>
              </a:ext>
            </a:extLst>
          </p:cNvPr>
          <p:cNvSpPr/>
          <p:nvPr userDrawn="1"/>
        </p:nvSpPr>
        <p:spPr>
          <a:xfrm>
            <a:off x="0" y="1524000"/>
            <a:ext cx="9144000" cy="5334000"/>
          </a:xfrm>
          <a:prstGeom prst="roundRect">
            <a:avLst/>
          </a:prstGeom>
          <a:solidFill>
            <a:schemeClr val="bg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>
            <a:lvl1pPr>
              <a:defRPr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5257800"/>
          </a:xfrm>
          <a:ln>
            <a:noFill/>
          </a:ln>
        </p:spPr>
        <p:txBody>
          <a:bodyPr/>
          <a:lstStyle>
            <a:lvl1pPr marL="457200" indent="-457200">
              <a:buSzPct val="85000"/>
              <a:buFont typeface="Wingdings" panose="05000000000000000000" pitchFamily="2" charset="2"/>
              <a:buChar char="v"/>
              <a:defRPr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buSzPct val="85000"/>
              <a:buFont typeface="Wingdings" panose="05000000000000000000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>
              <a:buSzPct val="85000"/>
              <a:buFont typeface="Wingdings" panose="05000000000000000000" pitchFamily="2" charset="2"/>
              <a:buChar char="Ø"/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76413" indent="-404813"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9A48D3-5595-4282-B807-6CDE9206EBED}"/>
              </a:ext>
            </a:extLst>
          </p:cNvPr>
          <p:cNvCxnSpPr/>
          <p:nvPr userDrawn="1"/>
        </p:nvCxnSpPr>
        <p:spPr>
          <a:xfrm>
            <a:off x="0" y="1524000"/>
            <a:ext cx="9144000" cy="0"/>
          </a:xfrm>
          <a:prstGeom prst="line">
            <a:avLst/>
          </a:prstGeom>
          <a:ln w="1016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39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3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836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9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2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3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3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0DAF0-7E1D-4AF4-8839-BD96192BC744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3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latin typeface="Elephant" panose="020209040905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chemeClr val="tx1"/>
          </a:solidFill>
          <a:latin typeface="Aharoni" panose="02010803020104030203" pitchFamily="2" charset="-79"/>
          <a:ea typeface="+mn-ea"/>
          <a:cs typeface="Aharoni" panose="02010803020104030203" pitchFamily="2" charset="-79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/>
              <a:t>Sermon on the Mount</a:t>
            </a:r>
            <a:br>
              <a:rPr lang="en-US" b="0" dirty="0"/>
            </a:br>
            <a:r>
              <a:rPr lang="en-US" b="0" dirty="0"/>
              <a:t>A Spiritual Revolution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Mt 5:20</a:t>
            </a:r>
          </a:p>
        </p:txBody>
      </p:sp>
    </p:spTree>
    <p:extLst>
      <p:ext uri="{BB962C8B-B14F-4D97-AF65-F5344CB8AC3E}">
        <p14:creationId xmlns:p14="http://schemas.microsoft.com/office/powerpoint/2010/main" val="203329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B304-5325-4BD5-A5D6-BC9F8FEE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570DA3-1500-4AEC-BFC0-1CC1B36DE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6:1-34, Motives in Obeying the Law</a:t>
            </a:r>
          </a:p>
          <a:p>
            <a:pPr lvl="1"/>
            <a:r>
              <a:rPr lang="en-US" dirty="0"/>
              <a:t>To be seen of men</a:t>
            </a:r>
          </a:p>
          <a:p>
            <a:pPr lvl="1"/>
            <a:r>
              <a:rPr lang="en-US" dirty="0"/>
              <a:t>To look righteous</a:t>
            </a:r>
          </a:p>
          <a:p>
            <a:pPr lvl="1"/>
            <a:r>
              <a:rPr lang="en-US" dirty="0"/>
              <a:t>To be praised by men</a:t>
            </a:r>
          </a:p>
          <a:p>
            <a:pPr lvl="1"/>
            <a:r>
              <a:rPr lang="en-US" dirty="0"/>
              <a:t>Mt 23:26-28, Scribes and Pharisees problem</a:t>
            </a:r>
          </a:p>
          <a:p>
            <a:pPr lvl="1"/>
            <a:r>
              <a:rPr lang="en-US" dirty="0"/>
              <a:t>Mt 15:1-20, “their” heart is far from me</a:t>
            </a:r>
          </a:p>
          <a:p>
            <a:pPr lvl="1"/>
            <a:r>
              <a:rPr lang="en-US" dirty="0"/>
              <a:t>Prov 4:23, Keep thy heart</a:t>
            </a:r>
          </a:p>
          <a:p>
            <a:pPr lvl="1"/>
            <a:r>
              <a:rPr lang="en-US" dirty="0"/>
              <a:t>Mt 12:33-37, Tree is known by fruit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"/>
            <a:ext cx="86868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31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B304-5325-4BD5-A5D6-BC9F8FEE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570DA3-1500-4AEC-BFC0-1CC1B36DE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The Audience</a:t>
            </a:r>
          </a:p>
          <a:p>
            <a:pPr lvl="2"/>
            <a:r>
              <a:rPr lang="en-US" dirty="0"/>
              <a:t>Understanding the Audience helps us understand the message</a:t>
            </a:r>
          </a:p>
          <a:p>
            <a:pPr lvl="2"/>
            <a:r>
              <a:rPr lang="en-US" dirty="0"/>
              <a:t>Jew’s focused on the outward appearance</a:t>
            </a:r>
          </a:p>
          <a:p>
            <a:pPr lvl="3"/>
            <a:r>
              <a:rPr lang="en-US" dirty="0"/>
              <a:t>Boastful &amp; Prideful</a:t>
            </a:r>
          </a:p>
          <a:p>
            <a:pPr lvl="3"/>
            <a:r>
              <a:rPr lang="en-US" dirty="0"/>
              <a:t>Looking righteous</a:t>
            </a:r>
          </a:p>
          <a:p>
            <a:pPr lvl="3"/>
            <a:r>
              <a:rPr lang="en-US" dirty="0"/>
              <a:t>Prove themselves</a:t>
            </a:r>
          </a:p>
          <a:p>
            <a:pPr lvl="2"/>
            <a:r>
              <a:rPr lang="en-US" dirty="0"/>
              <a:t>Jesus emphasis was on the heart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"/>
            <a:ext cx="86868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50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B304-5325-4BD5-A5D6-BC9F8FEE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570DA3-1500-4AEC-BFC0-1CC1B36DE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Do not Despise those whom God Loves</a:t>
            </a:r>
          </a:p>
          <a:p>
            <a:pPr lvl="2"/>
            <a:r>
              <a:rPr lang="en-US" dirty="0"/>
              <a:t>Lk 15, love for the lost</a:t>
            </a:r>
          </a:p>
          <a:p>
            <a:pPr lvl="1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"/>
            <a:ext cx="86868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35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B304-5325-4BD5-A5D6-BC9F8FEE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570DA3-1500-4AEC-BFC0-1CC1B36DE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Serve God with all our Heart</a:t>
            </a:r>
          </a:p>
          <a:p>
            <a:pPr lvl="2"/>
            <a:r>
              <a:rPr lang="en-US" dirty="0" err="1"/>
              <a:t>Deut</a:t>
            </a:r>
            <a:r>
              <a:rPr lang="en-US" dirty="0"/>
              <a:t> 6:4-6, Love God with our heart</a:t>
            </a:r>
          </a:p>
          <a:p>
            <a:pPr lvl="3"/>
            <a:r>
              <a:rPr lang="en-US" dirty="0"/>
              <a:t>Foremost Command </a:t>
            </a:r>
          </a:p>
          <a:p>
            <a:pPr lvl="3"/>
            <a:r>
              <a:rPr lang="en-US" dirty="0"/>
              <a:t>Fulfill the requirements of the Law</a:t>
            </a:r>
          </a:p>
          <a:p>
            <a:pPr lvl="2"/>
            <a:r>
              <a:rPr lang="en-US" dirty="0"/>
              <a:t>Mt 23:26-28, first clean the inner man “cup and platter”, then the outer man will be clean</a:t>
            </a:r>
          </a:p>
          <a:p>
            <a:pPr lvl="2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"/>
            <a:ext cx="86868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69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B304-5325-4BD5-A5D6-BC9F8FEE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570DA3-1500-4AEC-BFC0-1CC1B36DE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Do not Despise those whom God Loves</a:t>
            </a:r>
          </a:p>
          <a:p>
            <a:pPr lvl="1"/>
            <a:r>
              <a:rPr lang="en-US" dirty="0"/>
              <a:t>Serve God with all our Heart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"/>
            <a:ext cx="86868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90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Jesus’ Sermon Introduces a Revolution to His Audience</a:t>
            </a:r>
          </a:p>
          <a:p>
            <a:pPr lvl="1"/>
            <a:r>
              <a:rPr lang="en-US" dirty="0"/>
              <a:t>A Revolution in Religion</a:t>
            </a:r>
          </a:p>
          <a:p>
            <a:pPr lvl="1"/>
            <a:r>
              <a:rPr lang="en-US" dirty="0"/>
              <a:t>A Contrast in Religious Practices</a:t>
            </a:r>
          </a:p>
          <a:p>
            <a:pPr lvl="1"/>
            <a:r>
              <a:rPr lang="en-US" dirty="0"/>
              <a:t>A Spiritual Revolution</a:t>
            </a:r>
          </a:p>
        </p:txBody>
      </p:sp>
    </p:spTree>
    <p:extLst>
      <p:ext uri="{BB962C8B-B14F-4D97-AF65-F5344CB8AC3E}">
        <p14:creationId xmlns:p14="http://schemas.microsoft.com/office/powerpoint/2010/main" val="122396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5:20, For I say unto you, That except your </a:t>
            </a:r>
            <a:r>
              <a:rPr lang="en-US" b="1" dirty="0"/>
              <a:t>righteousness shall exceed the righteousness of the Scribes and Pharisees</a:t>
            </a:r>
            <a:r>
              <a:rPr lang="en-US" dirty="0"/>
              <a:t>, ye shall in no case enter into the kingdom of heaven. </a:t>
            </a:r>
          </a:p>
          <a:p>
            <a:r>
              <a:rPr lang="en-US" dirty="0"/>
              <a:t>Mt 7:24-27, The Wise &amp; Foolish man</a:t>
            </a:r>
          </a:p>
        </p:txBody>
      </p:sp>
    </p:spTree>
    <p:extLst>
      <p:ext uri="{BB962C8B-B14F-4D97-AF65-F5344CB8AC3E}">
        <p14:creationId xmlns:p14="http://schemas.microsoft.com/office/powerpoint/2010/main" val="389452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B304-5325-4BD5-A5D6-BC9F8FEE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570DA3-1500-4AEC-BFC0-1CC1B36DE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Mt 5:1-16, Nature of Kingdom Citizens </a:t>
            </a:r>
          </a:p>
          <a:p>
            <a:pPr lvl="1"/>
            <a:r>
              <a:rPr lang="en-US" dirty="0"/>
              <a:t>Be-Attitudes </a:t>
            </a:r>
          </a:p>
          <a:p>
            <a:pPr lvl="1"/>
            <a:r>
              <a:rPr lang="en-US" dirty="0"/>
              <a:t>5:3, Poor in Spirit</a:t>
            </a:r>
          </a:p>
          <a:p>
            <a:pPr lvl="1"/>
            <a:r>
              <a:rPr lang="en-US" dirty="0"/>
              <a:t>5:4, Mourn</a:t>
            </a:r>
          </a:p>
          <a:p>
            <a:pPr lvl="1"/>
            <a:r>
              <a:rPr lang="en-US" dirty="0"/>
              <a:t>5:5, Meek</a:t>
            </a:r>
          </a:p>
          <a:p>
            <a:pPr lvl="1"/>
            <a:r>
              <a:rPr lang="en-US" dirty="0"/>
              <a:t>5:6, Hunger and thirst for Righteousness</a:t>
            </a:r>
          </a:p>
          <a:p>
            <a:pPr lvl="1"/>
            <a:r>
              <a:rPr lang="en-US" dirty="0"/>
              <a:t>5:7, Merciful</a:t>
            </a:r>
          </a:p>
          <a:p>
            <a:pPr lvl="1"/>
            <a:r>
              <a:rPr lang="en-US" dirty="0"/>
              <a:t>5:8, Pure in Heart</a:t>
            </a:r>
          </a:p>
          <a:p>
            <a:pPr lvl="1"/>
            <a:r>
              <a:rPr lang="en-US" dirty="0"/>
              <a:t>5:9, Peacemakers</a:t>
            </a:r>
          </a:p>
          <a:p>
            <a:pPr lvl="1"/>
            <a:r>
              <a:rPr lang="en-US" dirty="0"/>
              <a:t>5:10-12, Persecuted</a:t>
            </a:r>
          </a:p>
          <a:p>
            <a:pPr lvl="1"/>
            <a:r>
              <a:rPr lang="en-US" dirty="0"/>
              <a:t>5:13-16, Let your light shine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"/>
            <a:ext cx="86868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13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B304-5325-4BD5-A5D6-BC9F8FEE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570DA3-1500-4AEC-BFC0-1CC1B36DE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Mt 5:1-16, Nature of Kingdom Citizens </a:t>
            </a:r>
          </a:p>
          <a:p>
            <a:r>
              <a:rPr lang="en-US" dirty="0"/>
              <a:t>Religious View of the Sick</a:t>
            </a:r>
          </a:p>
          <a:p>
            <a:pPr lvl="1"/>
            <a:r>
              <a:rPr lang="en-US" b="1" dirty="0"/>
              <a:t>Sinners!  Chastised by God!</a:t>
            </a:r>
          </a:p>
          <a:p>
            <a:pPr lvl="1"/>
            <a:r>
              <a:rPr lang="en-US" dirty="0"/>
              <a:t>Lk 13:1-5, Pilate executed Galileans </a:t>
            </a:r>
          </a:p>
          <a:p>
            <a:pPr lvl="1"/>
            <a:r>
              <a:rPr lang="en-US" dirty="0"/>
              <a:t>Jn 9:2-5, who sinned, </a:t>
            </a:r>
            <a:r>
              <a:rPr lang="en-US" b="1" dirty="0"/>
              <a:t>this blind man</a:t>
            </a:r>
            <a:r>
              <a:rPr lang="en-US" dirty="0"/>
              <a:t> or his parents. </a:t>
            </a:r>
          </a:p>
          <a:p>
            <a:pPr lvl="1"/>
            <a:r>
              <a:rPr lang="en-US" dirty="0"/>
              <a:t>Acts 28:4, Paul bitten by Snake</a:t>
            </a:r>
          </a:p>
          <a:p>
            <a:pPr lvl="1"/>
            <a:r>
              <a:rPr lang="en-US" dirty="0"/>
              <a:t>Job 4:1-9, Eliphaz to Job</a:t>
            </a:r>
          </a:p>
          <a:p>
            <a:pPr lvl="1"/>
            <a:r>
              <a:rPr lang="en-US" dirty="0"/>
              <a:t>Isa 53:4-6, perception that the Messiah was struck, smote, afflicted by God</a:t>
            </a:r>
            <a:endParaRPr lang="en-US" b="1" dirty="0"/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"/>
            <a:ext cx="86868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60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B304-5325-4BD5-A5D6-BC9F8FEE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570DA3-1500-4AEC-BFC0-1CC1B36DE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Mt 5:1-16, Nature of Kingdom Citizens </a:t>
            </a:r>
          </a:p>
          <a:p>
            <a:r>
              <a:rPr lang="en-US" dirty="0"/>
              <a:t>Religious View of Poor</a:t>
            </a:r>
          </a:p>
          <a:p>
            <a:pPr lvl="1"/>
            <a:r>
              <a:rPr lang="en-US" b="1" dirty="0"/>
              <a:t>Sinners!  Chastised by God!</a:t>
            </a:r>
          </a:p>
          <a:p>
            <a:pPr lvl="1"/>
            <a:r>
              <a:rPr lang="en-US" dirty="0"/>
              <a:t>Lk 16:14-31, Rich man &amp; Lazarus</a:t>
            </a:r>
          </a:p>
          <a:p>
            <a:pPr lvl="1"/>
            <a:r>
              <a:rPr lang="en-US" dirty="0"/>
              <a:t>Lk 18:9-14, Publican and Pharisee’s prayer</a:t>
            </a:r>
          </a:p>
          <a:p>
            <a:pPr lvl="1"/>
            <a:r>
              <a:rPr lang="en-US" dirty="0" err="1"/>
              <a:t>Zech</a:t>
            </a:r>
            <a:r>
              <a:rPr lang="en-US" dirty="0"/>
              <a:t> 11:10-14, poor waited upon me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"/>
            <a:ext cx="86868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43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B304-5325-4BD5-A5D6-BC9F8FEE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570DA3-1500-4AEC-BFC0-1CC1B36DE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Mt 5:17-48, Application of the Law</a:t>
            </a:r>
          </a:p>
          <a:p>
            <a:pPr lvl="1"/>
            <a:r>
              <a:rPr lang="en-US" dirty="0"/>
              <a:t>You have heard it said - But I say unto you</a:t>
            </a:r>
          </a:p>
          <a:p>
            <a:pPr lvl="1"/>
            <a:r>
              <a:rPr lang="en-US" dirty="0"/>
              <a:t>5:21-26, Thou shalt not kill</a:t>
            </a:r>
          </a:p>
          <a:p>
            <a:pPr lvl="1"/>
            <a:r>
              <a:rPr lang="en-US" dirty="0"/>
              <a:t>5:27-32, Thou shalt not commit adultery</a:t>
            </a:r>
          </a:p>
          <a:p>
            <a:pPr lvl="1"/>
            <a:r>
              <a:rPr lang="en-US" dirty="0"/>
              <a:t>5:33-37, Thou shalt not swear</a:t>
            </a:r>
          </a:p>
          <a:p>
            <a:pPr lvl="1"/>
            <a:r>
              <a:rPr lang="en-US" dirty="0"/>
              <a:t>5:38-42, An eye for an eye and tooth for tooth</a:t>
            </a:r>
          </a:p>
          <a:p>
            <a:pPr lvl="1"/>
            <a:r>
              <a:rPr lang="en-US" dirty="0"/>
              <a:t>5:43-48, love thy neighbor and hate your enemy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"/>
            <a:ext cx="86868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67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B304-5325-4BD5-A5D6-BC9F8FEE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570DA3-1500-4AEC-BFC0-1CC1B36DE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5:17-48, Application of the Law</a:t>
            </a:r>
          </a:p>
          <a:p>
            <a:pPr lvl="1"/>
            <a:r>
              <a:rPr lang="en-US" dirty="0"/>
              <a:t>You have heard it said - But I say unto you</a:t>
            </a:r>
          </a:p>
          <a:p>
            <a:pPr lvl="1"/>
            <a:r>
              <a:rPr lang="en-US" dirty="0"/>
              <a:t>Corrupted the application of the Law of Moses</a:t>
            </a:r>
          </a:p>
          <a:p>
            <a:pPr lvl="2"/>
            <a:r>
              <a:rPr lang="en-US" dirty="0"/>
              <a:t>Legalistic</a:t>
            </a:r>
          </a:p>
          <a:p>
            <a:pPr lvl="2"/>
            <a:r>
              <a:rPr lang="en-US" dirty="0"/>
              <a:t>Letter of the law</a:t>
            </a:r>
          </a:p>
          <a:p>
            <a:pPr lvl="2"/>
            <a:r>
              <a:rPr lang="en-US" dirty="0"/>
              <a:t>Minimalism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"/>
            <a:ext cx="86868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60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B304-5325-4BD5-A5D6-BC9F8FEE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570DA3-1500-4AEC-BFC0-1CC1B36DE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6:1-34, Motives in Obeying the Law</a:t>
            </a:r>
          </a:p>
          <a:p>
            <a:pPr lvl="1"/>
            <a:r>
              <a:rPr lang="en-US" dirty="0"/>
              <a:t>6:1-4, Alms before men</a:t>
            </a:r>
          </a:p>
          <a:p>
            <a:pPr lvl="1"/>
            <a:r>
              <a:rPr lang="en-US" dirty="0"/>
              <a:t>6:5-15, Praying before men</a:t>
            </a:r>
          </a:p>
          <a:p>
            <a:pPr lvl="1"/>
            <a:r>
              <a:rPr lang="en-US" dirty="0"/>
              <a:t>6:16-18, Fast before men</a:t>
            </a:r>
          </a:p>
          <a:p>
            <a:pPr lvl="1"/>
            <a:r>
              <a:rPr lang="en-US" dirty="0"/>
              <a:t>6:19-24, Putting trust in wealth</a:t>
            </a:r>
          </a:p>
          <a:p>
            <a:pPr lvl="1"/>
            <a:r>
              <a:rPr lang="en-US" dirty="0"/>
              <a:t>6:25-34, Putting trust in God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"/>
            <a:ext cx="86868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44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814</Words>
  <Application>Microsoft Office PowerPoint</Application>
  <PresentationFormat>On-screen Show (4:3)</PresentationFormat>
  <Paragraphs>123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Aharoni</vt:lpstr>
      <vt:lpstr>Arial</vt:lpstr>
      <vt:lpstr>Arial Black</vt:lpstr>
      <vt:lpstr>Calibri</vt:lpstr>
      <vt:lpstr>Elephant</vt:lpstr>
      <vt:lpstr>Wingdings</vt:lpstr>
      <vt:lpstr>Office Theme</vt:lpstr>
      <vt:lpstr>Sermon on the Mount A Spiritual Revolution</vt:lpstr>
      <vt:lpstr>Sermon on the Mount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Churches</dc:title>
  <dc:creator>Ross Ward</dc:creator>
  <cp:lastModifiedBy>Ross Ward</cp:lastModifiedBy>
  <cp:revision>131</cp:revision>
  <cp:lastPrinted>2019-11-03T15:29:15Z</cp:lastPrinted>
  <dcterms:created xsi:type="dcterms:W3CDTF">2011-05-04T14:28:05Z</dcterms:created>
  <dcterms:modified xsi:type="dcterms:W3CDTF">2019-11-03T21:18:17Z</dcterms:modified>
</cp:coreProperties>
</file>