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8" r:id="rId3"/>
    <p:sldId id="266" r:id="rId4"/>
    <p:sldId id="278" r:id="rId5"/>
    <p:sldId id="291" r:id="rId6"/>
    <p:sldId id="297" r:id="rId7"/>
    <p:sldId id="292" r:id="rId8"/>
    <p:sldId id="293" r:id="rId9"/>
    <p:sldId id="294" r:id="rId10"/>
    <p:sldId id="298" r:id="rId11"/>
    <p:sldId id="295" r:id="rId12"/>
    <p:sldId id="296" r:id="rId13"/>
    <p:sldId id="300" r:id="rId14"/>
    <p:sldId id="301" r:id="rId15"/>
    <p:sldId id="302" r:id="rId16"/>
    <p:sldId id="303" r:id="rId17"/>
    <p:sldId id="304" r:id="rId18"/>
    <p:sldId id="305" r:id="rId19"/>
    <p:sldId id="306" r:id="rId20"/>
  </p:sldIdLst>
  <p:sldSz cx="9144000" cy="6858000" type="screen4x3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53" autoAdjust="0"/>
    <p:restoredTop sz="86901" autoAdjust="0"/>
  </p:normalViewPr>
  <p:slideViewPr>
    <p:cSldViewPr>
      <p:cViewPr varScale="1">
        <p:scale>
          <a:sx n="79" d="100"/>
          <a:sy n="79" d="100"/>
        </p:scale>
        <p:origin x="147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8339" cy="3551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3" y="0"/>
            <a:ext cx="4068339" cy="3551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FB088CB-EDE6-4862-9EF2-BC548EB89D23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9413" y="533400"/>
            <a:ext cx="3549650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373676"/>
            <a:ext cx="7510780" cy="31961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119"/>
            <a:ext cx="4068339" cy="3551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3" y="6746119"/>
            <a:ext cx="4068339" cy="3551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4ACC768-AF9E-4701-AF8D-DF8641FB3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CC768-AF9E-4701-AF8D-DF8641FB32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46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hypocrites did not understand mercy, Mt 23:23</a:t>
            </a:r>
          </a:p>
          <a:p>
            <a:r>
              <a:rPr lang="en-US" dirty="0"/>
              <a:t>The hypocrites did not understand God’s Mercy, Lk 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34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72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427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as 7:6, dogs, they turn and rend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43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326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600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969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13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Proof Texting:</a:t>
            </a:r>
          </a:p>
          <a:p>
            <a:pPr lvl="0"/>
            <a:r>
              <a:rPr lang="en-US" dirty="0"/>
              <a:t>We have a propensity to interpret scripture to mean what we want them to mean; find a verse that proves what we want it to mean.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107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89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Contrast is from beginning to end of the sermon</a:t>
            </a:r>
          </a:p>
          <a:p>
            <a:r>
              <a:rPr lang="en-US" dirty="0"/>
              <a:t>Understanding the Audience and their beliefs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40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Contrast is from beginning to end of the sermon</a:t>
            </a:r>
          </a:p>
          <a:p>
            <a:r>
              <a:rPr lang="en-US" dirty="0"/>
              <a:t>Jesus contrast the Scribes and Pharisees religion against righteousness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05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Commonly called Be-attitudes</a:t>
            </a:r>
          </a:p>
          <a:p>
            <a:r>
              <a:rPr lang="en-US" dirty="0"/>
              <a:t>These were all looked down on by religious elite</a:t>
            </a:r>
          </a:p>
          <a:p>
            <a:pPr lvl="0"/>
            <a:r>
              <a:rPr lang="en-US" dirty="0"/>
              <a:t>These were not considered to be righteous people, they were being “punished” by God</a:t>
            </a:r>
          </a:p>
          <a:p>
            <a:pPr lvl="0"/>
            <a:r>
              <a:rPr lang="en-US" dirty="0"/>
              <a:t>The rich &amp; healthy were “obviously” godly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3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Though it appears the outline I have chosen appears to have good </a:t>
            </a:r>
            <a:r>
              <a:rPr lang="en-US" dirty="0" err="1"/>
              <a:t>foudations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13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Directed to audience</a:t>
            </a:r>
          </a:p>
          <a:p>
            <a:r>
              <a:rPr lang="en-US" dirty="0"/>
              <a:t>Previous was about others, 3</a:t>
            </a:r>
            <a:r>
              <a:rPr lang="en-US" baseline="30000" dirty="0"/>
              <a:t>rd</a:t>
            </a:r>
            <a:r>
              <a:rPr lang="en-US" dirty="0"/>
              <a:t> person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84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not adhere to the</a:t>
            </a:r>
          </a:p>
          <a:p>
            <a:r>
              <a:rPr lang="en-US" dirty="0"/>
              <a:t>Why would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54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04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408D0-6199-42B4-A43E-95BA9CF2A9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1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3448050"/>
          </a:xfrm>
        </p:spPr>
        <p:txBody>
          <a:bodyPr/>
          <a:lstStyle>
            <a:lvl1pPr>
              <a:defRPr sz="5400" b="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 cap="all" baseline="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309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7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9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DE635C8-DCB9-4CFB-A1CB-80CEB7456562}"/>
              </a:ext>
            </a:extLst>
          </p:cNvPr>
          <p:cNvSpPr/>
          <p:nvPr userDrawn="1"/>
        </p:nvSpPr>
        <p:spPr>
          <a:xfrm>
            <a:off x="0" y="1524000"/>
            <a:ext cx="9144000" cy="5334000"/>
          </a:xfrm>
          <a:prstGeom prst="roundRect">
            <a:avLst/>
          </a:prstGeom>
          <a:solidFill>
            <a:schemeClr val="bg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>
            <a:lvl1pPr>
              <a:defRPr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5257800"/>
          </a:xfrm>
          <a:ln>
            <a:noFill/>
          </a:ln>
        </p:spPr>
        <p:txBody>
          <a:bodyPr/>
          <a:lstStyle>
            <a:lvl1pPr marL="0" indent="0">
              <a:buSzPct val="85000"/>
              <a:buFont typeface="Wingdings" panose="05000000000000000000" pitchFamily="2" charset="2"/>
              <a:buNone/>
              <a:defRPr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457200">
              <a:buSzPct val="85000"/>
              <a:buFont typeface="Wingdings" panose="05000000000000000000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-457200">
              <a:buSzPct val="85000"/>
              <a:buFont typeface="Wingdings" panose="05000000000000000000" pitchFamily="2" charset="2"/>
              <a:buChar char="Ø"/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19213" indent="-404813"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9A48D3-5595-4282-B807-6CDE9206EBED}"/>
              </a:ext>
            </a:extLst>
          </p:cNvPr>
          <p:cNvCxnSpPr/>
          <p:nvPr userDrawn="1"/>
        </p:nvCxnSpPr>
        <p:spPr>
          <a:xfrm>
            <a:off x="0" y="1524000"/>
            <a:ext cx="9144000" cy="0"/>
          </a:xfrm>
          <a:prstGeom prst="line">
            <a:avLst/>
          </a:prstGeom>
          <a:ln w="1016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39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3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836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9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2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3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DAF0-7E1D-4AF4-8839-BD96192BC744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3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0DAF0-7E1D-4AF4-8839-BD96192BC744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C1DF6-FEB6-4F7F-9105-2BE67C5D8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3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latin typeface="Elephant" panose="020209040905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chemeClr val="tx1"/>
          </a:solidFill>
          <a:latin typeface="Aharoni" panose="02010803020104030203" pitchFamily="2" charset="-79"/>
          <a:ea typeface="+mn-ea"/>
          <a:cs typeface="Aharoni" panose="02010803020104030203" pitchFamily="2" charset="-79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/>
              <a:t>Sermon on the Mount</a:t>
            </a:r>
            <a:br>
              <a:rPr lang="en-US" b="0" dirty="0"/>
            </a:br>
            <a:r>
              <a:rPr lang="en-US" b="0" dirty="0"/>
              <a:t>A Spiritual Revolution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Mt 5:20</a:t>
            </a:r>
          </a:p>
        </p:txBody>
      </p:sp>
    </p:spTree>
    <p:extLst>
      <p:ext uri="{BB962C8B-B14F-4D97-AF65-F5344CB8AC3E}">
        <p14:creationId xmlns:p14="http://schemas.microsoft.com/office/powerpoint/2010/main" val="203329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6:19-7:12; Concluding Instructions</a:t>
            </a:r>
          </a:p>
          <a:p>
            <a:pPr lvl="1"/>
            <a:r>
              <a:rPr lang="en-US" dirty="0"/>
              <a:t>7:7-11, God is a Merciful God</a:t>
            </a:r>
          </a:p>
          <a:p>
            <a:pPr lvl="2"/>
            <a:r>
              <a:rPr lang="en-US" dirty="0"/>
              <a:t>Vs. 11, how much more shall your Father which is in heaven give good things to them that ask him? </a:t>
            </a:r>
          </a:p>
          <a:p>
            <a:pPr lvl="2"/>
            <a:r>
              <a:rPr lang="en-US" dirty="0"/>
              <a:t>Contrasting the behavior of the hypocrite</a:t>
            </a:r>
          </a:p>
          <a:p>
            <a:pPr lvl="2"/>
            <a:r>
              <a:rPr lang="en-US" dirty="0"/>
              <a:t>Contrasting the hypocrites view of God</a:t>
            </a:r>
          </a:p>
        </p:txBody>
      </p:sp>
    </p:spTree>
    <p:extLst>
      <p:ext uri="{BB962C8B-B14F-4D97-AF65-F5344CB8AC3E}">
        <p14:creationId xmlns:p14="http://schemas.microsoft.com/office/powerpoint/2010/main" val="287333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6:19-7:12; Concluding Instructions</a:t>
            </a:r>
          </a:p>
          <a:p>
            <a:pPr lvl="1"/>
            <a:r>
              <a:rPr lang="en-US" dirty="0"/>
              <a:t>7:12, the whole of the Law and Prophets</a:t>
            </a:r>
          </a:p>
          <a:p>
            <a:pPr lvl="2"/>
            <a:r>
              <a:rPr lang="en-US" dirty="0"/>
              <a:t>Love neighbor as self</a:t>
            </a:r>
          </a:p>
        </p:txBody>
      </p:sp>
    </p:spTree>
    <p:extLst>
      <p:ext uri="{BB962C8B-B14F-4D97-AF65-F5344CB8AC3E}">
        <p14:creationId xmlns:p14="http://schemas.microsoft.com/office/powerpoint/2010/main" val="111726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7:13-27; Conclusion of the Sermon – Choose God</a:t>
            </a:r>
          </a:p>
          <a:p>
            <a:pPr lvl="1"/>
            <a:r>
              <a:rPr lang="en-US" dirty="0"/>
              <a:t>7:13-14, Choose God’s Way</a:t>
            </a:r>
          </a:p>
          <a:p>
            <a:pPr lvl="2"/>
            <a:r>
              <a:rPr lang="en-US" dirty="0"/>
              <a:t>Easy and wide – No </a:t>
            </a:r>
          </a:p>
          <a:p>
            <a:pPr lvl="2"/>
            <a:r>
              <a:rPr lang="en-US" dirty="0"/>
              <a:t>Difficult and narrow – Yes </a:t>
            </a:r>
          </a:p>
          <a:p>
            <a:pPr lvl="2"/>
            <a:r>
              <a:rPr lang="en-US" dirty="0"/>
              <a:t>Get on the right way, Choose God not 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5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7:13-27; Conclusion of the Sermon – Choose God</a:t>
            </a:r>
          </a:p>
          <a:p>
            <a:pPr lvl="1"/>
            <a:r>
              <a:rPr lang="en-US" dirty="0"/>
              <a:t>7:15-20, Beware of Promoters of Wrong Choice</a:t>
            </a:r>
          </a:p>
          <a:p>
            <a:pPr lvl="2"/>
            <a:r>
              <a:rPr lang="en-US" dirty="0"/>
              <a:t>False Prophets</a:t>
            </a:r>
          </a:p>
          <a:p>
            <a:pPr lvl="2"/>
            <a:r>
              <a:rPr lang="en-US" dirty="0"/>
              <a:t>Wolves in sheep's clothing</a:t>
            </a:r>
          </a:p>
          <a:p>
            <a:pPr lvl="3"/>
            <a:r>
              <a:rPr lang="en-US" dirty="0"/>
              <a:t>Hypocrites!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4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7:13-27; Conclusion of the Sermon – Choose God</a:t>
            </a:r>
          </a:p>
          <a:p>
            <a:pPr lvl="1"/>
            <a:r>
              <a:rPr lang="en-US" dirty="0"/>
              <a:t>7:21-23, Obey the will of God </a:t>
            </a:r>
          </a:p>
          <a:p>
            <a:pPr lvl="2"/>
            <a:r>
              <a:rPr lang="en-US" dirty="0"/>
              <a:t>Do not be like hypocrites who Proclaim Jesus as Lord</a:t>
            </a:r>
          </a:p>
          <a:p>
            <a:pPr lvl="2"/>
            <a:r>
              <a:rPr lang="en-US" dirty="0"/>
              <a:t>Do not be like hypocrites who presume to obey God but don’t</a:t>
            </a:r>
          </a:p>
          <a:p>
            <a:pPr lvl="2"/>
            <a:r>
              <a:rPr lang="en-US" dirty="0"/>
              <a:t>These are Christians based on vs. 22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7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7:13-27; Conclusion of the Sermon – Choose God</a:t>
            </a:r>
          </a:p>
          <a:p>
            <a:pPr lvl="1"/>
            <a:r>
              <a:rPr lang="en-US" dirty="0"/>
              <a:t>7:24-27, Make the Wise Choice </a:t>
            </a:r>
          </a:p>
          <a:p>
            <a:pPr lvl="2"/>
            <a:r>
              <a:rPr lang="en-US" dirty="0"/>
              <a:t>Build on the Rock</a:t>
            </a:r>
          </a:p>
          <a:p>
            <a:pPr lvl="2"/>
            <a:r>
              <a:rPr lang="en-US" dirty="0"/>
              <a:t>Those on the sand will perish</a:t>
            </a:r>
          </a:p>
          <a:p>
            <a:pPr lvl="3"/>
            <a:r>
              <a:rPr lang="en-US" dirty="0"/>
              <a:t>i.e. the hypocrite</a:t>
            </a:r>
          </a:p>
          <a:p>
            <a:pPr lvl="3"/>
            <a:r>
              <a:rPr lang="en-US" dirty="0"/>
              <a:t>Scribes &amp; Pharisees, 5:20</a:t>
            </a:r>
          </a:p>
        </p:txBody>
      </p:sp>
    </p:spTree>
    <p:extLst>
      <p:ext uri="{BB962C8B-B14F-4D97-AF65-F5344CB8AC3E}">
        <p14:creationId xmlns:p14="http://schemas.microsoft.com/office/powerpoint/2010/main" val="70793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  <a:p>
            <a:pPr lvl="1"/>
            <a:r>
              <a:rPr lang="en-US" dirty="0"/>
              <a:t>Mt 6:19-7:12; Concluding Instructions</a:t>
            </a:r>
          </a:p>
          <a:p>
            <a:pPr lvl="2"/>
            <a:r>
              <a:rPr lang="en-US" dirty="0"/>
              <a:t>6:19-34, Amass not…</a:t>
            </a:r>
          </a:p>
          <a:p>
            <a:pPr lvl="2"/>
            <a:r>
              <a:rPr lang="en-US" dirty="0"/>
              <a:t>7:1-5; Judge Not…</a:t>
            </a:r>
          </a:p>
          <a:p>
            <a:pPr lvl="2"/>
            <a:r>
              <a:rPr lang="en-US" dirty="0"/>
              <a:t>7:6, Give Not…</a:t>
            </a:r>
          </a:p>
          <a:p>
            <a:pPr lvl="2"/>
            <a:r>
              <a:rPr lang="en-US" dirty="0"/>
              <a:t>7:7-11, God is a Merciful God</a:t>
            </a:r>
          </a:p>
        </p:txBody>
      </p:sp>
    </p:spTree>
    <p:extLst>
      <p:ext uri="{BB962C8B-B14F-4D97-AF65-F5344CB8AC3E}">
        <p14:creationId xmlns:p14="http://schemas.microsoft.com/office/powerpoint/2010/main" val="411783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 </a:t>
            </a:r>
          </a:p>
          <a:p>
            <a:pPr lvl="1"/>
            <a:r>
              <a:rPr lang="en-US" dirty="0"/>
              <a:t>Mt 7:13-27; Conclusion of the Sermon – Choose God</a:t>
            </a:r>
          </a:p>
          <a:p>
            <a:pPr lvl="2"/>
            <a:r>
              <a:rPr lang="en-US" dirty="0"/>
              <a:t>7:13-14, Choose God’s Way</a:t>
            </a:r>
          </a:p>
          <a:p>
            <a:pPr lvl="2"/>
            <a:r>
              <a:rPr lang="en-US" dirty="0"/>
              <a:t>7:15-20, Beware of Promoters of Wrong Choice</a:t>
            </a:r>
          </a:p>
          <a:p>
            <a:pPr lvl="2"/>
            <a:r>
              <a:rPr lang="en-US" dirty="0"/>
              <a:t>7:21-23, Obey the Will of God </a:t>
            </a:r>
          </a:p>
          <a:p>
            <a:pPr lvl="2"/>
            <a:r>
              <a:rPr lang="en-US" dirty="0"/>
              <a:t>7:24-27, Make the Wise Choice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681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 </a:t>
            </a:r>
          </a:p>
          <a:p>
            <a:pPr lvl="1"/>
            <a:r>
              <a:rPr lang="en-US" dirty="0"/>
              <a:t>The importance of understanding the Context of a study</a:t>
            </a:r>
          </a:p>
          <a:p>
            <a:pPr lvl="2"/>
            <a:r>
              <a:rPr lang="en-US" dirty="0"/>
              <a:t>Understanding the Audience</a:t>
            </a:r>
          </a:p>
          <a:p>
            <a:pPr lvl="2"/>
            <a:r>
              <a:rPr lang="en-US" dirty="0"/>
              <a:t>Understanding the Theme/Purpose</a:t>
            </a:r>
          </a:p>
          <a:p>
            <a:pPr lvl="2"/>
            <a:r>
              <a:rPr lang="en-US" dirty="0"/>
              <a:t>Misunderstand the point buried in the weeds</a:t>
            </a:r>
          </a:p>
          <a:p>
            <a:pPr lvl="2"/>
            <a:r>
              <a:rPr lang="en-US" dirty="0"/>
              <a:t>Gaining a fuller understanding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70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  <a:p>
            <a:pPr lvl="1"/>
            <a:r>
              <a:rPr lang="en-US" dirty="0"/>
              <a:t>Mt 5:20, except your righteousness shall exceed the righteousness of the Scribes and Pharisees, ye shall in no case enter into the kingdom of heaven</a:t>
            </a:r>
          </a:p>
          <a:p>
            <a:pPr lvl="1"/>
            <a:r>
              <a:rPr lang="en-US" dirty="0"/>
              <a:t>Be Wise and Choose Jesus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08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</a:t>
            </a:r>
          </a:p>
          <a:p>
            <a:r>
              <a:rPr lang="en-US" dirty="0"/>
              <a:t>Jesus’ Sermon Introduces a Revolution to His Audience</a:t>
            </a:r>
          </a:p>
          <a:p>
            <a:pPr lvl="1"/>
            <a:r>
              <a:rPr lang="en-US" dirty="0"/>
              <a:t>A Revolution in Religion</a:t>
            </a:r>
          </a:p>
          <a:p>
            <a:pPr lvl="1"/>
            <a:r>
              <a:rPr lang="en-US" dirty="0"/>
              <a:t>A Contrast in Religious Practices</a:t>
            </a:r>
          </a:p>
          <a:p>
            <a:pPr lvl="1"/>
            <a:r>
              <a:rPr lang="en-US" dirty="0"/>
              <a:t>A Spiritual Revolution</a:t>
            </a:r>
          </a:p>
        </p:txBody>
      </p:sp>
    </p:spTree>
    <p:extLst>
      <p:ext uri="{BB962C8B-B14F-4D97-AF65-F5344CB8AC3E}">
        <p14:creationId xmlns:p14="http://schemas.microsoft.com/office/powerpoint/2010/main" val="1223960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</a:t>
            </a:r>
          </a:p>
          <a:p>
            <a:pPr lvl="1"/>
            <a:r>
              <a:rPr lang="en-US" dirty="0"/>
              <a:t>Mt 5:20, For I say unto you, That except your </a:t>
            </a:r>
            <a:r>
              <a:rPr lang="en-US" b="1" dirty="0"/>
              <a:t>righteousness shall exceed the righteousness of the Scribes and Pharisees</a:t>
            </a:r>
            <a:r>
              <a:rPr lang="en-US" dirty="0"/>
              <a:t>, ye shall in no case enter into the kingdom of heaven. </a:t>
            </a:r>
          </a:p>
          <a:p>
            <a:pPr lvl="1"/>
            <a:r>
              <a:rPr lang="en-US" dirty="0"/>
              <a:t>Mt 7:24-27, The Wise &amp; Foolish man</a:t>
            </a:r>
          </a:p>
        </p:txBody>
      </p:sp>
    </p:spTree>
    <p:extLst>
      <p:ext uri="{BB962C8B-B14F-4D97-AF65-F5344CB8AC3E}">
        <p14:creationId xmlns:p14="http://schemas.microsoft.com/office/powerpoint/2010/main" val="3894526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B304-5325-4BD5-A5D6-BC9F8FEE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570DA3-1500-4AEC-BFC0-1CC1B36DE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</a:t>
            </a:r>
          </a:p>
          <a:p>
            <a:r>
              <a:rPr lang="en-US" dirty="0"/>
              <a:t>First Lesson Divisions were distinct</a:t>
            </a:r>
          </a:p>
          <a:p>
            <a:pPr lvl="1"/>
            <a:r>
              <a:rPr lang="en-US" b="1" dirty="0"/>
              <a:t>Mt 5:1-16, Nature of Kingdom </a:t>
            </a:r>
            <a:r>
              <a:rPr lang="en-US" dirty="0"/>
              <a:t>Prospects </a:t>
            </a:r>
            <a:endParaRPr lang="en-US" b="1" dirty="0"/>
          </a:p>
          <a:p>
            <a:pPr lvl="2"/>
            <a:r>
              <a:rPr lang="en-US" dirty="0"/>
              <a:t>Those whom God Cherishes</a:t>
            </a:r>
            <a:endParaRPr lang="en-US" b="1" dirty="0"/>
          </a:p>
          <a:p>
            <a:pPr lvl="1"/>
            <a:r>
              <a:rPr lang="en-US" dirty="0"/>
              <a:t>Mt 5:17-48, (Miss) Application of the Law</a:t>
            </a:r>
          </a:p>
          <a:p>
            <a:pPr lvl="2"/>
            <a:r>
              <a:rPr lang="en-US" dirty="0"/>
              <a:t>You have heard it said - But I say unto you</a:t>
            </a:r>
          </a:p>
          <a:p>
            <a:pPr lvl="1"/>
            <a:r>
              <a:rPr lang="en-US" dirty="0"/>
              <a:t>Mt 6:1-18, Motives in Obeying the Law</a:t>
            </a:r>
          </a:p>
          <a:p>
            <a:pPr lvl="2"/>
            <a:r>
              <a:rPr lang="en-US" dirty="0"/>
              <a:t>To be seen of men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"/>
            <a:ext cx="86868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13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Lesson Divisions were distinct</a:t>
            </a:r>
          </a:p>
          <a:p>
            <a:pPr lvl="1"/>
            <a:r>
              <a:rPr lang="en-US" dirty="0"/>
              <a:t>The latter part of the sermon does not offer obvious divisions </a:t>
            </a:r>
          </a:p>
          <a:p>
            <a:pPr lvl="1"/>
            <a:r>
              <a:rPr lang="en-US" dirty="0"/>
              <a:t>More subjective from our perspective</a:t>
            </a:r>
          </a:p>
        </p:txBody>
      </p:sp>
    </p:spTree>
    <p:extLst>
      <p:ext uri="{BB962C8B-B14F-4D97-AF65-F5344CB8AC3E}">
        <p14:creationId xmlns:p14="http://schemas.microsoft.com/office/powerpoint/2010/main" val="2913724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6:19-7:12; Concluding Instructions</a:t>
            </a:r>
          </a:p>
          <a:p>
            <a:pPr lvl="1"/>
            <a:r>
              <a:rPr lang="en-US" dirty="0"/>
              <a:t>6:19-34, Amass not…</a:t>
            </a:r>
          </a:p>
          <a:p>
            <a:pPr lvl="2"/>
            <a:r>
              <a:rPr lang="en-US" dirty="0"/>
              <a:t>As the hypocrite</a:t>
            </a:r>
          </a:p>
          <a:p>
            <a:pPr lvl="2"/>
            <a:r>
              <a:rPr lang="en-US" dirty="0"/>
              <a:t>6:19-24, Putting Trust in Wealth </a:t>
            </a:r>
          </a:p>
          <a:p>
            <a:pPr lvl="2"/>
            <a:r>
              <a:rPr lang="en-US" dirty="0"/>
              <a:t>6:25-34, Put your trust in God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4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Mt 6:19-7:12; Concluding Instructions </a:t>
            </a:r>
          </a:p>
          <a:p>
            <a:pPr lvl="1"/>
            <a:r>
              <a:rPr lang="en-US" dirty="0"/>
              <a:t>7:1-5; Judge Not…</a:t>
            </a:r>
          </a:p>
          <a:p>
            <a:pPr lvl="2"/>
            <a:r>
              <a:rPr lang="en-US" dirty="0"/>
              <a:t>As the hypocrite</a:t>
            </a:r>
          </a:p>
          <a:p>
            <a:pPr lvl="2"/>
            <a:r>
              <a:rPr lang="en-US" dirty="0"/>
              <a:t>7:3-4, They Judge un-righteously </a:t>
            </a:r>
          </a:p>
          <a:p>
            <a:pPr lvl="3"/>
            <a:r>
              <a:rPr lang="en-US" dirty="0"/>
              <a:t>5:1-16, miss-judge those whom God cherishes</a:t>
            </a:r>
          </a:p>
          <a:p>
            <a:pPr lvl="3"/>
            <a:r>
              <a:rPr lang="en-US" dirty="0"/>
              <a:t>5:17-48, incorrectly apply the law</a:t>
            </a:r>
          </a:p>
          <a:p>
            <a:pPr lvl="3"/>
            <a:r>
              <a:rPr lang="en-US" dirty="0"/>
              <a:t>6:1-17, desire for glory</a:t>
            </a:r>
          </a:p>
          <a:p>
            <a:pPr lvl="3"/>
            <a:r>
              <a:rPr lang="en-US" dirty="0"/>
              <a:t>6:18-23, trust in riches</a:t>
            </a:r>
          </a:p>
          <a:p>
            <a:pPr lvl="2"/>
            <a:r>
              <a:rPr lang="en-US" dirty="0"/>
              <a:t>7:2, 5, You judge righteously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84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6:19-7:12; Concluding Instructions</a:t>
            </a:r>
          </a:p>
          <a:p>
            <a:pPr lvl="1"/>
            <a:r>
              <a:rPr lang="en-US" dirty="0"/>
              <a:t>7:6, Give not…</a:t>
            </a:r>
          </a:p>
          <a:p>
            <a:pPr lvl="2"/>
            <a:r>
              <a:rPr lang="en-US" dirty="0"/>
              <a:t>to the hypocrite…</a:t>
            </a:r>
          </a:p>
          <a:p>
            <a:pPr lvl="2"/>
            <a:r>
              <a:rPr lang="en-US" dirty="0"/>
              <a:t>Holy to dog’s – turn and bite/harm you</a:t>
            </a:r>
          </a:p>
          <a:p>
            <a:pPr lvl="2"/>
            <a:r>
              <a:rPr lang="en-US"/>
              <a:t>Pearl </a:t>
            </a:r>
            <a:r>
              <a:rPr lang="en-US" dirty="0"/>
              <a:t>to swine – trample under foot in mud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Sermon on the Mount</a:t>
            </a:r>
            <a:br>
              <a:rPr lang="en-US" dirty="0"/>
            </a:br>
            <a:r>
              <a:rPr lang="en-US" dirty="0"/>
              <a:t>A Spiritual Revolution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Mt 6:19-7:12; Concluding Instructions</a:t>
            </a:r>
          </a:p>
          <a:p>
            <a:pPr lvl="1"/>
            <a:r>
              <a:rPr lang="en-US" dirty="0"/>
              <a:t>7:7-11, God is a Merciful God</a:t>
            </a:r>
          </a:p>
          <a:p>
            <a:pPr lvl="2"/>
            <a:r>
              <a:rPr lang="en-US" dirty="0"/>
              <a:t>Vs. 11, how much more shall your Father which is in heaven give good things to them that ask him? </a:t>
            </a:r>
          </a:p>
          <a:p>
            <a:pPr lvl="3"/>
            <a:r>
              <a:rPr lang="en-US" dirty="0"/>
              <a:t>Ask and it will be given</a:t>
            </a:r>
          </a:p>
          <a:p>
            <a:pPr lvl="3"/>
            <a:r>
              <a:rPr lang="en-US" dirty="0"/>
              <a:t>seek and you will find</a:t>
            </a:r>
          </a:p>
          <a:p>
            <a:pPr lvl="3"/>
            <a:r>
              <a:rPr lang="en-US" dirty="0"/>
              <a:t>knock and “door” will be opened</a:t>
            </a:r>
          </a:p>
        </p:txBody>
      </p:sp>
    </p:spTree>
    <p:extLst>
      <p:ext uri="{BB962C8B-B14F-4D97-AF65-F5344CB8AC3E}">
        <p14:creationId xmlns:p14="http://schemas.microsoft.com/office/powerpoint/2010/main" val="176051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956</Words>
  <Application>Microsoft Office PowerPoint</Application>
  <PresentationFormat>On-screen Show (4:3)</PresentationFormat>
  <Paragraphs>152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Aharoni</vt:lpstr>
      <vt:lpstr>Arial</vt:lpstr>
      <vt:lpstr>Arial Black</vt:lpstr>
      <vt:lpstr>Calibri</vt:lpstr>
      <vt:lpstr>Elephant</vt:lpstr>
      <vt:lpstr>Wingdings</vt:lpstr>
      <vt:lpstr>Office Theme</vt:lpstr>
      <vt:lpstr>Sermon on the Mount A Spiritual Revolution</vt:lpstr>
      <vt:lpstr>Sermon on the Mount</vt:lpstr>
      <vt:lpstr>Sermon on the Mount</vt:lpstr>
      <vt:lpstr>Sermon on the Mount</vt:lpstr>
      <vt:lpstr>Sermon on the Mount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  <vt:lpstr>Sermon on the Mount A Spiritual Revolution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Churches</dc:title>
  <dc:creator>Ross Ward</dc:creator>
  <cp:lastModifiedBy>Ross Ward</cp:lastModifiedBy>
  <cp:revision>214</cp:revision>
  <cp:lastPrinted>2019-11-10T15:18:44Z</cp:lastPrinted>
  <dcterms:created xsi:type="dcterms:W3CDTF">2011-05-04T14:28:05Z</dcterms:created>
  <dcterms:modified xsi:type="dcterms:W3CDTF">2019-11-10T21:05:56Z</dcterms:modified>
</cp:coreProperties>
</file>