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4"/>
  </p:notesMasterIdLst>
  <p:handoutMasterIdLst>
    <p:handoutMasterId r:id="rId15"/>
  </p:handoutMasterIdLst>
  <p:sldIdLst>
    <p:sldId id="283" r:id="rId2"/>
    <p:sldId id="312" r:id="rId3"/>
    <p:sldId id="321" r:id="rId4"/>
    <p:sldId id="322" r:id="rId5"/>
    <p:sldId id="314" r:id="rId6"/>
    <p:sldId id="315" r:id="rId7"/>
    <p:sldId id="316" r:id="rId8"/>
    <p:sldId id="317" r:id="rId9"/>
    <p:sldId id="318" r:id="rId10"/>
    <p:sldId id="323" r:id="rId11"/>
    <p:sldId id="320" r:id="rId12"/>
    <p:sldId id="319" r:id="rId13"/>
  </p:sldIdLst>
  <p:sldSz cx="9144000" cy="6858000" type="screen4x3"/>
  <p:notesSz cx="9388475" cy="7102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4" autoAdjust="0"/>
    <p:restoredTop sz="92571" autoAdjust="0"/>
  </p:normalViewPr>
  <p:slideViewPr>
    <p:cSldViewPr>
      <p:cViewPr varScale="1">
        <p:scale>
          <a:sx n="84" d="100"/>
          <a:sy n="84" d="100"/>
        </p:scale>
        <p:origin x="4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1797" y="3373676"/>
            <a:ext cx="6884882" cy="319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with Jesus we want to understand who our God is;  his nature, is works, these things define who he is.  We worship him and understanding this is critical to our worship</a:t>
            </a:r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/>
              <a:t>If God was willing to offer up his son, there is nothing we need that can exceed that cost!</a:t>
            </a:r>
          </a:p>
          <a:p>
            <a:pPr defTabSz="942289">
              <a:defRPr/>
            </a:pPr>
            <a:r>
              <a:rPr lang="en-US" dirty="0"/>
              <a:t>He is our father; family member; you have no sway with God against his children</a:t>
            </a:r>
          </a:p>
          <a:p>
            <a:pPr defTabSz="942289">
              <a:defRPr/>
            </a:pPr>
            <a:r>
              <a:rPr lang="en-US" dirty="0"/>
              <a:t>Check Mate or nah </a:t>
            </a:r>
            <a:r>
              <a:rPr lang="en-US" dirty="0" err="1"/>
              <a:t>nah</a:t>
            </a:r>
            <a:r>
              <a:rPr lang="en-US" dirty="0"/>
              <a:t> </a:t>
            </a:r>
            <a:r>
              <a:rPr lang="en-US" dirty="0" err="1"/>
              <a:t>nah</a:t>
            </a:r>
            <a:r>
              <a:rPr lang="en-US" dirty="0"/>
              <a:t> </a:t>
            </a:r>
            <a:r>
              <a:rPr lang="en-US" dirty="0" err="1"/>
              <a:t>nah</a:t>
            </a:r>
            <a:r>
              <a:rPr lang="en-US" dirty="0"/>
              <a:t> </a:t>
            </a:r>
            <a:r>
              <a:rPr lang="en-US" dirty="0" err="1"/>
              <a:t>nah</a:t>
            </a:r>
            <a:r>
              <a:rPr lang="en-US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39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Rebuttal: God justifies</a:t>
            </a:r>
          </a:p>
          <a:p>
            <a:r>
              <a:rPr lang="en-US" dirty="0"/>
              <a:t>It does not matter who accuses you!!</a:t>
            </a:r>
          </a:p>
          <a:p>
            <a:r>
              <a:rPr lang="en-US" dirty="0"/>
              <a:t>We “know” the judge and are known of him</a:t>
            </a:r>
          </a:p>
          <a:p>
            <a:r>
              <a:rPr lang="en-US" dirty="0"/>
              <a:t>Accuse - Kata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09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/>
              <a:t>We “know” the judge and are known of him</a:t>
            </a:r>
          </a:p>
          <a:p>
            <a:pPr defTabSz="942289">
              <a:defRPr/>
            </a:pPr>
            <a:r>
              <a:rPr lang="en-US" dirty="0"/>
              <a:t>Jesus advocates for us; </a:t>
            </a:r>
          </a:p>
          <a:p>
            <a:pPr defTabSz="942289">
              <a:defRPr/>
            </a:pPr>
            <a:r>
              <a:rPr lang="en-US" dirty="0"/>
              <a:t>Our adversary(</a:t>
            </a:r>
            <a:r>
              <a:rPr lang="en-US" dirty="0" err="1"/>
              <a:t>ies</a:t>
            </a:r>
            <a:r>
              <a:rPr lang="en-US" dirty="0"/>
              <a:t>) should not hold any sway in our lives; we are untouchable!!</a:t>
            </a:r>
          </a:p>
          <a:p>
            <a:pPr defTabSz="942289">
              <a:defRPr/>
            </a:pPr>
            <a:r>
              <a:rPr lang="en-US" dirty="0"/>
              <a:t>Condemn - kata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41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Divorce us from love of God &amp; Christ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84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23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Kata – down</a:t>
            </a:r>
          </a:p>
          <a:p>
            <a:r>
              <a:rPr lang="en-US" dirty="0"/>
              <a:t>Accusation</a:t>
            </a:r>
          </a:p>
          <a:p>
            <a:r>
              <a:rPr lang="en-US" dirty="0"/>
              <a:t>Condemn</a:t>
            </a:r>
          </a:p>
          <a:p>
            <a:r>
              <a:rPr lang="en-US" dirty="0"/>
              <a:t>Judge</a:t>
            </a:r>
          </a:p>
          <a:p>
            <a:r>
              <a:rPr lang="en-US" dirty="0"/>
              <a:t>persecute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73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&amp; Jesus are greater than our adversaries!!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37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/>
              <a:t>We will suffer but do not let it conquer 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8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5038" y="1524000"/>
            <a:ext cx="7543800" cy="822961"/>
          </a:xfrm>
        </p:spPr>
        <p:txBody>
          <a:bodyPr anchor="t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313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609600" y="2133600"/>
            <a:ext cx="8534400" cy="4724401"/>
          </a:xfrm>
          <a:prstGeom prst="round2DiagRect">
            <a:avLst>
              <a:gd name="adj1" fmla="val 2068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438400"/>
            <a:ext cx="7543801" cy="34306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57200" y="2057400"/>
            <a:ext cx="4038600" cy="4800599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4775907" y="2053207"/>
            <a:ext cx="4038600" cy="4800598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0560" y="152400"/>
            <a:ext cx="7543800" cy="932596"/>
          </a:xfrm>
        </p:spPr>
        <p:txBody>
          <a:bodyPr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2053207"/>
            <a:ext cx="3703320" cy="48047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0" y="2057400"/>
            <a:ext cx="3703320" cy="47964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E241A7F-4806-48A5-B05C-D1D18C0AE99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4840" y="1295400"/>
            <a:ext cx="7909560" cy="736282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4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609600" y="2582334"/>
            <a:ext cx="4038600" cy="420366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4928307" y="2582334"/>
            <a:ext cx="4038600" cy="4199466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9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8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4359"/>
            <a:ext cx="2913900" cy="2286000"/>
          </a:xfrm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959" y="533400"/>
            <a:ext cx="5742841" cy="6172200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44488" indent="-344488">
              <a:buClrTx/>
              <a:buSzPct val="75000"/>
              <a:buFont typeface="Wingdings" panose="05000000000000000000" pitchFamily="2" charset="2"/>
              <a:buChar char="v"/>
              <a:defRPr sz="3600" b="0">
                <a:solidFill>
                  <a:schemeClr val="tx1"/>
                </a:solidFill>
              </a:defRPr>
            </a:lvl2pPr>
            <a:lvl3pPr marL="687388" indent="-352425">
              <a:buClrTx/>
              <a:buSzPct val="85000"/>
              <a:buFont typeface="Wingdings" panose="05000000000000000000" pitchFamily="2" charset="2"/>
              <a:buChar char="Ø"/>
              <a:defRPr sz="3200" b="0">
                <a:solidFill>
                  <a:schemeClr val="tx1"/>
                </a:solidFill>
              </a:defRPr>
            </a:lvl3pPr>
            <a:lvl4pPr marL="1028700" indent="-349250">
              <a:buClrTx/>
              <a:buSzPct val="65000"/>
              <a:buFont typeface="Wingdings" panose="05000000000000000000" pitchFamily="2" charset="2"/>
              <a:buChar char="q"/>
              <a:defRPr sz="2800" b="0">
                <a:solidFill>
                  <a:schemeClr val="tx1"/>
                </a:solidFill>
              </a:defRPr>
            </a:lvl4pPr>
            <a:lvl5pPr marL="1319213" indent="-182563">
              <a:defRPr sz="24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3474718"/>
            <a:ext cx="2839553" cy="2830486"/>
          </a:xfrm>
        </p:spPr>
        <p:txBody>
          <a:bodyPr lIns="91440" rIns="9144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4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533400" y="1"/>
            <a:ext cx="8077200" cy="1131406"/>
          </a:xfrm>
          <a:prstGeom prst="round2DiagRect">
            <a:avLst>
              <a:gd name="adj1" fmla="val 40044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76200"/>
            <a:ext cx="7543800" cy="10450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470578"/>
            <a:ext cx="7543801" cy="43985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219200"/>
            <a:ext cx="7475220" cy="0"/>
          </a:xfrm>
          <a:prstGeom prst="line">
            <a:avLst/>
          </a:prstGeom>
          <a:ln w="889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44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Rom 8:1, 12-18, 31-37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Knowing God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Summary of Passage:</a:t>
            </a:r>
          </a:p>
          <a:p>
            <a:r>
              <a:rPr lang="en-US" dirty="0"/>
              <a:t>Kata (Greek) – down</a:t>
            </a:r>
          </a:p>
          <a:p>
            <a:pPr lvl="1"/>
            <a:r>
              <a:rPr lang="en-US" dirty="0"/>
              <a:t>Accuse</a:t>
            </a:r>
          </a:p>
          <a:p>
            <a:pPr lvl="1"/>
            <a:r>
              <a:rPr lang="en-US" dirty="0"/>
              <a:t>Condemn/Judge</a:t>
            </a:r>
          </a:p>
          <a:p>
            <a:pPr lvl="1"/>
            <a:r>
              <a:rPr lang="en-US" dirty="0"/>
              <a:t>Persecute</a:t>
            </a:r>
          </a:p>
          <a:p>
            <a:pPr lvl="1"/>
            <a:r>
              <a:rPr lang="en-US" dirty="0"/>
              <a:t>Powers of darkness</a:t>
            </a:r>
          </a:p>
          <a:p>
            <a:pPr lvl="1"/>
            <a:r>
              <a:rPr lang="en-US" dirty="0"/>
              <a:t>More than Conquerors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1945721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There is Victory in Choosing God!</a:t>
            </a:r>
          </a:p>
          <a:p>
            <a:pPr lvl="2"/>
            <a:r>
              <a:rPr lang="en-US" dirty="0"/>
              <a:t>Be His Child (Heir)</a:t>
            </a:r>
          </a:p>
          <a:p>
            <a:pPr lvl="3"/>
            <a:r>
              <a:rPr lang="en-US" dirty="0"/>
              <a:t>Live by the Spirit not the Flesh</a:t>
            </a:r>
          </a:p>
          <a:p>
            <a:pPr lvl="2"/>
            <a:r>
              <a:rPr lang="en-US" dirty="0"/>
              <a:t>God Justifies Us</a:t>
            </a:r>
          </a:p>
          <a:p>
            <a:pPr lvl="3"/>
            <a:r>
              <a:rPr lang="en-US" dirty="0"/>
              <a:t>Pardon’s our sin</a:t>
            </a:r>
          </a:p>
          <a:p>
            <a:pPr lvl="2"/>
            <a:r>
              <a:rPr lang="en-US" dirty="0"/>
              <a:t>Jesus is our Mediator</a:t>
            </a:r>
          </a:p>
          <a:p>
            <a:pPr lvl="3"/>
            <a:r>
              <a:rPr lang="en-US" dirty="0"/>
              <a:t>Advocates for Us</a:t>
            </a:r>
          </a:p>
          <a:p>
            <a:pPr lvl="1"/>
            <a:r>
              <a:rPr lang="en-US" dirty="0"/>
              <a:t>More than Conquerors</a:t>
            </a:r>
          </a:p>
          <a:p>
            <a:pPr lvl="2"/>
            <a:r>
              <a:rPr lang="en-US" dirty="0"/>
              <a:t>Not a little, not barely</a:t>
            </a:r>
          </a:p>
          <a:p>
            <a:pPr lvl="2"/>
            <a:r>
              <a:rPr lang="en-US" dirty="0"/>
              <a:t>Great, Overwhelming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4545168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Trials will come</a:t>
            </a:r>
          </a:p>
          <a:p>
            <a:pPr lvl="2"/>
            <a:r>
              <a:rPr lang="en-US" dirty="0"/>
              <a:t>We will be afflicted!</a:t>
            </a:r>
          </a:p>
          <a:p>
            <a:pPr lvl="2"/>
            <a:r>
              <a:rPr lang="en-US" dirty="0"/>
              <a:t>The Christian Cry of Victory</a:t>
            </a:r>
          </a:p>
          <a:p>
            <a:pPr lvl="3"/>
            <a:r>
              <a:rPr lang="en-US" dirty="0"/>
              <a:t>God is on Our Side</a:t>
            </a:r>
          </a:p>
          <a:p>
            <a:pPr lvl="3"/>
            <a:r>
              <a:rPr lang="en-US" dirty="0"/>
              <a:t>More than Conquerors</a:t>
            </a:r>
          </a:p>
          <a:p>
            <a:pPr lvl="1"/>
            <a:r>
              <a:rPr lang="en-US" dirty="0"/>
              <a:t>God &amp; Jesus Wins!</a:t>
            </a:r>
          </a:p>
          <a:p>
            <a:pPr lvl="2"/>
            <a:r>
              <a:rPr lang="en-US" dirty="0"/>
              <a:t>Allies of the Christian!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3229761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Condemnation, Rom 8:1</a:t>
            </a:r>
          </a:p>
          <a:p>
            <a:pPr lvl="1"/>
            <a:r>
              <a:rPr lang="en-US" dirty="0"/>
              <a:t>Condemnation</a:t>
            </a:r>
          </a:p>
          <a:p>
            <a:pPr lvl="2"/>
            <a:r>
              <a:rPr lang="en-US" dirty="0"/>
              <a:t>Strong’s, adverse sentence</a:t>
            </a:r>
          </a:p>
          <a:p>
            <a:pPr lvl="2"/>
            <a:r>
              <a:rPr lang="en-US" dirty="0"/>
              <a:t>Thayer, damnatory sentence</a:t>
            </a:r>
          </a:p>
          <a:p>
            <a:pPr lvl="2"/>
            <a:r>
              <a:rPr lang="en-US" dirty="0"/>
              <a:t>Greek “kata” –down </a:t>
            </a:r>
          </a:p>
          <a:p>
            <a:pPr lvl="3"/>
            <a:r>
              <a:rPr lang="en-US" dirty="0"/>
              <a:t>Judge against/down</a:t>
            </a:r>
          </a:p>
          <a:p>
            <a:pPr lvl="1"/>
            <a:r>
              <a:rPr lang="en-US" dirty="0"/>
              <a:t>No Adverse Sentence</a:t>
            </a:r>
          </a:p>
          <a:p>
            <a:pPr lvl="2"/>
            <a:r>
              <a:rPr lang="en-US" dirty="0"/>
              <a:t>In Christ</a:t>
            </a:r>
          </a:p>
          <a:p>
            <a:pPr lvl="3"/>
            <a:r>
              <a:rPr lang="en-US" dirty="0"/>
              <a:t>Walk after the Spirit</a:t>
            </a:r>
          </a:p>
          <a:p>
            <a:pPr lvl="3"/>
            <a:r>
              <a:rPr lang="en-US" dirty="0"/>
              <a:t>Do not walk after the Flesh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3387024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Suffer, Rom 8:12-15</a:t>
            </a:r>
          </a:p>
          <a:p>
            <a:pPr lvl="1"/>
            <a:r>
              <a:rPr lang="en-US" dirty="0"/>
              <a:t>Like Christ </a:t>
            </a:r>
          </a:p>
          <a:p>
            <a:pPr lvl="1"/>
            <a:r>
              <a:rPr lang="en-US" dirty="0"/>
              <a:t>Rebuttal: We Have Hope</a:t>
            </a:r>
          </a:p>
          <a:p>
            <a:pPr lvl="2"/>
            <a:r>
              <a:rPr lang="en-US" dirty="0"/>
              <a:t>be glorified together with Christ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6408820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Suffer, Rom 8:12-15</a:t>
            </a:r>
          </a:p>
          <a:p>
            <a:pPr lvl="1"/>
            <a:r>
              <a:rPr lang="en-US" dirty="0"/>
              <a:t>Like Christ </a:t>
            </a:r>
          </a:p>
          <a:p>
            <a:pPr lvl="1"/>
            <a:r>
              <a:rPr lang="en-US" dirty="0"/>
              <a:t>Rebuttal: We Have Hope</a:t>
            </a:r>
          </a:p>
          <a:p>
            <a:pPr lvl="1"/>
            <a:r>
              <a:rPr lang="en-US" dirty="0"/>
              <a:t>We are Debtors</a:t>
            </a:r>
          </a:p>
          <a:p>
            <a:pPr lvl="2"/>
            <a:r>
              <a:rPr lang="en-US" dirty="0"/>
              <a:t>Adopted – Heirs</a:t>
            </a:r>
          </a:p>
          <a:p>
            <a:pPr lvl="2"/>
            <a:r>
              <a:rPr lang="en-US" dirty="0"/>
              <a:t>To Live to the Spirit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291211545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Can Put Down an Heir?</a:t>
            </a:r>
          </a:p>
          <a:p>
            <a:pPr lvl="1"/>
            <a:r>
              <a:rPr lang="en-US" dirty="0"/>
              <a:t>God is For Us, Rom 8:31-32</a:t>
            </a:r>
          </a:p>
          <a:p>
            <a:pPr lvl="2"/>
            <a:r>
              <a:rPr lang="en-US" dirty="0"/>
              <a:t>Against – Down/For – Over</a:t>
            </a:r>
          </a:p>
          <a:p>
            <a:pPr lvl="2"/>
            <a:r>
              <a:rPr lang="en-US" dirty="0"/>
              <a:t>Satan is our adversary</a:t>
            </a:r>
          </a:p>
          <a:p>
            <a:pPr lvl="2"/>
            <a:r>
              <a:rPr lang="en-US" dirty="0"/>
              <a:t>Persecutors of Christians</a:t>
            </a:r>
          </a:p>
          <a:p>
            <a:pPr lvl="1"/>
            <a:r>
              <a:rPr lang="en-US" dirty="0"/>
              <a:t>Rebuttal: Mercy Evidenced by God’s Gift</a:t>
            </a:r>
          </a:p>
          <a:p>
            <a:pPr lvl="2"/>
            <a:r>
              <a:rPr lang="en-US" dirty="0"/>
              <a:t>His Son!</a:t>
            </a:r>
          </a:p>
          <a:p>
            <a:pPr lvl="2"/>
            <a:r>
              <a:rPr lang="en-US" dirty="0"/>
              <a:t>There is no greater gift he could bestow</a:t>
            </a:r>
          </a:p>
          <a:p>
            <a:pPr lvl="2"/>
            <a:r>
              <a:rPr lang="en-US" dirty="0"/>
              <a:t>Therefore: there is nothing he would withhold to help 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1" y="3474718"/>
            <a:ext cx="2963759" cy="2830486"/>
          </a:xfrm>
        </p:spPr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27993735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Shall Accuse Us?</a:t>
            </a:r>
          </a:p>
          <a:p>
            <a:pPr lvl="1"/>
            <a:r>
              <a:rPr lang="en-US" dirty="0"/>
              <a:t>Rom 8:33, Who shall lay anything to the charge of God’s elect</a:t>
            </a:r>
          </a:p>
          <a:p>
            <a:pPr lvl="1"/>
            <a:r>
              <a:rPr lang="en-US" dirty="0"/>
              <a:t>Rebuttal: God will justify us</a:t>
            </a:r>
          </a:p>
          <a:p>
            <a:pPr lvl="2"/>
            <a:r>
              <a:rPr lang="en-US" dirty="0"/>
              <a:t>God’s power to justify is greater than any adversary </a:t>
            </a:r>
          </a:p>
          <a:p>
            <a:pPr lvl="2"/>
            <a:r>
              <a:rPr lang="en-US" dirty="0"/>
              <a:t>He has the power of Pardon</a:t>
            </a:r>
          </a:p>
          <a:p>
            <a:pPr lvl="2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1" y="3474718"/>
            <a:ext cx="2963759" cy="2830486"/>
          </a:xfrm>
        </p:spPr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2231558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Condemn Us?</a:t>
            </a:r>
          </a:p>
          <a:p>
            <a:pPr lvl="1"/>
            <a:r>
              <a:rPr lang="en-US" dirty="0"/>
              <a:t>Rom 8:34, Who is he that condemns?</a:t>
            </a:r>
          </a:p>
          <a:p>
            <a:pPr lvl="1"/>
            <a:r>
              <a:rPr lang="en-US" dirty="0"/>
              <a:t>Rebuttal: Christ who makes Intercession</a:t>
            </a:r>
          </a:p>
          <a:p>
            <a:pPr lvl="2"/>
            <a:r>
              <a:rPr lang="en-US" dirty="0"/>
              <a:t>Jesus is our Mediator</a:t>
            </a:r>
          </a:p>
          <a:p>
            <a:pPr lvl="2"/>
            <a:r>
              <a:rPr lang="en-US" dirty="0"/>
              <a:t>Jesus our Advocate  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8175345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Shall Separate Us From the Love of Christ/God? Rom 8:35-39</a:t>
            </a:r>
          </a:p>
          <a:p>
            <a:pPr lvl="1"/>
            <a:r>
              <a:rPr lang="en-US" dirty="0"/>
              <a:t>Tribulation, or distress, or persecution, or famine, or nakedness, or peril, or sword</a:t>
            </a:r>
          </a:p>
          <a:p>
            <a:pPr lvl="1"/>
            <a:r>
              <a:rPr lang="en-US" dirty="0"/>
              <a:t>Death, nor life, nor angels, nor principalities, nor powers, nor things present, nor things to come, Nor height, nor depth, nor any other creature</a:t>
            </a:r>
          </a:p>
          <a:p>
            <a:pPr lvl="1"/>
            <a:r>
              <a:rPr lang="en-US" dirty="0"/>
              <a:t>Rebuttal: We Are More Than Conquerors </a:t>
            </a:r>
          </a:p>
          <a:p>
            <a:pPr lvl="2"/>
            <a:r>
              <a:rPr lang="en-US" dirty="0"/>
              <a:t>Exceedingly Great Victory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1" y="3474718"/>
            <a:ext cx="2963759" cy="2830486"/>
          </a:xfrm>
        </p:spPr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1098192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</a:t>
            </a:r>
            <a:br>
              <a:rPr lang="en-US" dirty="0"/>
            </a:br>
            <a:r>
              <a:rPr lang="en-US" dirty="0"/>
              <a:t>Our 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Summary of Passage:</a:t>
            </a:r>
          </a:p>
          <a:p>
            <a:pPr lvl="1"/>
            <a:r>
              <a:rPr lang="en-US" dirty="0"/>
              <a:t>Rom 8:1, There is none capable of putting down </a:t>
            </a:r>
          </a:p>
          <a:p>
            <a:pPr lvl="2"/>
            <a:r>
              <a:rPr lang="en-US" dirty="0"/>
              <a:t>Those who are in Christ Jesus</a:t>
            </a:r>
          </a:p>
          <a:p>
            <a:pPr lvl="2"/>
            <a:r>
              <a:rPr lang="en-US" dirty="0"/>
              <a:t>Those who Walk after the Spirit </a:t>
            </a:r>
          </a:p>
          <a:p>
            <a:pPr lvl="1"/>
            <a:r>
              <a:rPr lang="en-US" dirty="0"/>
              <a:t>Rom 8:31, What do we say to these things?</a:t>
            </a:r>
          </a:p>
          <a:p>
            <a:pPr lvl="1"/>
            <a:r>
              <a:rPr lang="en-US" dirty="0"/>
              <a:t>Rebuttal: Rom 8:37, we are more than conquerors through him that loved us.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Assurance Life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24062987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2963</TotalTime>
  <Words>732</Words>
  <Application>Microsoft Office PowerPoint</Application>
  <PresentationFormat>On-screen Show (4:3)</PresentationFormat>
  <Paragraphs>129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Retrospect</vt:lpstr>
      <vt:lpstr>Knowing God Our Ally</vt:lpstr>
      <vt:lpstr>God  Our Ally</vt:lpstr>
      <vt:lpstr>God  Our Ally</vt:lpstr>
      <vt:lpstr>God  Our Ally</vt:lpstr>
      <vt:lpstr>God  Our Ally</vt:lpstr>
      <vt:lpstr>God  Our Ally</vt:lpstr>
      <vt:lpstr>God  Our Ally</vt:lpstr>
      <vt:lpstr>God  Our Ally</vt:lpstr>
      <vt:lpstr>God  Our Ally</vt:lpstr>
      <vt:lpstr>God  Our Ally</vt:lpstr>
      <vt:lpstr>God  Our Ally</vt:lpstr>
      <vt:lpstr>God  Our Ally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321</cp:revision>
  <cp:lastPrinted>2019-12-08T15:01:03Z</cp:lastPrinted>
  <dcterms:created xsi:type="dcterms:W3CDTF">1998-07-07T15:18:40Z</dcterms:created>
  <dcterms:modified xsi:type="dcterms:W3CDTF">2019-12-08T16:16:39Z</dcterms:modified>
</cp:coreProperties>
</file>