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sldIdLst>
    <p:sldId id="256" r:id="rId2"/>
    <p:sldId id="269" r:id="rId3"/>
    <p:sldId id="263" r:id="rId4"/>
    <p:sldId id="261" r:id="rId5"/>
    <p:sldId id="270" r:id="rId6"/>
    <p:sldId id="262" r:id="rId7"/>
    <p:sldId id="271" r:id="rId8"/>
    <p:sldId id="272" r:id="rId9"/>
    <p:sldId id="273" r:id="rId10"/>
    <p:sldId id="264" r:id="rId11"/>
    <p:sldId id="274" r:id="rId12"/>
    <p:sldId id="267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34" autoAdjust="0"/>
  </p:normalViewPr>
  <p:slideViewPr>
    <p:cSldViewPr>
      <p:cViewPr varScale="1">
        <p:scale>
          <a:sx n="78" d="100"/>
          <a:sy n="78" d="100"/>
        </p:scale>
        <p:origin x="168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8BAD25-6F4A-4D17-BCA0-B26B1410ED11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91A9F6-3DA7-4E13-B51C-5D59D5082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19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Children’s son: if a brother, sister, or sinners is in the way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1A9F6-3DA7-4E13-B51C-5D59D5082AC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288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Without Love; worthless </a:t>
            </a:r>
          </a:p>
          <a:p>
            <a:r>
              <a:rPr lang="en-US" dirty="0"/>
              <a:t>Our works</a:t>
            </a:r>
          </a:p>
          <a:p>
            <a:r>
              <a:rPr lang="en-US" dirty="0"/>
              <a:t>Our </a:t>
            </a:r>
            <a:r>
              <a:rPr lang="en-US" dirty="0" err="1"/>
              <a:t>motivces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1A9F6-3DA7-4E13-B51C-5D59D5082AC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427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Address support for sports team; support vs. loyalty</a:t>
            </a:r>
          </a:p>
          <a:p>
            <a:r>
              <a:rPr lang="en-US" dirty="0"/>
              <a:t>Address rolls; criticism; hypercritical, Monday morning quarterbacking; vs. support and even loyalty </a:t>
            </a:r>
          </a:p>
          <a:p>
            <a:r>
              <a:rPr lang="en-US" dirty="0"/>
              <a:t>Cover more in lesson on murmuring and complaining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1A9F6-3DA7-4E13-B51C-5D59D5082AC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448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Lifting one another up, inspiring </a:t>
            </a:r>
            <a:r>
              <a:rPr lang="en-US"/>
              <a:t>one another, </a:t>
            </a:r>
            <a:r>
              <a:rPr lang="en-US" dirty="0"/>
              <a:t>encouraging; putting others needs first</a:t>
            </a:r>
          </a:p>
          <a:p>
            <a:r>
              <a:rPr lang="en-US" dirty="0"/>
              <a:t>Not the competitive spirit of the world; Not beating each other up; or trying to outdo another </a:t>
            </a:r>
          </a:p>
          <a:p>
            <a:r>
              <a:rPr lang="en-US" dirty="0"/>
              <a:t>Provokes and encourages growth of the Christian; otherwise it is death and destruction; more in lesson on murmuring and complaining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1A9F6-3DA7-4E13-B51C-5D59D5082AC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281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1A9F6-3DA7-4E13-B51C-5D59D5082AC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635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9D0D-F4A6-4E82-847A-4ADB78DBE494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CF18A540-D4C3-4404-B766-FF82EB74B0A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8112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9D0D-F4A6-4E82-847A-4ADB78DBE494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A540-D4C3-4404-B766-FF82EB74B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18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9D0D-F4A6-4E82-847A-4ADB78DBE494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A540-D4C3-4404-B766-FF82EB74B0A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79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BB5FFF8-037D-4995-BA7D-8A9242234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841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15">
            <a:extLst>
              <a:ext uri="{FF2B5EF4-FFF2-40B4-BE49-F238E27FC236}">
                <a16:creationId xmlns:a16="http://schemas.microsoft.com/office/drawing/2014/main" id="{9D48180E-27BC-4034-96E7-FF5466F20A6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62000" y="1417638"/>
            <a:ext cx="7848600" cy="4525962"/>
          </a:xfrm>
          <a:prstGeom prst="roundRect">
            <a:avLst>
              <a:gd name="adj" fmla="val 10278"/>
            </a:avLst>
          </a:prstGeom>
          <a:solidFill>
            <a:srgbClr val="FFFFFF">
              <a:alpha val="81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52400"/>
            <a:ext cx="6571343" cy="1049235"/>
          </a:xfrm>
        </p:spPr>
        <p:txBody>
          <a:bodyPr anchor="ctr">
            <a:noAutofit/>
          </a:bodyPr>
          <a:lstStyle>
            <a:lvl1pPr algn="ctr">
              <a:defRPr sz="4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17639"/>
            <a:ext cx="7848600" cy="4048708"/>
          </a:xfrm>
        </p:spPr>
        <p:txBody>
          <a:bodyPr anchor="t"/>
          <a:lstStyle>
            <a:lvl1pPr marL="457200" indent="-457200">
              <a:buSzPct val="85000"/>
              <a:buFont typeface="Wingdings" panose="05000000000000000000" pitchFamily="2" charset="2"/>
              <a:buChar char="v"/>
              <a:defRPr sz="3200" b="1"/>
            </a:lvl1pPr>
            <a:lvl2pPr marL="914400" indent="-457200">
              <a:buSzPct val="85000"/>
              <a:buFont typeface="Wingdings" panose="05000000000000000000" pitchFamily="2" charset="2"/>
              <a:buChar char="q"/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295400"/>
            <a:ext cx="6571343" cy="0"/>
          </a:xfrm>
          <a:prstGeom prst="line">
            <a:avLst/>
          </a:prstGeom>
          <a:ln w="762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8909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9D0D-F4A6-4E82-847A-4ADB78DBE494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A540-D4C3-4404-B766-FF82EB74B0A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6044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9D0D-F4A6-4E82-847A-4ADB78DBE494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A540-D4C3-4404-B766-FF82EB74B0A4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6261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9D0D-F4A6-4E82-847A-4ADB78DBE494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A540-D4C3-4404-B766-FF82EB74B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106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606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003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3276600" cy="2247117"/>
          </a:xfrm>
        </p:spPr>
        <p:txBody>
          <a:bodyPr wrap="square" anchor="b">
            <a:normAutofit/>
          </a:bodyPr>
          <a:lstStyle>
            <a:lvl1pPr algn="ctr">
              <a:defRPr sz="3200" b="0"/>
            </a:lvl1pPr>
          </a:lstStyle>
          <a:p>
            <a:r>
              <a:rPr lang="en-US" dirty="0"/>
              <a:t>Click to edit Master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304825"/>
            <a:ext cx="5638800" cy="5791175"/>
          </a:xfrm>
        </p:spPr>
        <p:txBody>
          <a:bodyPr anchor="t"/>
          <a:lstStyle>
            <a:lvl1pPr marL="457200" indent="-457200">
              <a:buSzPct val="85000"/>
              <a:buFont typeface="Wingdings" panose="05000000000000000000" pitchFamily="2" charset="2"/>
              <a:buChar char="v"/>
              <a:defRPr sz="3600" b="0"/>
            </a:lvl1pPr>
            <a:lvl2pPr marL="914400" indent="-457200">
              <a:buSzPct val="85000"/>
              <a:buFont typeface="Wingdings" panose="05000000000000000000" pitchFamily="2" charset="2"/>
              <a:buChar char="Ø"/>
              <a:defRPr sz="3200"/>
            </a:lvl2pPr>
            <a:lvl3pPr marL="1257300" indent="-342900">
              <a:buFont typeface="Courier New" panose="02070309020205020404" pitchFamily="49" charset="0"/>
              <a:buChar char="o"/>
              <a:defRPr sz="28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" y="2401084"/>
            <a:ext cx="3276600" cy="3052589"/>
          </a:xfrm>
        </p:spPr>
        <p:txBody>
          <a:bodyPr anchor="ctr">
            <a:normAutofit/>
          </a:bodyPr>
          <a:lstStyle>
            <a:lvl1pPr marL="0" indent="0" algn="ctr">
              <a:buNone/>
              <a:defRPr sz="3600" b="1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>
            <a:cxnSpLocks/>
          </p:cNvCxnSpPr>
          <p:nvPr/>
        </p:nvCxnSpPr>
        <p:spPr>
          <a:xfrm>
            <a:off x="76200" y="2362200"/>
            <a:ext cx="32977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B9BB0B2-9D46-478B-8106-48F85D8C394E}"/>
              </a:ext>
            </a:extLst>
          </p:cNvPr>
          <p:cNvCxnSpPr>
            <a:cxnSpLocks/>
          </p:cNvCxnSpPr>
          <p:nvPr userDrawn="1"/>
        </p:nvCxnSpPr>
        <p:spPr>
          <a:xfrm>
            <a:off x="3352800" y="0"/>
            <a:ext cx="21176" cy="609600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086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F6C39D0D-F4A6-4E82-847A-4ADB78DBE494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A540-D4C3-4404-B766-FF82EB74B0A4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436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39D0D-F4A6-4E82-847A-4ADB78DBE494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F18A540-D4C3-4404-B766-FF82EB74B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393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4953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128BC-EFD9-41B4-B513-7B50904F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Encourage One Another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7A65E7-A31B-4390-BB98-62D467A19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Defining: </a:t>
            </a:r>
          </a:p>
          <a:p>
            <a:pPr lvl="1"/>
            <a:r>
              <a:rPr lang="en-US" dirty="0"/>
              <a:t>Invite, beseech, encourage, comforting, strengthening, entreating</a:t>
            </a:r>
          </a:p>
          <a:p>
            <a:r>
              <a:rPr lang="en-US" dirty="0"/>
              <a:t>Jas 5:13-16, Sick and weak</a:t>
            </a:r>
          </a:p>
          <a:p>
            <a:pPr lvl="1"/>
            <a:r>
              <a:rPr lang="en-US" dirty="0"/>
              <a:t>Gal 6:1, Fallen</a:t>
            </a:r>
          </a:p>
          <a:p>
            <a:r>
              <a:rPr lang="en-US" dirty="0"/>
              <a:t>Gal 6:2, carry others burdens</a:t>
            </a:r>
          </a:p>
          <a:p>
            <a:r>
              <a:rPr lang="en-US" dirty="0"/>
              <a:t>Gal 6:6, Teachers</a:t>
            </a:r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F66B2B-D1B1-41C0-AE04-E4DE4B274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Exhort </a:t>
            </a:r>
          </a:p>
          <a:p>
            <a:r>
              <a:rPr lang="en-US" dirty="0"/>
              <a:t>One Another</a:t>
            </a:r>
          </a:p>
        </p:txBody>
      </p:sp>
    </p:spTree>
    <p:extLst>
      <p:ext uri="{BB962C8B-B14F-4D97-AF65-F5344CB8AC3E}">
        <p14:creationId xmlns:p14="http://schemas.microsoft.com/office/powerpoint/2010/main" val="2589293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128BC-EFD9-41B4-B513-7B50904F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Encourage One Another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7A65E7-A31B-4390-BB98-62D467A19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Defining – Invite, beseech, encourage, comforting, strengthening, entreating</a:t>
            </a:r>
          </a:p>
          <a:p>
            <a:r>
              <a:rPr lang="en-US" dirty="0"/>
              <a:t>Supporting</a:t>
            </a:r>
          </a:p>
          <a:p>
            <a:pPr lvl="1"/>
            <a:r>
              <a:rPr lang="en-US" dirty="0"/>
              <a:t>Not refereeing, rebuke, criticism</a:t>
            </a:r>
          </a:p>
          <a:p>
            <a:pPr lvl="1"/>
            <a:r>
              <a:rPr lang="en-US" dirty="0"/>
              <a:t>Consider Sports analogy </a:t>
            </a:r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F66B2B-D1B1-41C0-AE04-E4DE4B274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Exhort </a:t>
            </a:r>
          </a:p>
          <a:p>
            <a:r>
              <a:rPr lang="en-US" dirty="0"/>
              <a:t>One Another</a:t>
            </a:r>
          </a:p>
        </p:txBody>
      </p:sp>
    </p:spTree>
    <p:extLst>
      <p:ext uri="{BB962C8B-B14F-4D97-AF65-F5344CB8AC3E}">
        <p14:creationId xmlns:p14="http://schemas.microsoft.com/office/powerpoint/2010/main" val="987306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128BC-EFD9-41B4-B513-7B50904F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Encourage One Another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7A65E7-A31B-4390-BB98-62D467A19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day we are closer to our Reward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F66B2B-D1B1-41C0-AE04-E4DE4B274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As “The Day” Approaches</a:t>
            </a:r>
          </a:p>
        </p:txBody>
      </p:sp>
    </p:spTree>
    <p:extLst>
      <p:ext uri="{BB962C8B-B14F-4D97-AF65-F5344CB8AC3E}">
        <p14:creationId xmlns:p14="http://schemas.microsoft.com/office/powerpoint/2010/main" val="2631996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128BC-EFD9-41B4-B513-7B50904F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Lift One Another up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3F556E9-90A7-4885-BA35-5479634E8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Consider One Another</a:t>
            </a:r>
          </a:p>
          <a:p>
            <a:r>
              <a:rPr lang="en-US" dirty="0"/>
              <a:t>Provoke One Another </a:t>
            </a:r>
          </a:p>
          <a:p>
            <a:pPr lvl="1"/>
            <a:r>
              <a:rPr lang="en-US" dirty="0"/>
              <a:t>to Love</a:t>
            </a:r>
          </a:p>
          <a:p>
            <a:pPr lvl="1"/>
            <a:r>
              <a:rPr lang="en-US" dirty="0"/>
              <a:t>to Good Works</a:t>
            </a:r>
          </a:p>
          <a:p>
            <a:r>
              <a:rPr lang="en-US" dirty="0"/>
              <a:t>Assembling Together</a:t>
            </a:r>
          </a:p>
          <a:p>
            <a:r>
              <a:rPr lang="en-US" dirty="0"/>
              <a:t>Exhort One Another</a:t>
            </a:r>
          </a:p>
          <a:p>
            <a:r>
              <a:rPr lang="en-US" dirty="0"/>
              <a:t>As “The Day” Approaches</a:t>
            </a:r>
          </a:p>
        </p:txBody>
      </p:sp>
    </p:spTree>
    <p:extLst>
      <p:ext uri="{BB962C8B-B14F-4D97-AF65-F5344CB8AC3E}">
        <p14:creationId xmlns:p14="http://schemas.microsoft.com/office/powerpoint/2010/main" val="88934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4731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F8A25A4-AFCD-469A-95F9-60D31A5C4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B7A66-B4F9-4CC9-B911-701C1ECCC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Heb 10:24-25, let us consider one another to provoke </a:t>
            </a:r>
            <a:r>
              <a:rPr lang="en-US" i="1" dirty="0"/>
              <a:t>one another </a:t>
            </a:r>
            <a:r>
              <a:rPr lang="en-US" dirty="0"/>
              <a:t>unto love and to good works:25 not forsaking the assembling of ourselves together, as the manner of some is; but exhorting one another: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3AD2FE5-8440-4F12-B86F-0C9B3B18B77B}"/>
              </a:ext>
            </a:extLst>
          </p:cNvPr>
          <p:cNvCxnSpPr>
            <a:cxnSpLocks/>
          </p:cNvCxnSpPr>
          <p:nvPr/>
        </p:nvCxnSpPr>
        <p:spPr>
          <a:xfrm>
            <a:off x="5105400" y="1977081"/>
            <a:ext cx="14478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7724FEE-5333-422D-8BC6-52C06ECE5AF1}"/>
              </a:ext>
            </a:extLst>
          </p:cNvPr>
          <p:cNvCxnSpPr>
            <a:cxnSpLocks/>
          </p:cNvCxnSpPr>
          <p:nvPr/>
        </p:nvCxnSpPr>
        <p:spPr>
          <a:xfrm>
            <a:off x="3449595" y="2590800"/>
            <a:ext cx="142720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0A8E8F5-ED32-4E72-B4A9-C86987D8A480}"/>
              </a:ext>
            </a:extLst>
          </p:cNvPr>
          <p:cNvCxnSpPr>
            <a:cxnSpLocks/>
          </p:cNvCxnSpPr>
          <p:nvPr/>
        </p:nvCxnSpPr>
        <p:spPr>
          <a:xfrm>
            <a:off x="3897975" y="3733800"/>
            <a:ext cx="196942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56739E9-F62C-4502-B15D-AA9D63876ED0}"/>
              </a:ext>
            </a:extLst>
          </p:cNvPr>
          <p:cNvCxnSpPr>
            <a:cxnSpLocks/>
          </p:cNvCxnSpPr>
          <p:nvPr/>
        </p:nvCxnSpPr>
        <p:spPr>
          <a:xfrm>
            <a:off x="2057400" y="4876800"/>
            <a:ext cx="17526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044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128BC-EFD9-41B4-B513-7B50904F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Encourage One Another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7A65E7-A31B-4390-BB98-62D467A19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Defining: </a:t>
            </a:r>
          </a:p>
          <a:p>
            <a:pPr lvl="1"/>
            <a:r>
              <a:rPr lang="en-US" dirty="0"/>
              <a:t>VWS, Take careful note of each other's spiritual welfare </a:t>
            </a:r>
          </a:p>
          <a:p>
            <a:pPr lvl="1"/>
            <a:r>
              <a:rPr lang="en-US" dirty="0"/>
              <a:t>Caring for others</a:t>
            </a:r>
          </a:p>
          <a:p>
            <a:pPr lvl="2"/>
            <a:r>
              <a:rPr lang="en-US" dirty="0"/>
              <a:t>Phil 2:1-8, put others needs above our own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F66B2B-D1B1-41C0-AE04-E4DE4B274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Consider </a:t>
            </a:r>
          </a:p>
          <a:p>
            <a:r>
              <a:rPr lang="en-US" dirty="0"/>
              <a:t>One Another</a:t>
            </a:r>
          </a:p>
        </p:txBody>
      </p:sp>
    </p:spTree>
    <p:extLst>
      <p:ext uri="{BB962C8B-B14F-4D97-AF65-F5344CB8AC3E}">
        <p14:creationId xmlns:p14="http://schemas.microsoft.com/office/powerpoint/2010/main" val="1351363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128BC-EFD9-41B4-B513-7B50904F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Encourage One Another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7A65E7-A31B-4390-BB98-62D467A19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Defining: </a:t>
            </a:r>
          </a:p>
          <a:p>
            <a:pPr lvl="1"/>
            <a:r>
              <a:rPr lang="en-US" dirty="0"/>
              <a:t>Incite, induce, motivate, inspire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F66B2B-D1B1-41C0-AE04-E4DE4B274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Provoke </a:t>
            </a:r>
          </a:p>
        </p:txBody>
      </p:sp>
    </p:spTree>
    <p:extLst>
      <p:ext uri="{BB962C8B-B14F-4D97-AF65-F5344CB8AC3E}">
        <p14:creationId xmlns:p14="http://schemas.microsoft.com/office/powerpoint/2010/main" val="419585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128BC-EFD9-41B4-B513-7B50904F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Encourage One Another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7A65E7-A31B-4390-BB98-62D467A19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Defining – Incite, induce, motivate, inspire</a:t>
            </a:r>
          </a:p>
          <a:p>
            <a:pPr lvl="0"/>
            <a:r>
              <a:rPr lang="en-US" dirty="0"/>
              <a:t>Love one another</a:t>
            </a:r>
          </a:p>
          <a:p>
            <a:pPr lvl="1"/>
            <a:r>
              <a:rPr lang="en-US" dirty="0"/>
              <a:t>Seeking the best for others</a:t>
            </a:r>
          </a:p>
          <a:p>
            <a:pPr lvl="1"/>
            <a:r>
              <a:rPr lang="en-US" dirty="0"/>
              <a:t>Caring for the needs of others</a:t>
            </a:r>
          </a:p>
          <a:p>
            <a:pPr lvl="0"/>
            <a:r>
              <a:rPr lang="en-US" dirty="0"/>
              <a:t>Love God</a:t>
            </a:r>
          </a:p>
          <a:p>
            <a:pPr lvl="0"/>
            <a:r>
              <a:rPr lang="en-US" dirty="0"/>
              <a:t>Love our Savior</a:t>
            </a:r>
          </a:p>
          <a:p>
            <a:pPr lvl="0"/>
            <a:r>
              <a:rPr lang="en-US" dirty="0"/>
              <a:t>Love of serving God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F66B2B-D1B1-41C0-AE04-E4DE4B274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Provoke </a:t>
            </a:r>
          </a:p>
          <a:p>
            <a:r>
              <a:rPr lang="en-US" dirty="0"/>
              <a:t>Love</a:t>
            </a:r>
          </a:p>
        </p:txBody>
      </p:sp>
    </p:spTree>
    <p:extLst>
      <p:ext uri="{BB962C8B-B14F-4D97-AF65-F5344CB8AC3E}">
        <p14:creationId xmlns:p14="http://schemas.microsoft.com/office/powerpoint/2010/main" val="3916709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128BC-EFD9-41B4-B513-7B50904F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Encourage One Another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7A65E7-A31B-4390-BB98-62D467A19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Defining – Incite, induce, motivate, inspire</a:t>
            </a:r>
          </a:p>
          <a:p>
            <a:r>
              <a:rPr lang="en-US" dirty="0"/>
              <a:t>To Incite others to do beautiful works</a:t>
            </a:r>
          </a:p>
          <a:p>
            <a:pPr lvl="0"/>
            <a:r>
              <a:rPr lang="en-US" dirty="0"/>
              <a:t>Encourage workers in the kingdom</a:t>
            </a:r>
          </a:p>
          <a:p>
            <a:pPr lvl="1"/>
            <a:r>
              <a:rPr lang="en-US" dirty="0"/>
              <a:t>Acknowledge, Praise, Promote, lift up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F66B2B-D1B1-41C0-AE04-E4DE4B274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Provoke </a:t>
            </a:r>
          </a:p>
          <a:p>
            <a:r>
              <a:rPr lang="en-US" dirty="0"/>
              <a:t>Good Works</a:t>
            </a:r>
          </a:p>
        </p:txBody>
      </p:sp>
    </p:spTree>
    <p:extLst>
      <p:ext uri="{BB962C8B-B14F-4D97-AF65-F5344CB8AC3E}">
        <p14:creationId xmlns:p14="http://schemas.microsoft.com/office/powerpoint/2010/main" val="4113569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128BC-EFD9-41B4-B513-7B50904F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Encourage One Another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7A65E7-A31B-4390-BB98-62D467A19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Beautiful works</a:t>
            </a:r>
          </a:p>
          <a:p>
            <a:pPr lvl="1"/>
            <a:r>
              <a:rPr lang="en-US" dirty="0"/>
              <a:t>Paul’s Incited Christians</a:t>
            </a:r>
          </a:p>
          <a:p>
            <a:pPr lvl="2"/>
            <a:r>
              <a:rPr lang="en-US" dirty="0"/>
              <a:t>Phil 1:12-17</a:t>
            </a:r>
          </a:p>
          <a:p>
            <a:pPr lvl="2"/>
            <a:r>
              <a:rPr lang="en-US" dirty="0"/>
              <a:t>II Cor 8:1-7</a:t>
            </a:r>
          </a:p>
          <a:p>
            <a:pPr lvl="2"/>
            <a:r>
              <a:rPr lang="en-US" dirty="0"/>
              <a:t>II Cor 9:1-15</a:t>
            </a:r>
          </a:p>
          <a:p>
            <a:pPr lvl="2"/>
            <a:r>
              <a:rPr lang="en-US" dirty="0"/>
              <a:t>Col 1:3-14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F66B2B-D1B1-41C0-AE04-E4DE4B274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Provoke </a:t>
            </a:r>
          </a:p>
          <a:p>
            <a:r>
              <a:rPr lang="en-US" dirty="0"/>
              <a:t>Good Works</a:t>
            </a:r>
          </a:p>
        </p:txBody>
      </p:sp>
    </p:spTree>
    <p:extLst>
      <p:ext uri="{BB962C8B-B14F-4D97-AF65-F5344CB8AC3E}">
        <p14:creationId xmlns:p14="http://schemas.microsoft.com/office/powerpoint/2010/main" val="584429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128BC-EFD9-41B4-B513-7B50904F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Encourage One Another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7A65E7-A31B-4390-BB98-62D467A19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Assembling</a:t>
            </a:r>
          </a:p>
          <a:p>
            <a:pPr lvl="1"/>
            <a:r>
              <a:rPr lang="en-US" dirty="0"/>
              <a:t>Birthdays</a:t>
            </a:r>
          </a:p>
          <a:p>
            <a:pPr lvl="1"/>
            <a:r>
              <a:rPr lang="en-US" dirty="0"/>
              <a:t>Christmas, Thanksgiving, Labor Day…</a:t>
            </a:r>
          </a:p>
          <a:p>
            <a:pPr lvl="1"/>
            <a:r>
              <a:rPr lang="en-US" dirty="0"/>
              <a:t>Memorial days (veterans Day, Memorial Day, Founding Fathers, MLK, D-Day, Independence Day…)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F66B2B-D1B1-41C0-AE04-E4DE4B274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Assembling  </a:t>
            </a:r>
          </a:p>
          <a:p>
            <a:r>
              <a:rPr lang="en-US" dirty="0"/>
              <a:t>Together</a:t>
            </a:r>
          </a:p>
        </p:txBody>
      </p:sp>
    </p:spTree>
    <p:extLst>
      <p:ext uri="{BB962C8B-B14F-4D97-AF65-F5344CB8AC3E}">
        <p14:creationId xmlns:p14="http://schemas.microsoft.com/office/powerpoint/2010/main" val="415571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128BC-EFD9-41B4-B513-7B50904F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Encourage One Another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7A65E7-A31B-4390-BB98-62D467A19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Assembling</a:t>
            </a:r>
          </a:p>
          <a:p>
            <a:pPr lvl="1"/>
            <a:r>
              <a:rPr lang="en-US" dirty="0"/>
              <a:t>Worship God</a:t>
            </a:r>
          </a:p>
          <a:p>
            <a:pPr lvl="1"/>
            <a:r>
              <a:rPr lang="en-US" dirty="0"/>
              <a:t>Memorial of Savior</a:t>
            </a:r>
          </a:p>
          <a:p>
            <a:pPr lvl="1"/>
            <a:r>
              <a:rPr lang="en-US" dirty="0"/>
              <a:t>Study and learn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F66B2B-D1B1-41C0-AE04-E4DE4B274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Assembling  </a:t>
            </a:r>
          </a:p>
          <a:p>
            <a:r>
              <a:rPr lang="en-US" dirty="0"/>
              <a:t>Together</a:t>
            </a:r>
          </a:p>
        </p:txBody>
      </p:sp>
    </p:spTree>
    <p:extLst>
      <p:ext uri="{BB962C8B-B14F-4D97-AF65-F5344CB8AC3E}">
        <p14:creationId xmlns:p14="http://schemas.microsoft.com/office/powerpoint/2010/main" val="942193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245</TotalTime>
  <Words>453</Words>
  <Application>Microsoft Office PowerPoint</Application>
  <PresentationFormat>On-screen Show (4:3)</PresentationFormat>
  <Paragraphs>94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Courier New</vt:lpstr>
      <vt:lpstr>Gill Sans MT</vt:lpstr>
      <vt:lpstr>Wingdings</vt:lpstr>
      <vt:lpstr>Gallery</vt:lpstr>
      <vt:lpstr>PowerPoint Presentation</vt:lpstr>
      <vt:lpstr>PowerPoint Presentation</vt:lpstr>
      <vt:lpstr>Encourage One Another</vt:lpstr>
      <vt:lpstr>Encourage One Another</vt:lpstr>
      <vt:lpstr>Encourage One Another</vt:lpstr>
      <vt:lpstr>Encourage One Another</vt:lpstr>
      <vt:lpstr>Encourage One Another</vt:lpstr>
      <vt:lpstr>Encourage One Another</vt:lpstr>
      <vt:lpstr>Encourage One Another</vt:lpstr>
      <vt:lpstr>Encourage One Another</vt:lpstr>
      <vt:lpstr>Encourage One Another</vt:lpstr>
      <vt:lpstr>Encourage One Another</vt:lpstr>
      <vt:lpstr>Lift One Another up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Unity</dc:title>
  <dc:creator>Ross U Ward</dc:creator>
  <cp:lastModifiedBy>Ross Ward</cp:lastModifiedBy>
  <cp:revision>74</cp:revision>
  <dcterms:created xsi:type="dcterms:W3CDTF">2012-02-17T02:53:15Z</dcterms:created>
  <dcterms:modified xsi:type="dcterms:W3CDTF">2020-01-26T16:39:28Z</dcterms:modified>
</cp:coreProperties>
</file>