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4" r:id="rId1"/>
  </p:sldMasterIdLst>
  <p:notesMasterIdLst>
    <p:notesMasterId r:id="rId11"/>
  </p:notesMasterIdLst>
  <p:handoutMasterIdLst>
    <p:handoutMasterId r:id="rId12"/>
  </p:handoutMasterIdLst>
  <p:sldIdLst>
    <p:sldId id="283" r:id="rId2"/>
    <p:sldId id="312" r:id="rId3"/>
    <p:sldId id="317" r:id="rId4"/>
    <p:sldId id="319" r:id="rId5"/>
    <p:sldId id="318" r:id="rId6"/>
    <p:sldId id="320" r:id="rId7"/>
    <p:sldId id="321" r:id="rId8"/>
    <p:sldId id="322" r:id="rId9"/>
    <p:sldId id="323" r:id="rId10"/>
  </p:sldIdLst>
  <p:sldSz cx="9144000" cy="6858000" type="screen4x3"/>
  <p:notesSz cx="9388475" cy="7102475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66FFFF"/>
    <a:srgbClr val="FF3300"/>
    <a:srgbClr val="3333CC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74" autoAdjust="0"/>
    <p:restoredTop sz="92571" autoAdjust="0"/>
  </p:normalViewPr>
  <p:slideViewPr>
    <p:cSldViewPr>
      <p:cViewPr varScale="1">
        <p:scale>
          <a:sx n="84" d="100"/>
          <a:sy n="84" d="100"/>
        </p:scale>
        <p:origin x="127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68339" cy="355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320136" y="0"/>
            <a:ext cx="4068339" cy="355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7351"/>
            <a:ext cx="4068339" cy="355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320136" y="6747351"/>
            <a:ext cx="4068339" cy="355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A9AB22E-3F9F-4E82-B630-ED7A8106FC1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928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68339" cy="355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320136" y="0"/>
            <a:ext cx="4068339" cy="355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3400"/>
            <a:ext cx="3549650" cy="26622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1797" y="3373676"/>
            <a:ext cx="6884882" cy="3196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7351"/>
            <a:ext cx="4068339" cy="355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320136" y="6747351"/>
            <a:ext cx="4068339" cy="355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CD0EDE-A35E-4F54-80C3-5C71B125864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7231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048C6-F51A-4832-AD01-00EDCF00B45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Like with Jesus we want to understand who our God is;  his nature, is works, these things define who he is.  We worship him and understanding this is critical to our worship</a:t>
            </a:r>
          </a:p>
        </p:txBody>
      </p:sp>
    </p:spTree>
    <p:extLst>
      <p:ext uri="{BB962C8B-B14F-4D97-AF65-F5344CB8AC3E}">
        <p14:creationId xmlns:p14="http://schemas.microsoft.com/office/powerpoint/2010/main" val="3333895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These are not biblical terms but are founded upon biblical concepts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0410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That there are 3 in divinity is hard to dispute, to define them is more challenging. </a:t>
            </a:r>
          </a:p>
          <a:p>
            <a:r>
              <a:rPr lang="en-US" dirty="0"/>
              <a:t>How to call them – Personalities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5788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Question is not whether they exist, it is how to define them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2264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1128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By far the one we are most familiar with; that we know the most about;</a:t>
            </a:r>
          </a:p>
          <a:p>
            <a:r>
              <a:rPr lang="en-US" dirty="0"/>
              <a:t>Names and titles given to him.  Many we have studied</a:t>
            </a:r>
          </a:p>
          <a:p>
            <a:r>
              <a:rPr lang="en-US" dirty="0"/>
              <a:t>Also note Jn 1 &amp; Gen 1; Jesus carries out Fathers Plan of creation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0768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Maybe the most reservations about Holy Spirit and how he works.</a:t>
            </a:r>
          </a:p>
          <a:p>
            <a:r>
              <a:rPr lang="en-US" dirty="0"/>
              <a:t>Due to missuses of his work, his power, his revelation</a:t>
            </a:r>
          </a:p>
          <a:p>
            <a:r>
              <a:rPr lang="en-US" dirty="0"/>
              <a:t>We don’t know what we don’t know; we are not omniscience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6640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5063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CD0EDE-A35E-4F54-80C3-5C71B125864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210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3200" cap="all" spc="200" baseline="0">
                <a:solidFill>
                  <a:schemeClr val="tx2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5038" y="1524000"/>
            <a:ext cx="7543800" cy="822961"/>
          </a:xfrm>
        </p:spPr>
        <p:txBody>
          <a:bodyPr anchor="t">
            <a:no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03134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 userDrawn="1"/>
        </p:nvSpPr>
        <p:spPr>
          <a:xfrm>
            <a:off x="609600" y="2133600"/>
            <a:ext cx="8534400" cy="4724401"/>
          </a:xfrm>
          <a:prstGeom prst="round2DiagRect">
            <a:avLst>
              <a:gd name="adj1" fmla="val 20689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2438400"/>
            <a:ext cx="7543801" cy="343069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28D29-1ECB-41DF-951B-2A23F95AD026}" type="datetimeFigureOut">
              <a:rPr lang="en-US" dirty="0"/>
              <a:t>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3F4F-51B2-42EE-AFA2-40C4572185C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647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5791200"/>
            <a:ext cx="9144000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 Diagonal Corner Rectangle 8"/>
          <p:cNvSpPr/>
          <p:nvPr userDrawn="1"/>
        </p:nvSpPr>
        <p:spPr>
          <a:xfrm>
            <a:off x="457200" y="2057400"/>
            <a:ext cx="4038600" cy="4800599"/>
          </a:xfrm>
          <a:prstGeom prst="round2DiagRect">
            <a:avLst>
              <a:gd name="adj1" fmla="val 8471"/>
              <a:gd name="adj2" fmla="val 872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/>
          </a:p>
        </p:txBody>
      </p:sp>
      <p:sp>
        <p:nvSpPr>
          <p:cNvPr id="10" name="Round Diagonal Corner Rectangle 9"/>
          <p:cNvSpPr/>
          <p:nvPr userDrawn="1"/>
        </p:nvSpPr>
        <p:spPr>
          <a:xfrm>
            <a:off x="4775907" y="2053207"/>
            <a:ext cx="4038600" cy="4800598"/>
          </a:xfrm>
          <a:prstGeom prst="round2DiagRect">
            <a:avLst>
              <a:gd name="adj1" fmla="val 8471"/>
              <a:gd name="adj2" fmla="val 872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70560" y="152400"/>
            <a:ext cx="7543800" cy="932596"/>
          </a:xfrm>
        </p:spPr>
        <p:txBody>
          <a:bodyPr>
            <a:no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0560" y="2053207"/>
            <a:ext cx="3703320" cy="480479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182563" indent="-182563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07280" y="2057400"/>
            <a:ext cx="3703320" cy="479640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182563" indent="-182563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E241A7F-4806-48A5-B05C-D1D18C0AE998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24840" y="1295400"/>
            <a:ext cx="7909560" cy="736282"/>
          </a:xfrm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40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93138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 Diagonal Corner Rectangle 10"/>
          <p:cNvSpPr/>
          <p:nvPr userDrawn="1"/>
        </p:nvSpPr>
        <p:spPr>
          <a:xfrm>
            <a:off x="609600" y="2582334"/>
            <a:ext cx="4038600" cy="4203660"/>
          </a:xfrm>
          <a:prstGeom prst="round2DiagRect">
            <a:avLst>
              <a:gd name="adj1" fmla="val 8471"/>
              <a:gd name="adj2" fmla="val 872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/>
          </a:p>
        </p:txBody>
      </p:sp>
      <p:sp>
        <p:nvSpPr>
          <p:cNvPr id="12" name="Round Diagonal Corner Rectangle 11"/>
          <p:cNvSpPr/>
          <p:nvPr userDrawn="1"/>
        </p:nvSpPr>
        <p:spPr>
          <a:xfrm>
            <a:off x="4928307" y="2582334"/>
            <a:ext cx="4038600" cy="4199466"/>
          </a:xfrm>
          <a:prstGeom prst="round2DiagRect">
            <a:avLst>
              <a:gd name="adj1" fmla="val 8471"/>
              <a:gd name="adj2" fmla="val 872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2656840"/>
            <a:ext cx="3703320" cy="32867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5400" y="2656840"/>
            <a:ext cx="3703320" cy="32867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286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191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484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594359"/>
            <a:ext cx="2913900" cy="2286000"/>
          </a:xfrm>
        </p:spPr>
        <p:txBody>
          <a:bodyPr anchor="ctr">
            <a:noAutofit/>
          </a:bodyPr>
          <a:lstStyle>
            <a:lvl1pPr algn="ctr"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4959" y="533400"/>
            <a:ext cx="5742841" cy="6172200"/>
          </a:xfrm>
        </p:spPr>
        <p:txBody>
          <a:bodyPr/>
          <a:lstStyle>
            <a:lvl1pPr marL="0" indent="0">
              <a:buNone/>
              <a:defRPr sz="3600" b="1">
                <a:solidFill>
                  <a:schemeClr val="tx1"/>
                </a:solidFill>
              </a:defRPr>
            </a:lvl1pPr>
            <a:lvl2pPr marL="344488" indent="-344488">
              <a:buClrTx/>
              <a:buSzPct val="75000"/>
              <a:buFont typeface="Wingdings" panose="05000000000000000000" pitchFamily="2" charset="2"/>
              <a:buChar char="v"/>
              <a:defRPr sz="3600" b="0">
                <a:solidFill>
                  <a:schemeClr val="tx1"/>
                </a:solidFill>
              </a:defRPr>
            </a:lvl2pPr>
            <a:lvl3pPr marL="687388" indent="-352425">
              <a:buClrTx/>
              <a:buSzPct val="85000"/>
              <a:buFont typeface="Wingdings" panose="05000000000000000000" pitchFamily="2" charset="2"/>
              <a:buChar char="Ø"/>
              <a:defRPr sz="3200" b="0">
                <a:solidFill>
                  <a:schemeClr val="tx1"/>
                </a:solidFill>
              </a:defRPr>
            </a:lvl3pPr>
            <a:lvl4pPr marL="1028700" indent="-349250">
              <a:buClrTx/>
              <a:buSzPct val="65000"/>
              <a:buFont typeface="Wingdings" panose="05000000000000000000" pitchFamily="2" charset="2"/>
              <a:buChar char="q"/>
              <a:defRPr sz="2800" b="0">
                <a:solidFill>
                  <a:schemeClr val="tx1"/>
                </a:solidFill>
              </a:defRPr>
            </a:lvl4pPr>
            <a:lvl5pPr marL="1319213" indent="-182563">
              <a:defRPr sz="2400" b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 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" y="3474718"/>
            <a:ext cx="2839553" cy="2830486"/>
          </a:xfrm>
        </p:spPr>
        <p:txBody>
          <a:bodyPr lIns="91440" rIns="91440">
            <a:noAutofit/>
          </a:bodyPr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29743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150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 Diagonal Corner Rectangle 10"/>
          <p:cNvSpPr/>
          <p:nvPr userDrawn="1"/>
        </p:nvSpPr>
        <p:spPr>
          <a:xfrm>
            <a:off x="533400" y="1"/>
            <a:ext cx="8077200" cy="1131406"/>
          </a:xfrm>
          <a:prstGeom prst="round2DiagRect">
            <a:avLst>
              <a:gd name="adj1" fmla="val 40044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76200"/>
            <a:ext cx="7543800" cy="104500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470578"/>
            <a:ext cx="7543801" cy="439851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219200"/>
            <a:ext cx="7475220" cy="0"/>
          </a:xfrm>
          <a:prstGeom prst="line">
            <a:avLst/>
          </a:prstGeom>
          <a:ln w="88900" cmpd="dbl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6447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3600" b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Mt 3:16-17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Knowing God</a:t>
            </a:r>
            <a:br>
              <a:rPr lang="en-US" dirty="0"/>
            </a:br>
            <a:r>
              <a:rPr lang="en-US" dirty="0"/>
              <a:t>Trinity – Personalities of God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Knowing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Terms</a:t>
            </a:r>
          </a:p>
          <a:p>
            <a:pPr lvl="1"/>
            <a:r>
              <a:rPr lang="en-US" dirty="0"/>
              <a:t>Omni-Science</a:t>
            </a:r>
          </a:p>
          <a:p>
            <a:pPr lvl="1"/>
            <a:r>
              <a:rPr lang="en-US" dirty="0"/>
              <a:t>Omni-Presence</a:t>
            </a:r>
          </a:p>
          <a:p>
            <a:pPr lvl="1"/>
            <a:r>
              <a:rPr lang="en-US" dirty="0"/>
              <a:t>Omni-Potent</a:t>
            </a:r>
          </a:p>
          <a:p>
            <a:pPr lvl="1"/>
            <a:r>
              <a:rPr lang="en-US" dirty="0"/>
              <a:t>Sovereignty</a:t>
            </a:r>
          </a:p>
          <a:p>
            <a:pPr lvl="1"/>
            <a:r>
              <a:rPr lang="en-US" dirty="0"/>
              <a:t>These are taught in scripture but not labeled as such 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338702411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Knowing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Personalities/Unique Individuals</a:t>
            </a:r>
          </a:p>
          <a:p>
            <a:pPr lvl="1"/>
            <a:r>
              <a:rPr lang="en-US" dirty="0"/>
              <a:t>Father</a:t>
            </a:r>
          </a:p>
          <a:p>
            <a:pPr lvl="1"/>
            <a:r>
              <a:rPr lang="en-US" dirty="0"/>
              <a:t>Son/Jesus</a:t>
            </a:r>
          </a:p>
          <a:p>
            <a:pPr lvl="1"/>
            <a:r>
              <a:rPr lang="en-US" dirty="0"/>
              <a:t>Spirit/Holy Spirit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Trinity</a:t>
            </a:r>
          </a:p>
        </p:txBody>
      </p:sp>
    </p:spTree>
    <p:extLst>
      <p:ext uri="{BB962C8B-B14F-4D97-AF65-F5344CB8AC3E}">
        <p14:creationId xmlns:p14="http://schemas.microsoft.com/office/powerpoint/2010/main" val="185251520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Knowing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3 – Found Together in Scripture</a:t>
            </a:r>
          </a:p>
          <a:p>
            <a:pPr lvl="1"/>
            <a:r>
              <a:rPr lang="en-US" dirty="0"/>
              <a:t>Mt 3:16-17</a:t>
            </a:r>
          </a:p>
          <a:p>
            <a:pPr lvl="1"/>
            <a:r>
              <a:rPr lang="en-US" dirty="0"/>
              <a:t>Mt 28:18-20</a:t>
            </a:r>
          </a:p>
          <a:p>
            <a:pPr lvl="1"/>
            <a:r>
              <a:rPr lang="en-US" dirty="0"/>
              <a:t>Jn 15:26</a:t>
            </a:r>
          </a:p>
          <a:p>
            <a:pPr lvl="1"/>
            <a:r>
              <a:rPr lang="en-US" dirty="0"/>
              <a:t>Rom 8:16-17</a:t>
            </a:r>
          </a:p>
          <a:p>
            <a:pPr lvl="1"/>
            <a:r>
              <a:rPr lang="en-US" dirty="0"/>
              <a:t>I Pet 1:2</a:t>
            </a:r>
          </a:p>
          <a:p>
            <a:pPr lvl="1"/>
            <a:r>
              <a:rPr lang="en-US" dirty="0"/>
              <a:t>Question is not whether they exist, it is how to define them.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Trinity</a:t>
            </a:r>
          </a:p>
        </p:txBody>
      </p:sp>
    </p:spTree>
    <p:extLst>
      <p:ext uri="{BB962C8B-B14F-4D97-AF65-F5344CB8AC3E}">
        <p14:creationId xmlns:p14="http://schemas.microsoft.com/office/powerpoint/2010/main" val="60799803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Knowing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God – Father</a:t>
            </a:r>
          </a:p>
          <a:p>
            <a:pPr lvl="1"/>
            <a:r>
              <a:rPr lang="en-US" dirty="0"/>
              <a:t>Names</a:t>
            </a:r>
          </a:p>
          <a:p>
            <a:pPr lvl="2"/>
            <a:r>
              <a:rPr lang="en-US" dirty="0"/>
              <a:t>Father, God</a:t>
            </a:r>
          </a:p>
          <a:p>
            <a:pPr lvl="1"/>
            <a:r>
              <a:rPr lang="en-US" dirty="0"/>
              <a:t>Work</a:t>
            </a:r>
          </a:p>
          <a:p>
            <a:pPr lvl="2"/>
            <a:r>
              <a:rPr lang="en-US" dirty="0"/>
              <a:t>Planner, Architect, Designer</a:t>
            </a:r>
          </a:p>
          <a:p>
            <a:pPr lvl="2"/>
            <a:r>
              <a:rPr lang="en-US" dirty="0"/>
              <a:t>I Cor 2:7-14, Holy Spirit reveals the mind of God (Father)</a:t>
            </a:r>
          </a:p>
          <a:p>
            <a:pPr lvl="1"/>
            <a:r>
              <a:rPr lang="en-US" dirty="0"/>
              <a:t>Sent the Holy Spirit</a:t>
            </a:r>
          </a:p>
          <a:p>
            <a:pPr lvl="2"/>
            <a:r>
              <a:rPr lang="en-US" dirty="0"/>
              <a:t>Jn 14:26</a:t>
            </a:r>
          </a:p>
          <a:p>
            <a:pPr lvl="2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Trinity</a:t>
            </a:r>
          </a:p>
        </p:txBody>
      </p:sp>
    </p:spTree>
    <p:extLst>
      <p:ext uri="{BB962C8B-B14F-4D97-AF65-F5344CB8AC3E}">
        <p14:creationId xmlns:p14="http://schemas.microsoft.com/office/powerpoint/2010/main" val="374989676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Knowing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God – Son</a:t>
            </a:r>
          </a:p>
          <a:p>
            <a:pPr lvl="1"/>
            <a:r>
              <a:rPr lang="en-US" dirty="0"/>
              <a:t>Names</a:t>
            </a:r>
          </a:p>
          <a:p>
            <a:pPr lvl="2"/>
            <a:r>
              <a:rPr lang="en-US" dirty="0"/>
              <a:t>Jesus, Christ, Immanuel, Lord, </a:t>
            </a:r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dirty="0"/>
              <a:t>Work</a:t>
            </a:r>
          </a:p>
          <a:p>
            <a:pPr lvl="2"/>
            <a:r>
              <a:rPr lang="en-US" dirty="0"/>
              <a:t>Carries out Father’s Plan</a:t>
            </a:r>
          </a:p>
          <a:p>
            <a:pPr lvl="2"/>
            <a:r>
              <a:rPr lang="en-US" dirty="0"/>
              <a:t>1 Tim 2:5, Mediates for the saints</a:t>
            </a:r>
          </a:p>
          <a:p>
            <a:pPr lvl="2"/>
            <a:r>
              <a:rPr lang="en-US" dirty="0"/>
              <a:t>1 Tim 2:6, the ransom for sin</a:t>
            </a:r>
          </a:p>
          <a:p>
            <a:pPr lvl="2"/>
            <a:r>
              <a:rPr lang="en-US" dirty="0"/>
              <a:t>Eph 1:22, Head over the church</a:t>
            </a:r>
          </a:p>
          <a:p>
            <a:pPr lvl="2"/>
            <a:r>
              <a:rPr lang="en-US" dirty="0"/>
              <a:t>1 Cor 5:7, Passover lamb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Trinity</a:t>
            </a:r>
          </a:p>
        </p:txBody>
      </p:sp>
    </p:spTree>
    <p:extLst>
      <p:ext uri="{BB962C8B-B14F-4D97-AF65-F5344CB8AC3E}">
        <p14:creationId xmlns:p14="http://schemas.microsoft.com/office/powerpoint/2010/main" val="23231055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Knowing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God – Spirit</a:t>
            </a:r>
          </a:p>
          <a:p>
            <a:pPr lvl="1"/>
            <a:r>
              <a:rPr lang="en-US" dirty="0"/>
              <a:t>Names</a:t>
            </a:r>
          </a:p>
          <a:p>
            <a:pPr lvl="2"/>
            <a:r>
              <a:rPr lang="en-US" dirty="0"/>
              <a:t>Holy Ghost, Holy Spirit, Spirit of God</a:t>
            </a:r>
          </a:p>
          <a:p>
            <a:pPr lvl="1"/>
            <a:r>
              <a:rPr lang="en-US" dirty="0"/>
              <a:t>Work</a:t>
            </a:r>
          </a:p>
          <a:p>
            <a:pPr lvl="2"/>
            <a:r>
              <a:rPr lang="en-US" dirty="0"/>
              <a:t>Revealer, guide</a:t>
            </a:r>
          </a:p>
          <a:p>
            <a:pPr lvl="2"/>
            <a:r>
              <a:rPr lang="en-US" dirty="0"/>
              <a:t>1 Cor 2:7-14, Reveal the Mind of God the father</a:t>
            </a:r>
          </a:p>
          <a:p>
            <a:pPr lvl="2"/>
            <a:r>
              <a:rPr lang="en-US" dirty="0"/>
              <a:t>2 Pet 1:20-21, Guided Old testament Prophets</a:t>
            </a:r>
          </a:p>
          <a:p>
            <a:pPr lvl="2"/>
            <a:r>
              <a:rPr lang="en-US" dirty="0"/>
              <a:t>Mk 16:15-20, confirmed the message</a:t>
            </a:r>
          </a:p>
          <a:p>
            <a:pPr lvl="2"/>
            <a:r>
              <a:rPr lang="en-US" dirty="0"/>
              <a:t>Heb 2:1-4, confirmed the message</a:t>
            </a:r>
          </a:p>
          <a:p>
            <a:pPr lvl="2"/>
            <a:r>
              <a:rPr lang="en-US" dirty="0"/>
              <a:t>Acts 16:6-7, Guided Paul</a:t>
            </a:r>
          </a:p>
          <a:p>
            <a:pPr lvl="2"/>
            <a:r>
              <a:rPr lang="en-US" dirty="0"/>
              <a:t>Rom 8:26, Prays for the saints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Trinity</a:t>
            </a:r>
          </a:p>
        </p:txBody>
      </p:sp>
    </p:spTree>
    <p:extLst>
      <p:ext uri="{BB962C8B-B14F-4D97-AF65-F5344CB8AC3E}">
        <p14:creationId xmlns:p14="http://schemas.microsoft.com/office/powerpoint/2010/main" val="27103543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Knowing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Divinity – godlike </a:t>
            </a:r>
          </a:p>
          <a:p>
            <a:pPr lvl="1"/>
            <a:r>
              <a:rPr lang="en-US" dirty="0"/>
              <a:t>2 Pet 1:3-4, divine power</a:t>
            </a:r>
          </a:p>
          <a:p>
            <a:pPr lvl="1"/>
            <a:r>
              <a:rPr lang="en-US" dirty="0"/>
              <a:t>Col 2:9, For in him dwelleth all the fulness of the Godhead </a:t>
            </a:r>
          </a:p>
          <a:p>
            <a:pPr lvl="1"/>
            <a:r>
              <a:rPr lang="en-US" dirty="0"/>
              <a:t>Phil 2:6-7, Who, being in the form of God</a:t>
            </a:r>
          </a:p>
          <a:p>
            <a:pPr lvl="1"/>
            <a:r>
              <a:rPr lang="en-US" dirty="0"/>
              <a:t>Isa 48:12-16, I have not spoken in secret </a:t>
            </a:r>
            <a:r>
              <a:rPr lang="en-US" u="sng" dirty="0"/>
              <a:t>from the beginning</a:t>
            </a:r>
            <a:r>
              <a:rPr lang="en-US" dirty="0"/>
              <a:t>; from the time that it was, </a:t>
            </a:r>
            <a:r>
              <a:rPr lang="en-US" b="1" dirty="0"/>
              <a:t>there am I</a:t>
            </a:r>
            <a:r>
              <a:rPr lang="en-US" dirty="0"/>
              <a:t>: and now the </a:t>
            </a:r>
            <a:r>
              <a:rPr lang="en-US" b="1" u="sng" dirty="0"/>
              <a:t>Lord GOD</a:t>
            </a:r>
            <a:r>
              <a:rPr lang="en-US" dirty="0"/>
              <a:t>, and </a:t>
            </a:r>
            <a:r>
              <a:rPr lang="en-US" b="1" u="sng" dirty="0"/>
              <a:t>his Spirit,</a:t>
            </a:r>
            <a:r>
              <a:rPr lang="en-US" dirty="0"/>
              <a:t> </a:t>
            </a:r>
            <a:r>
              <a:rPr lang="en-US" u="sng" dirty="0"/>
              <a:t>hath sent me</a:t>
            </a:r>
            <a:endParaRPr lang="en-US" dirty="0"/>
          </a:p>
          <a:p>
            <a:pPr lvl="1"/>
            <a:r>
              <a:rPr lang="en-US" dirty="0"/>
              <a:t>Deity/Godhead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Trinity</a:t>
            </a:r>
          </a:p>
        </p:txBody>
      </p:sp>
    </p:spTree>
    <p:extLst>
      <p:ext uri="{BB962C8B-B14F-4D97-AF65-F5344CB8AC3E}">
        <p14:creationId xmlns:p14="http://schemas.microsoft.com/office/powerpoint/2010/main" val="429150231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Knowing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Divinity</a:t>
            </a:r>
          </a:p>
          <a:p>
            <a:r>
              <a:rPr lang="en-US" dirty="0"/>
              <a:t>God – Father</a:t>
            </a:r>
          </a:p>
          <a:p>
            <a:r>
              <a:rPr lang="en-US" dirty="0"/>
              <a:t>God – Son</a:t>
            </a:r>
          </a:p>
          <a:p>
            <a:r>
              <a:rPr lang="en-US" dirty="0"/>
              <a:t>God – Spirit </a:t>
            </a:r>
          </a:p>
          <a:p>
            <a:endParaRPr lang="en-US" dirty="0"/>
          </a:p>
          <a:p>
            <a:pPr lvl="1"/>
            <a:r>
              <a:rPr lang="en-US" dirty="0"/>
              <a:t>Mt 28:18-20, making disciples according to their authority</a:t>
            </a:r>
          </a:p>
          <a:p>
            <a:pPr lvl="1"/>
            <a:r>
              <a:rPr lang="en-US" dirty="0"/>
              <a:t>Rom 8:16-17, Disciples are Heirs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Trinity</a:t>
            </a:r>
          </a:p>
        </p:txBody>
      </p:sp>
    </p:spTree>
    <p:extLst>
      <p:ext uri="{BB962C8B-B14F-4D97-AF65-F5344CB8AC3E}">
        <p14:creationId xmlns:p14="http://schemas.microsoft.com/office/powerpoint/2010/main" val="198566981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3103</TotalTime>
  <Words>502</Words>
  <Application>Microsoft Office PowerPoint</Application>
  <PresentationFormat>On-screen Show (4:3)</PresentationFormat>
  <Paragraphs>96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Retrospect</vt:lpstr>
      <vt:lpstr>Knowing God Trinity – Personalities of God</vt:lpstr>
      <vt:lpstr>Knowing God</vt:lpstr>
      <vt:lpstr>Knowing God</vt:lpstr>
      <vt:lpstr>Knowing God</vt:lpstr>
      <vt:lpstr>Knowing God</vt:lpstr>
      <vt:lpstr>Knowing God</vt:lpstr>
      <vt:lpstr>Knowing God</vt:lpstr>
      <vt:lpstr>Knowing God</vt:lpstr>
      <vt:lpstr>Knowing God</vt:lpstr>
    </vt:vector>
  </TitlesOfParts>
  <Company>EVANGELIST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rdward</dc:creator>
  <cp:lastModifiedBy>Ross Ward</cp:lastModifiedBy>
  <cp:revision>383</cp:revision>
  <cp:lastPrinted>2020-01-12T14:43:36Z</cp:lastPrinted>
  <dcterms:created xsi:type="dcterms:W3CDTF">1998-07-07T15:18:40Z</dcterms:created>
  <dcterms:modified xsi:type="dcterms:W3CDTF">2020-01-12T23:27:40Z</dcterms:modified>
</cp:coreProperties>
</file>