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1"/>
  </p:sldMasterIdLst>
  <p:notesMasterIdLst>
    <p:notesMasterId r:id="rId19"/>
  </p:notesMasterIdLst>
  <p:handoutMasterIdLst>
    <p:handoutMasterId r:id="rId20"/>
  </p:handoutMasterIdLst>
  <p:sldIdLst>
    <p:sldId id="283" r:id="rId2"/>
    <p:sldId id="312" r:id="rId3"/>
    <p:sldId id="324" r:id="rId4"/>
    <p:sldId id="325" r:id="rId5"/>
    <p:sldId id="333" r:id="rId6"/>
    <p:sldId id="326" r:id="rId7"/>
    <p:sldId id="327" r:id="rId8"/>
    <p:sldId id="328" r:id="rId9"/>
    <p:sldId id="334" r:id="rId10"/>
    <p:sldId id="329" r:id="rId11"/>
    <p:sldId id="335" r:id="rId12"/>
    <p:sldId id="336" r:id="rId13"/>
    <p:sldId id="330" r:id="rId14"/>
    <p:sldId id="337" r:id="rId15"/>
    <p:sldId id="331" r:id="rId16"/>
    <p:sldId id="332" r:id="rId17"/>
    <p:sldId id="338" r:id="rId18"/>
  </p:sldIdLst>
  <p:sldSz cx="9144000" cy="6858000" type="screen4x3"/>
  <p:notesSz cx="9388475" cy="7102475"/>
  <p:defaultTextStyle>
    <a:defPPr>
      <a:defRPr lang="en-US"/>
    </a:defPPr>
    <a:lvl1pPr algn="ctr" rtl="0" eaLnBrk="0" fontAlgn="base" hangingPunct="0">
      <a:spcBef>
        <a:spcPct val="0"/>
      </a:spcBef>
      <a:spcAft>
        <a:spcPct val="0"/>
      </a:spcAft>
      <a:defRPr sz="40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40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40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40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4000" b="1" kern="1200">
        <a:solidFill>
          <a:schemeClr val="tx2"/>
        </a:solidFill>
        <a:latin typeface="Times New Roman" pitchFamily="18" charset="0"/>
        <a:ea typeface="+mn-ea"/>
        <a:cs typeface="+mn-cs"/>
      </a:defRPr>
    </a:lvl5pPr>
    <a:lvl6pPr marL="2286000" algn="l" defTabSz="914400" rtl="0" eaLnBrk="1" latinLnBrk="0" hangingPunct="1">
      <a:defRPr sz="4000" b="1" kern="1200">
        <a:solidFill>
          <a:schemeClr val="tx2"/>
        </a:solidFill>
        <a:latin typeface="Times New Roman" pitchFamily="18" charset="0"/>
        <a:ea typeface="+mn-ea"/>
        <a:cs typeface="+mn-cs"/>
      </a:defRPr>
    </a:lvl6pPr>
    <a:lvl7pPr marL="2743200" algn="l" defTabSz="914400" rtl="0" eaLnBrk="1" latinLnBrk="0" hangingPunct="1">
      <a:defRPr sz="4000" b="1" kern="1200">
        <a:solidFill>
          <a:schemeClr val="tx2"/>
        </a:solidFill>
        <a:latin typeface="Times New Roman" pitchFamily="18" charset="0"/>
        <a:ea typeface="+mn-ea"/>
        <a:cs typeface="+mn-cs"/>
      </a:defRPr>
    </a:lvl7pPr>
    <a:lvl8pPr marL="3200400" algn="l" defTabSz="914400" rtl="0" eaLnBrk="1" latinLnBrk="0" hangingPunct="1">
      <a:defRPr sz="4000" b="1" kern="1200">
        <a:solidFill>
          <a:schemeClr val="tx2"/>
        </a:solidFill>
        <a:latin typeface="Times New Roman" pitchFamily="18" charset="0"/>
        <a:ea typeface="+mn-ea"/>
        <a:cs typeface="+mn-cs"/>
      </a:defRPr>
    </a:lvl8pPr>
    <a:lvl9pPr marL="3657600" algn="l" defTabSz="914400" rtl="0" eaLnBrk="1" latinLnBrk="0" hangingPunct="1">
      <a:defRPr sz="4000" b="1"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66FFFF"/>
    <a:srgbClr val="FF3300"/>
    <a:srgbClr val="3333CC"/>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74" autoAdjust="0"/>
    <p:restoredTop sz="92571" autoAdjust="0"/>
  </p:normalViewPr>
  <p:slideViewPr>
    <p:cSldViewPr>
      <p:cViewPr varScale="1">
        <p:scale>
          <a:sx n="84" d="100"/>
          <a:sy n="84" d="100"/>
        </p:scale>
        <p:origin x="1272" y="90"/>
      </p:cViewPr>
      <p:guideLst>
        <p:guide orient="horz" pos="2160"/>
        <p:guide pos="2880"/>
      </p:guideLst>
    </p:cSldViewPr>
  </p:slideViewPr>
  <p:outlineViewPr>
    <p:cViewPr>
      <p:scale>
        <a:sx n="33" d="100"/>
        <a:sy n="33" d="100"/>
      </p:scale>
      <p:origin x="0" y="6066"/>
    </p:cViewPr>
  </p:outlineViewPr>
  <p:notesTextViewPr>
    <p:cViewPr>
      <p:scale>
        <a:sx n="100" d="100"/>
        <a:sy n="100" d="100"/>
      </p:scale>
      <p:origin x="0" y="0"/>
    </p:cViewPr>
  </p:notesTextViewPr>
  <p:sorterViewPr>
    <p:cViewPr>
      <p:scale>
        <a:sx n="66" d="100"/>
        <a:sy n="66" d="100"/>
      </p:scale>
      <p:origin x="0" y="36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4068339" cy="355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l">
              <a:defRPr sz="1200"/>
            </a:lvl1pPr>
          </a:lstStyle>
          <a:p>
            <a:endParaRPr lang="en-US" dirty="0"/>
          </a:p>
        </p:txBody>
      </p:sp>
      <p:sp>
        <p:nvSpPr>
          <p:cNvPr id="81923" name="Rectangle 3"/>
          <p:cNvSpPr>
            <a:spLocks noGrp="1" noChangeArrowheads="1"/>
          </p:cNvSpPr>
          <p:nvPr>
            <p:ph type="dt" sz="quarter" idx="1"/>
          </p:nvPr>
        </p:nvSpPr>
        <p:spPr bwMode="auto">
          <a:xfrm>
            <a:off x="5320136" y="0"/>
            <a:ext cx="4068339" cy="355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r">
              <a:defRPr sz="1200"/>
            </a:lvl1pPr>
          </a:lstStyle>
          <a:p>
            <a:endParaRPr lang="en-US" dirty="0"/>
          </a:p>
        </p:txBody>
      </p:sp>
      <p:sp>
        <p:nvSpPr>
          <p:cNvPr id="81924" name="Rectangle 4"/>
          <p:cNvSpPr>
            <a:spLocks noGrp="1" noChangeArrowheads="1"/>
          </p:cNvSpPr>
          <p:nvPr>
            <p:ph type="ftr" sz="quarter" idx="2"/>
          </p:nvPr>
        </p:nvSpPr>
        <p:spPr bwMode="auto">
          <a:xfrm>
            <a:off x="0" y="6747351"/>
            <a:ext cx="4068339" cy="355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l">
              <a:defRPr sz="1200"/>
            </a:lvl1pPr>
          </a:lstStyle>
          <a:p>
            <a:endParaRPr lang="en-US" dirty="0"/>
          </a:p>
        </p:txBody>
      </p:sp>
      <p:sp>
        <p:nvSpPr>
          <p:cNvPr id="81925" name="Rectangle 5"/>
          <p:cNvSpPr>
            <a:spLocks noGrp="1" noChangeArrowheads="1"/>
          </p:cNvSpPr>
          <p:nvPr>
            <p:ph type="sldNum" sz="quarter" idx="3"/>
          </p:nvPr>
        </p:nvSpPr>
        <p:spPr bwMode="auto">
          <a:xfrm>
            <a:off x="5320136" y="6747351"/>
            <a:ext cx="4068339" cy="355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r">
              <a:defRPr sz="1200"/>
            </a:lvl1pPr>
          </a:lstStyle>
          <a:p>
            <a:fld id="{2A9AB22E-3F9F-4E82-B630-ED7A8106FC18}" type="slidenum">
              <a:rPr lang="en-US"/>
              <a:pPr/>
              <a:t>‹#›</a:t>
            </a:fld>
            <a:endParaRPr lang="en-US" dirty="0"/>
          </a:p>
        </p:txBody>
      </p:sp>
    </p:spTree>
    <p:extLst>
      <p:ext uri="{BB962C8B-B14F-4D97-AF65-F5344CB8AC3E}">
        <p14:creationId xmlns:p14="http://schemas.microsoft.com/office/powerpoint/2010/main" val="3257928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068339" cy="355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l">
              <a:defRPr sz="1200"/>
            </a:lvl1pPr>
          </a:lstStyle>
          <a:p>
            <a:endParaRPr lang="en-US" dirty="0"/>
          </a:p>
        </p:txBody>
      </p:sp>
      <p:sp>
        <p:nvSpPr>
          <p:cNvPr id="80899" name="Rectangle 3"/>
          <p:cNvSpPr>
            <a:spLocks noGrp="1" noChangeArrowheads="1"/>
          </p:cNvSpPr>
          <p:nvPr>
            <p:ph type="dt" idx="1"/>
          </p:nvPr>
        </p:nvSpPr>
        <p:spPr bwMode="auto">
          <a:xfrm>
            <a:off x="5320136" y="0"/>
            <a:ext cx="4068339" cy="355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r">
              <a:defRPr sz="1200"/>
            </a:lvl1pPr>
          </a:lstStyle>
          <a:p>
            <a:endParaRPr lang="en-US" dirty="0"/>
          </a:p>
        </p:txBody>
      </p:sp>
      <p:sp>
        <p:nvSpPr>
          <p:cNvPr id="80900" name="Rectangle 4"/>
          <p:cNvSpPr>
            <a:spLocks noGrp="1" noRot="1" noChangeAspect="1" noChangeArrowheads="1" noTextEdit="1"/>
          </p:cNvSpPr>
          <p:nvPr>
            <p:ph type="sldImg" idx="2"/>
          </p:nvPr>
        </p:nvSpPr>
        <p:spPr bwMode="auto">
          <a:xfrm>
            <a:off x="2919413" y="533400"/>
            <a:ext cx="3549650" cy="26622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1251797" y="3373676"/>
            <a:ext cx="6884882" cy="3196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0902" name="Rectangle 6"/>
          <p:cNvSpPr>
            <a:spLocks noGrp="1" noChangeArrowheads="1"/>
          </p:cNvSpPr>
          <p:nvPr>
            <p:ph type="ftr" sz="quarter" idx="4"/>
          </p:nvPr>
        </p:nvSpPr>
        <p:spPr bwMode="auto">
          <a:xfrm>
            <a:off x="0" y="6747351"/>
            <a:ext cx="4068339" cy="355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l">
              <a:defRPr sz="1200"/>
            </a:lvl1pPr>
          </a:lstStyle>
          <a:p>
            <a:endParaRPr lang="en-US" dirty="0"/>
          </a:p>
        </p:txBody>
      </p:sp>
      <p:sp>
        <p:nvSpPr>
          <p:cNvPr id="80903" name="Rectangle 7"/>
          <p:cNvSpPr>
            <a:spLocks noGrp="1" noChangeArrowheads="1"/>
          </p:cNvSpPr>
          <p:nvPr>
            <p:ph type="sldNum" sz="quarter" idx="5"/>
          </p:nvPr>
        </p:nvSpPr>
        <p:spPr bwMode="auto">
          <a:xfrm>
            <a:off x="5320136" y="6747351"/>
            <a:ext cx="4068339" cy="355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r">
              <a:defRPr sz="1200"/>
            </a:lvl1pPr>
          </a:lstStyle>
          <a:p>
            <a:fld id="{96CD0EDE-A35E-4F54-80C3-5C71B125864E}" type="slidenum">
              <a:rPr lang="en-US"/>
              <a:pPr/>
              <a:t>‹#›</a:t>
            </a:fld>
            <a:endParaRPr lang="en-US" dirty="0"/>
          </a:p>
        </p:txBody>
      </p:sp>
    </p:spTree>
    <p:extLst>
      <p:ext uri="{BB962C8B-B14F-4D97-AF65-F5344CB8AC3E}">
        <p14:creationId xmlns:p14="http://schemas.microsoft.com/office/powerpoint/2010/main" val="26827231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B048C6-F51A-4832-AD01-00EDCF00B456}" type="slidenum">
              <a:rPr lang="en-US"/>
              <a:pPr/>
              <a:t>1</a:t>
            </a:fld>
            <a:endParaRPr lang="en-US" dirty="0"/>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r>
              <a:rPr lang="en-US" dirty="0"/>
              <a:t>Like with Jesus we want to understand who our God is;  his nature, is works, these things define who he is.  We worship him and understanding this is critical to our worship</a:t>
            </a:r>
          </a:p>
        </p:txBody>
      </p:sp>
    </p:spTree>
    <p:extLst>
      <p:ext uri="{BB962C8B-B14F-4D97-AF65-F5344CB8AC3E}">
        <p14:creationId xmlns:p14="http://schemas.microsoft.com/office/powerpoint/2010/main" val="3333895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11</a:t>
            </a:fld>
            <a:endParaRPr lang="en-US" dirty="0"/>
          </a:p>
        </p:txBody>
      </p:sp>
    </p:spTree>
    <p:extLst>
      <p:ext uri="{BB962C8B-B14F-4D97-AF65-F5344CB8AC3E}">
        <p14:creationId xmlns:p14="http://schemas.microsoft.com/office/powerpoint/2010/main" val="1044521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12</a:t>
            </a:fld>
            <a:endParaRPr lang="en-US" dirty="0"/>
          </a:p>
        </p:txBody>
      </p:sp>
    </p:spTree>
    <p:extLst>
      <p:ext uri="{BB962C8B-B14F-4D97-AF65-F5344CB8AC3E}">
        <p14:creationId xmlns:p14="http://schemas.microsoft.com/office/powerpoint/2010/main" val="1317001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13</a:t>
            </a:fld>
            <a:endParaRPr lang="en-US" dirty="0"/>
          </a:p>
        </p:txBody>
      </p:sp>
    </p:spTree>
    <p:extLst>
      <p:ext uri="{BB962C8B-B14F-4D97-AF65-F5344CB8AC3E}">
        <p14:creationId xmlns:p14="http://schemas.microsoft.com/office/powerpoint/2010/main" val="1301683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14</a:t>
            </a:fld>
            <a:endParaRPr lang="en-US" dirty="0"/>
          </a:p>
        </p:txBody>
      </p:sp>
    </p:spTree>
    <p:extLst>
      <p:ext uri="{BB962C8B-B14F-4D97-AF65-F5344CB8AC3E}">
        <p14:creationId xmlns:p14="http://schemas.microsoft.com/office/powerpoint/2010/main" val="3552536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15</a:t>
            </a:fld>
            <a:endParaRPr lang="en-US" dirty="0"/>
          </a:p>
        </p:txBody>
      </p:sp>
    </p:spTree>
    <p:extLst>
      <p:ext uri="{BB962C8B-B14F-4D97-AF65-F5344CB8AC3E}">
        <p14:creationId xmlns:p14="http://schemas.microsoft.com/office/powerpoint/2010/main" val="3264503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16</a:t>
            </a:fld>
            <a:endParaRPr lang="en-US" dirty="0"/>
          </a:p>
        </p:txBody>
      </p:sp>
    </p:spTree>
    <p:extLst>
      <p:ext uri="{BB962C8B-B14F-4D97-AF65-F5344CB8AC3E}">
        <p14:creationId xmlns:p14="http://schemas.microsoft.com/office/powerpoint/2010/main" val="842551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17</a:t>
            </a:fld>
            <a:endParaRPr lang="en-US" dirty="0"/>
          </a:p>
        </p:txBody>
      </p:sp>
    </p:spTree>
    <p:extLst>
      <p:ext uri="{BB962C8B-B14F-4D97-AF65-F5344CB8AC3E}">
        <p14:creationId xmlns:p14="http://schemas.microsoft.com/office/powerpoint/2010/main" val="945190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not biblical terms but are founded upon biblical concepts</a:t>
            </a:r>
          </a:p>
        </p:txBody>
      </p:sp>
      <p:sp>
        <p:nvSpPr>
          <p:cNvPr id="4" name="Slide Number Placeholder 3"/>
          <p:cNvSpPr>
            <a:spLocks noGrp="1"/>
          </p:cNvSpPr>
          <p:nvPr>
            <p:ph type="sldNum" sz="quarter" idx="5"/>
          </p:nvPr>
        </p:nvSpPr>
        <p:spPr/>
        <p:txBody>
          <a:bodyPr/>
          <a:lstStyle/>
          <a:p>
            <a:fld id="{96CD0EDE-A35E-4F54-80C3-5C71B125864E}" type="slidenum">
              <a:rPr lang="en-US" smtClean="0"/>
              <a:pPr/>
              <a:t>2</a:t>
            </a:fld>
            <a:endParaRPr lang="en-US" dirty="0"/>
          </a:p>
        </p:txBody>
      </p:sp>
    </p:spTree>
    <p:extLst>
      <p:ext uri="{BB962C8B-B14F-4D97-AF65-F5344CB8AC3E}">
        <p14:creationId xmlns:p14="http://schemas.microsoft.com/office/powerpoint/2010/main" val="2577041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study the bible we learn that there are things God CANNOT do, though he be Omni-, sovereign, Divine!</a:t>
            </a:r>
          </a:p>
          <a:p>
            <a:r>
              <a:rPr lang="en-US" dirty="0"/>
              <a:t>He is Holy Therefore there are things he WILL NOT DO. </a:t>
            </a:r>
          </a:p>
        </p:txBody>
      </p:sp>
      <p:sp>
        <p:nvSpPr>
          <p:cNvPr id="4" name="Slide Number Placeholder 3"/>
          <p:cNvSpPr>
            <a:spLocks noGrp="1"/>
          </p:cNvSpPr>
          <p:nvPr>
            <p:ph type="sldNum" sz="quarter" idx="5"/>
          </p:nvPr>
        </p:nvSpPr>
        <p:spPr/>
        <p:txBody>
          <a:bodyPr/>
          <a:lstStyle/>
          <a:p>
            <a:fld id="{96CD0EDE-A35E-4F54-80C3-5C71B125864E}" type="slidenum">
              <a:rPr lang="en-US" smtClean="0"/>
              <a:pPr/>
              <a:t>4</a:t>
            </a:fld>
            <a:endParaRPr lang="en-US" dirty="0"/>
          </a:p>
        </p:txBody>
      </p:sp>
    </p:spTree>
    <p:extLst>
      <p:ext uri="{BB962C8B-B14F-4D97-AF65-F5344CB8AC3E}">
        <p14:creationId xmlns:p14="http://schemas.microsoft.com/office/powerpoint/2010/main" val="4192037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study the bible we learn that there are things God CANNOT do, though he be Omni-, sovereign, Divine!</a:t>
            </a:r>
          </a:p>
          <a:p>
            <a:r>
              <a:rPr lang="en-US" dirty="0"/>
              <a:t>He is Holy Therefore there are things he WILL NOT DO. </a:t>
            </a:r>
          </a:p>
        </p:txBody>
      </p:sp>
      <p:sp>
        <p:nvSpPr>
          <p:cNvPr id="4" name="Slide Number Placeholder 3"/>
          <p:cNvSpPr>
            <a:spLocks noGrp="1"/>
          </p:cNvSpPr>
          <p:nvPr>
            <p:ph type="sldNum" sz="quarter" idx="5"/>
          </p:nvPr>
        </p:nvSpPr>
        <p:spPr/>
        <p:txBody>
          <a:bodyPr/>
          <a:lstStyle/>
          <a:p>
            <a:fld id="{96CD0EDE-A35E-4F54-80C3-5C71B125864E}" type="slidenum">
              <a:rPr lang="en-US" smtClean="0"/>
              <a:pPr/>
              <a:t>5</a:t>
            </a:fld>
            <a:endParaRPr lang="en-US" dirty="0"/>
          </a:p>
        </p:txBody>
      </p:sp>
    </p:spTree>
    <p:extLst>
      <p:ext uri="{BB962C8B-B14F-4D97-AF65-F5344CB8AC3E}">
        <p14:creationId xmlns:p14="http://schemas.microsoft.com/office/powerpoint/2010/main" val="2166251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6</a:t>
            </a:fld>
            <a:endParaRPr lang="en-US" dirty="0"/>
          </a:p>
        </p:txBody>
      </p:sp>
    </p:spTree>
    <p:extLst>
      <p:ext uri="{BB962C8B-B14F-4D97-AF65-F5344CB8AC3E}">
        <p14:creationId xmlns:p14="http://schemas.microsoft.com/office/powerpoint/2010/main" val="1174783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7</a:t>
            </a:fld>
            <a:endParaRPr lang="en-US" dirty="0"/>
          </a:p>
        </p:txBody>
      </p:sp>
    </p:spTree>
    <p:extLst>
      <p:ext uri="{BB962C8B-B14F-4D97-AF65-F5344CB8AC3E}">
        <p14:creationId xmlns:p14="http://schemas.microsoft.com/office/powerpoint/2010/main" val="937482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8</a:t>
            </a:fld>
            <a:endParaRPr lang="en-US" dirty="0"/>
          </a:p>
        </p:txBody>
      </p:sp>
    </p:spTree>
    <p:extLst>
      <p:ext uri="{BB962C8B-B14F-4D97-AF65-F5344CB8AC3E}">
        <p14:creationId xmlns:p14="http://schemas.microsoft.com/office/powerpoint/2010/main" val="4260586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9</a:t>
            </a:fld>
            <a:endParaRPr lang="en-US" dirty="0"/>
          </a:p>
        </p:txBody>
      </p:sp>
    </p:spTree>
    <p:extLst>
      <p:ext uri="{BB962C8B-B14F-4D97-AF65-F5344CB8AC3E}">
        <p14:creationId xmlns:p14="http://schemas.microsoft.com/office/powerpoint/2010/main" val="161937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10</a:t>
            </a:fld>
            <a:endParaRPr lang="en-US" dirty="0"/>
          </a:p>
        </p:txBody>
      </p:sp>
    </p:spTree>
    <p:extLst>
      <p:ext uri="{BB962C8B-B14F-4D97-AF65-F5344CB8AC3E}">
        <p14:creationId xmlns:p14="http://schemas.microsoft.com/office/powerpoint/2010/main" val="1882955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3200" cap="all" spc="200" baseline="0">
                <a:solidFill>
                  <a:schemeClr val="tx2"/>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9"/>
          <p:cNvSpPr>
            <a:spLocks noGrp="1"/>
          </p:cNvSpPr>
          <p:nvPr>
            <p:ph type="title"/>
          </p:nvPr>
        </p:nvSpPr>
        <p:spPr>
          <a:xfrm>
            <a:off x="825038" y="1524000"/>
            <a:ext cx="7543800" cy="822961"/>
          </a:xfrm>
        </p:spPr>
        <p:txBody>
          <a:bodyPr anchor="t">
            <a:noAutofit/>
          </a:bodyPr>
          <a:lstStyle>
            <a:lvl1pPr>
              <a:defRPr sz="5400"/>
            </a:lvl1pPr>
          </a:lstStyle>
          <a:p>
            <a:r>
              <a:rPr lang="en-US" dirty="0"/>
              <a:t>Click to edit Master title style</a:t>
            </a:r>
          </a:p>
        </p:txBody>
      </p:sp>
    </p:spTree>
    <p:extLst>
      <p:ext uri="{BB962C8B-B14F-4D97-AF65-F5344CB8AC3E}">
        <p14:creationId xmlns:p14="http://schemas.microsoft.com/office/powerpoint/2010/main" val="1803134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ound Diagonal Corner Rectangle 6"/>
          <p:cNvSpPr/>
          <p:nvPr userDrawn="1"/>
        </p:nvSpPr>
        <p:spPr>
          <a:xfrm>
            <a:off x="609600" y="2133600"/>
            <a:ext cx="8534400" cy="4724401"/>
          </a:xfrm>
          <a:prstGeom prst="round2DiagRect">
            <a:avLst>
              <a:gd name="adj1" fmla="val 20689"/>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22959" y="2438400"/>
            <a:ext cx="7543801" cy="343069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3E28D29-1ECB-41DF-951B-2A23F95AD026}"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a:t>
            </a:fld>
            <a:endParaRPr lang="en-US" dirty="0"/>
          </a:p>
        </p:txBody>
      </p:sp>
    </p:spTree>
    <p:extLst>
      <p:ext uri="{BB962C8B-B14F-4D97-AF65-F5344CB8AC3E}">
        <p14:creationId xmlns:p14="http://schemas.microsoft.com/office/powerpoint/2010/main" val="2378647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Rectangle 1"/>
          <p:cNvSpPr/>
          <p:nvPr userDrawn="1"/>
        </p:nvSpPr>
        <p:spPr>
          <a:xfrm>
            <a:off x="0" y="5791200"/>
            <a:ext cx="9144000" cy="1066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 Diagonal Corner Rectangle 8"/>
          <p:cNvSpPr/>
          <p:nvPr userDrawn="1"/>
        </p:nvSpPr>
        <p:spPr>
          <a:xfrm>
            <a:off x="457200" y="2057400"/>
            <a:ext cx="4038600" cy="4800599"/>
          </a:xfrm>
          <a:prstGeom prst="round2DiagRect">
            <a:avLst>
              <a:gd name="adj1" fmla="val 8471"/>
              <a:gd name="adj2" fmla="val 872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p>
        </p:txBody>
      </p:sp>
      <p:sp>
        <p:nvSpPr>
          <p:cNvPr id="10" name="Round Diagonal Corner Rectangle 9"/>
          <p:cNvSpPr/>
          <p:nvPr userDrawn="1"/>
        </p:nvSpPr>
        <p:spPr>
          <a:xfrm>
            <a:off x="4775907" y="2053207"/>
            <a:ext cx="4038600" cy="4800598"/>
          </a:xfrm>
          <a:prstGeom prst="round2DiagRect">
            <a:avLst>
              <a:gd name="adj1" fmla="val 8471"/>
              <a:gd name="adj2" fmla="val 872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p>
        </p:txBody>
      </p:sp>
      <p:sp>
        <p:nvSpPr>
          <p:cNvPr id="8" name="Title 7"/>
          <p:cNvSpPr>
            <a:spLocks noGrp="1"/>
          </p:cNvSpPr>
          <p:nvPr>
            <p:ph type="title"/>
          </p:nvPr>
        </p:nvSpPr>
        <p:spPr>
          <a:xfrm>
            <a:off x="670560" y="152400"/>
            <a:ext cx="7543800" cy="932596"/>
          </a:xfrm>
        </p:spPr>
        <p:txBody>
          <a:bodyPr>
            <a:noAutofit/>
          </a:bodyPr>
          <a:lstStyle>
            <a:lvl1pPr algn="ctr">
              <a:defRPr sz="6000">
                <a:solidFill>
                  <a:schemeClr val="bg1"/>
                </a:solidFill>
              </a:defRPr>
            </a:lvl1pPr>
          </a:lstStyle>
          <a:p>
            <a:r>
              <a:rPr lang="en-US" dirty="0"/>
              <a:t>Click to edit Master title</a:t>
            </a:r>
          </a:p>
        </p:txBody>
      </p:sp>
      <p:sp>
        <p:nvSpPr>
          <p:cNvPr id="3" name="Content Placeholder 2"/>
          <p:cNvSpPr>
            <a:spLocks noGrp="1"/>
          </p:cNvSpPr>
          <p:nvPr>
            <p:ph sz="half" idx="1"/>
          </p:nvPr>
        </p:nvSpPr>
        <p:spPr>
          <a:xfrm>
            <a:off x="670560" y="2053207"/>
            <a:ext cx="3703320" cy="4804792"/>
          </a:xfrm>
        </p:spPr>
        <p:txBody>
          <a:bodyPr/>
          <a:lstStyle>
            <a:lvl1pPr>
              <a:defRPr>
                <a:solidFill>
                  <a:schemeClr val="bg1"/>
                </a:solidFill>
              </a:defRPr>
            </a:lvl1pPr>
            <a:lvl2pPr marL="182563" indent="-182563">
              <a:buClr>
                <a:schemeClr val="bg1"/>
              </a:buClr>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07280" y="2057400"/>
            <a:ext cx="3703320" cy="4796405"/>
          </a:xfrm>
        </p:spPr>
        <p:txBody>
          <a:bodyPr/>
          <a:lstStyle>
            <a:lvl1pPr>
              <a:defRPr>
                <a:solidFill>
                  <a:schemeClr val="bg1"/>
                </a:solidFill>
              </a:defRPr>
            </a:lvl1pPr>
            <a:lvl2pPr marL="182563" indent="-182563">
              <a:buClr>
                <a:schemeClr val="bg1"/>
              </a:buClr>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4E241A7F-4806-48A5-B05C-D1D18C0AE998}"/>
              </a:ext>
            </a:extLst>
          </p:cNvPr>
          <p:cNvSpPr>
            <a:spLocks noGrp="1"/>
          </p:cNvSpPr>
          <p:nvPr>
            <p:ph type="body" idx="10"/>
          </p:nvPr>
        </p:nvSpPr>
        <p:spPr>
          <a:xfrm>
            <a:off x="624840" y="1295400"/>
            <a:ext cx="7909560" cy="736282"/>
          </a:xfrm>
        </p:spPr>
        <p:txBody>
          <a:bodyPr lIns="91440" rIns="91440" anchor="ctr">
            <a:normAutofit/>
          </a:bodyPr>
          <a:lstStyle>
            <a:lvl1pPr marL="0" indent="0" algn="ctr">
              <a:buNone/>
              <a:defRPr sz="40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4293138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ound Diagonal Corner Rectangle 10"/>
          <p:cNvSpPr/>
          <p:nvPr userDrawn="1"/>
        </p:nvSpPr>
        <p:spPr>
          <a:xfrm>
            <a:off x="609600" y="2582334"/>
            <a:ext cx="4038600" cy="4203660"/>
          </a:xfrm>
          <a:prstGeom prst="round2DiagRect">
            <a:avLst>
              <a:gd name="adj1" fmla="val 8471"/>
              <a:gd name="adj2" fmla="val 872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p>
        </p:txBody>
      </p:sp>
      <p:sp>
        <p:nvSpPr>
          <p:cNvPr id="12" name="Round Diagonal Corner Rectangle 11"/>
          <p:cNvSpPr/>
          <p:nvPr userDrawn="1"/>
        </p:nvSpPr>
        <p:spPr>
          <a:xfrm>
            <a:off x="4928307" y="2582334"/>
            <a:ext cx="4038600" cy="4199466"/>
          </a:xfrm>
          <a:prstGeom prst="round2DiagRect">
            <a:avLst>
              <a:gd name="adj1" fmla="val 8471"/>
              <a:gd name="adj2" fmla="val 872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p>
        </p:txBody>
      </p:sp>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762000" y="2656840"/>
            <a:ext cx="3703320" cy="32867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05400" y="2656840"/>
            <a:ext cx="3703320" cy="32867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6DFF08F-DC6B-4601-B491-B0F83F6DD2DA}" type="datetimeFigureOut">
              <a:rPr lang="en-US" dirty="0"/>
              <a:t>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75528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out)">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ircle(out)">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16191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7DE6118-2437-4B30-8E3C-4D2BE6020583}" type="datetimeFigureOut">
              <a:rPr lang="en-US" smtClean="0"/>
              <a:t>1/19/2020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705484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6200" y="594359"/>
            <a:ext cx="2913900" cy="2286000"/>
          </a:xfrm>
        </p:spPr>
        <p:txBody>
          <a:bodyPr anchor="ctr">
            <a:noAutofit/>
          </a:bodyPr>
          <a:lstStyle>
            <a:lvl1pPr algn="ctr">
              <a:defRPr sz="54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3324959" y="533400"/>
            <a:ext cx="5742841" cy="6172200"/>
          </a:xfrm>
        </p:spPr>
        <p:txBody>
          <a:bodyPr/>
          <a:lstStyle>
            <a:lvl1pPr marL="0" indent="0">
              <a:buNone/>
              <a:defRPr sz="3600" b="1">
                <a:solidFill>
                  <a:schemeClr val="tx1"/>
                </a:solidFill>
              </a:defRPr>
            </a:lvl1pPr>
            <a:lvl2pPr marL="344488" indent="-344488">
              <a:buClrTx/>
              <a:buSzPct val="75000"/>
              <a:buFont typeface="Wingdings" panose="05000000000000000000" pitchFamily="2" charset="2"/>
              <a:buChar char="v"/>
              <a:defRPr sz="3600" b="0">
                <a:solidFill>
                  <a:schemeClr val="tx1"/>
                </a:solidFill>
              </a:defRPr>
            </a:lvl2pPr>
            <a:lvl3pPr marL="687388" indent="-352425">
              <a:buClrTx/>
              <a:buSzPct val="85000"/>
              <a:buFont typeface="Wingdings" panose="05000000000000000000" pitchFamily="2" charset="2"/>
              <a:buChar char="Ø"/>
              <a:defRPr sz="3200" b="0">
                <a:solidFill>
                  <a:schemeClr val="tx1"/>
                </a:solidFill>
              </a:defRPr>
            </a:lvl3pPr>
            <a:lvl4pPr marL="1028700" indent="-349250">
              <a:buClrTx/>
              <a:buSzPct val="65000"/>
              <a:buFont typeface="Wingdings" panose="05000000000000000000" pitchFamily="2" charset="2"/>
              <a:buChar char="q"/>
              <a:defRPr sz="2800" b="0">
                <a:solidFill>
                  <a:schemeClr val="tx1"/>
                </a:solidFill>
              </a:defRPr>
            </a:lvl4pPr>
            <a:lvl5pPr marL="1319213" indent="-182563">
              <a:defRPr sz="2400" b="0">
                <a:solidFill>
                  <a:schemeClr val="tx1"/>
                </a:solidFill>
              </a:defRPr>
            </a:lvl5pPr>
          </a:lstStyle>
          <a:p>
            <a:pPr lvl="0"/>
            <a:r>
              <a:rPr lang="en-US" dirty="0"/>
              <a:t>Click to edit Master text</a:t>
            </a:r>
          </a:p>
          <a:p>
            <a:pPr lvl="1"/>
            <a:r>
              <a:rPr lang="en-US" dirty="0"/>
              <a:t> Second level</a:t>
            </a:r>
          </a:p>
          <a:p>
            <a:pPr lvl="2"/>
            <a:r>
              <a:rPr lang="en-US" dirty="0"/>
              <a:t> 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76200" y="3474718"/>
            <a:ext cx="2839553" cy="2830486"/>
          </a:xfrm>
        </p:spPr>
        <p:txBody>
          <a:bodyPr lIns="91440" rIns="91440">
            <a:noAutofit/>
          </a:bodyPr>
          <a:lstStyle>
            <a:lvl1pPr marL="0" indent="0" algn="ctr">
              <a:buNone/>
              <a:defRPr sz="4400" b="1">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829743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943150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ound Diagonal Corner Rectangle 10"/>
          <p:cNvSpPr/>
          <p:nvPr userDrawn="1"/>
        </p:nvSpPr>
        <p:spPr>
          <a:xfrm>
            <a:off x="533400" y="1"/>
            <a:ext cx="8077200" cy="1131406"/>
          </a:xfrm>
          <a:prstGeom prst="round2DiagRect">
            <a:avLst>
              <a:gd name="adj1" fmla="val 40044"/>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p>
        </p:txBody>
      </p:sp>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76200"/>
            <a:ext cx="7543800" cy="104500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822959" y="1470578"/>
            <a:ext cx="7543801" cy="4398516"/>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1/19/2020</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219200"/>
            <a:ext cx="7475220" cy="0"/>
          </a:xfrm>
          <a:prstGeom prst="line">
            <a:avLst/>
          </a:prstGeom>
          <a:ln w="88900" cmpd="dbl">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447962"/>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8" r:id="rId3"/>
    <p:sldLayoutId id="2147483739" r:id="rId4"/>
    <p:sldLayoutId id="2147483740" r:id="rId5"/>
    <p:sldLayoutId id="2147483741" r:id="rId6"/>
    <p:sldLayoutId id="2147483742" r:id="rId7"/>
    <p:sldLayoutId id="2147483743" r:id="rId8"/>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3600" b="1"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en-US" dirty="0"/>
              <a:t>1 Pet 1:15-17</a:t>
            </a:r>
          </a:p>
          <a:p>
            <a:r>
              <a:rPr lang="en-US" dirty="0"/>
              <a:t>1 Jn 2:5-6</a:t>
            </a:r>
          </a:p>
        </p:txBody>
      </p:sp>
      <p:sp>
        <p:nvSpPr>
          <p:cNvPr id="2" name="Title 1"/>
          <p:cNvSpPr>
            <a:spLocks noGrp="1"/>
          </p:cNvSpPr>
          <p:nvPr>
            <p:ph type="ctrTitle"/>
          </p:nvPr>
        </p:nvSpPr>
        <p:spPr/>
        <p:txBody>
          <a:bodyPr/>
          <a:lstStyle/>
          <a:p>
            <a:r>
              <a:rPr lang="en-US" dirty="0"/>
              <a:t>Knowing God</a:t>
            </a:r>
            <a:br>
              <a:rPr lang="en-US" dirty="0"/>
            </a:br>
            <a:r>
              <a:rPr lang="en-US" dirty="0"/>
              <a:t>What God Cannot Do</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lstStyle/>
          <a:p>
            <a:r>
              <a:rPr lang="en-US" dirty="0"/>
              <a:t>Ignore Sin</a:t>
            </a:r>
          </a:p>
          <a:p>
            <a:pPr lvl="1"/>
            <a:r>
              <a:rPr lang="en-US" dirty="0"/>
              <a:t>Isa 59:2-3, But your iniquities have separated between you and your God, and your sins have hid his face from you, that he will not hear.3 For your hands are defiled with blood, and your fingers with iniquity; your lips have spoken lies, your tongue hath muttered perverseness</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1255176462"/>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lstStyle/>
          <a:p>
            <a:r>
              <a:rPr lang="en-US" dirty="0"/>
              <a:t>Ignore Sin</a:t>
            </a:r>
          </a:p>
          <a:p>
            <a:pPr lvl="1"/>
            <a:r>
              <a:rPr lang="en-US" dirty="0"/>
              <a:t>Jer 5:25, Your iniquities have turned away these things, and your sins have withheld good things from you.</a:t>
            </a:r>
          </a:p>
          <a:p>
            <a:pPr lvl="1"/>
            <a:r>
              <a:rPr lang="en-US" dirty="0"/>
              <a:t>1 Cor 6:9-11, Know ye not that the unrighteous shall not inherit the kingdom of God… such were some of you: but ye are washed, but ye are sanctified, but ye are justified</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4269641680"/>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lstStyle/>
          <a:p>
            <a:r>
              <a:rPr lang="en-US" dirty="0"/>
              <a:t>Ignore Sin</a:t>
            </a:r>
          </a:p>
          <a:p>
            <a:pPr lvl="1"/>
            <a:r>
              <a:rPr lang="en-US" dirty="0"/>
              <a:t>Acts 3:19, Repent ye therefore, and be converted, that your sins may be blotted out</a:t>
            </a:r>
          </a:p>
          <a:p>
            <a:endParaRPr lang="en-US" dirty="0"/>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2348928755"/>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normAutofit fontScale="85000" lnSpcReduction="20000"/>
          </a:bodyPr>
          <a:lstStyle/>
          <a:p>
            <a:r>
              <a:rPr lang="en-US" dirty="0"/>
              <a:t>Remember Forgiven Sins</a:t>
            </a:r>
          </a:p>
          <a:p>
            <a:pPr lvl="1"/>
            <a:r>
              <a:rPr lang="en-US" dirty="0"/>
              <a:t>Heb 1:3, he had by himself purged our sins</a:t>
            </a:r>
          </a:p>
          <a:p>
            <a:pPr lvl="1"/>
            <a:r>
              <a:rPr lang="en-US" dirty="0"/>
              <a:t>Heb 8:6-13, For I will be merciful to their unrighteousness, and their sins and their iniquities will I remember no more</a:t>
            </a:r>
          </a:p>
          <a:p>
            <a:pPr lvl="1"/>
            <a:r>
              <a:rPr lang="en-US" dirty="0"/>
              <a:t>Heb 10:17, And their sins and iniquities will I remember no more.</a:t>
            </a:r>
          </a:p>
          <a:p>
            <a:pPr lvl="1"/>
            <a:r>
              <a:rPr lang="en-US" dirty="0"/>
              <a:t>Acts 3:19, your sins may be blotted out</a:t>
            </a:r>
          </a:p>
          <a:p>
            <a:pPr lvl="1"/>
            <a:r>
              <a:rPr lang="en-US" dirty="0"/>
              <a:t>Rom 4:7-8, Saying, Blessed are they whose iniquities are forgiven, and whose sins are covered</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4156829192"/>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normAutofit lnSpcReduction="10000"/>
          </a:bodyPr>
          <a:lstStyle/>
          <a:p>
            <a:r>
              <a:rPr lang="en-US" dirty="0"/>
              <a:t>Remember Forgiven Sins</a:t>
            </a:r>
          </a:p>
          <a:p>
            <a:pPr lvl="1"/>
            <a:r>
              <a:rPr lang="en-US" dirty="0"/>
              <a:t>Eph 1:7, we have redemption through his blood, the forgiveness of sins</a:t>
            </a:r>
          </a:p>
          <a:p>
            <a:pPr lvl="1"/>
            <a:r>
              <a:rPr lang="en-US" dirty="0"/>
              <a:t>Acts 2:38, Repent, and be baptized every one of you in the name of Jesus Christ for the remission of sins</a:t>
            </a:r>
          </a:p>
          <a:p>
            <a:pPr lvl="1"/>
            <a:r>
              <a:rPr lang="en-US" dirty="0"/>
              <a:t>Acts 22:16, And now why tarry? arise, and be baptized, and wash away thy sins</a:t>
            </a:r>
          </a:p>
          <a:p>
            <a:pPr lvl="1"/>
            <a:r>
              <a:rPr lang="en-US" dirty="0"/>
              <a:t>Forgiving is Forgetting</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850124822"/>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lstStyle/>
          <a:p>
            <a:r>
              <a:rPr lang="en-US" dirty="0"/>
              <a:t>Save Those Who Reject the Gospel</a:t>
            </a:r>
          </a:p>
          <a:p>
            <a:pPr lvl="1"/>
            <a:r>
              <a:rPr lang="en-US" dirty="0"/>
              <a:t>Acts 4:12, Neither is there salvation in any other: for there is none other name under heaven given among men, whereby we must be saved</a:t>
            </a:r>
          </a:p>
          <a:p>
            <a:pPr lvl="1"/>
            <a:r>
              <a:rPr lang="en-US" dirty="0"/>
              <a:t>Mk 16:16, He that believeth and is baptized shall be saved; but he that believeth not shall be damned.</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339566988"/>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lstStyle/>
          <a:p>
            <a:r>
              <a:rPr lang="en-US" dirty="0"/>
              <a:t>Prejudice</a:t>
            </a:r>
          </a:p>
          <a:p>
            <a:r>
              <a:rPr lang="en-US" dirty="0"/>
              <a:t>Lie</a:t>
            </a:r>
          </a:p>
          <a:p>
            <a:r>
              <a:rPr lang="en-US" dirty="0"/>
              <a:t>Forget Promises</a:t>
            </a:r>
          </a:p>
          <a:p>
            <a:r>
              <a:rPr lang="en-US" dirty="0"/>
              <a:t>Tempt Man To Sin</a:t>
            </a:r>
          </a:p>
          <a:p>
            <a:r>
              <a:rPr lang="en-US" dirty="0"/>
              <a:t>Ignore Sin</a:t>
            </a:r>
          </a:p>
          <a:p>
            <a:r>
              <a:rPr lang="en-US" dirty="0"/>
              <a:t>Remember Forgiven Sins</a:t>
            </a:r>
          </a:p>
          <a:p>
            <a:r>
              <a:rPr lang="en-US" dirty="0"/>
              <a:t>Save Those Who Reject the Gospel</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583140111"/>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normAutofit/>
          </a:bodyPr>
          <a:lstStyle/>
          <a:p>
            <a:pPr lvl="0"/>
            <a:r>
              <a:rPr lang="en-US" dirty="0"/>
              <a:t>1 Tim 2:4, Our Savior will have all men to be saved, and to come unto the knowledge of the truth.</a:t>
            </a:r>
          </a:p>
          <a:p>
            <a:r>
              <a:rPr lang="en-US" dirty="0"/>
              <a:t>1 Cor 6:9-11, Know ye not that the unrighteous shall not inherit the kingdom of God… such were some of you: but ye are washed, but ye are sanctified, but ye are justified</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2749459820"/>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lstStyle/>
          <a:p>
            <a:r>
              <a:rPr lang="en-US" dirty="0"/>
              <a:t>Terms</a:t>
            </a:r>
          </a:p>
          <a:p>
            <a:pPr lvl="1"/>
            <a:r>
              <a:rPr lang="en-US" dirty="0"/>
              <a:t>Omni-Science</a:t>
            </a:r>
          </a:p>
          <a:p>
            <a:pPr lvl="1"/>
            <a:r>
              <a:rPr lang="en-US" dirty="0"/>
              <a:t>Omni-Presence</a:t>
            </a:r>
          </a:p>
          <a:p>
            <a:pPr lvl="1"/>
            <a:r>
              <a:rPr lang="en-US" dirty="0"/>
              <a:t>Omni-Potent</a:t>
            </a:r>
          </a:p>
          <a:p>
            <a:pPr lvl="1"/>
            <a:r>
              <a:rPr lang="en-US" dirty="0"/>
              <a:t>Sovereignty</a:t>
            </a:r>
          </a:p>
          <a:p>
            <a:pPr lvl="1"/>
            <a:r>
              <a:rPr lang="en-US" dirty="0"/>
              <a:t>These are taught in scripture but not labeled as such </a:t>
            </a:r>
          </a:p>
          <a:p>
            <a:endParaRPr lang="en-US" dirty="0"/>
          </a:p>
          <a:p>
            <a:pPr lvl="1"/>
            <a:r>
              <a:rPr lang="en-US" dirty="0"/>
              <a:t>Divinity or Deity</a:t>
            </a:r>
          </a:p>
        </p:txBody>
      </p:sp>
      <p:sp>
        <p:nvSpPr>
          <p:cNvPr id="4" name="Text Placeholder 3"/>
          <p:cNvSpPr>
            <a:spLocks noGrp="1"/>
          </p:cNvSpPr>
          <p:nvPr>
            <p:ph type="body" sz="half" idx="2"/>
          </p:nvPr>
        </p:nvSpPr>
        <p:spPr/>
        <p:txBody>
          <a:bodyPr/>
          <a:lstStyle/>
          <a:p>
            <a:r>
              <a:rPr lang="en-US" dirty="0"/>
              <a:t>Review</a:t>
            </a:r>
          </a:p>
        </p:txBody>
      </p:sp>
    </p:spTree>
    <p:extLst>
      <p:ext uri="{BB962C8B-B14F-4D97-AF65-F5344CB8AC3E}">
        <p14:creationId xmlns:p14="http://schemas.microsoft.com/office/powerpoint/2010/main" val="3387024115"/>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FF86974-F051-44A9-9BB2-4CF6DDD114A0}"/>
              </a:ext>
            </a:extLst>
          </p:cNvPr>
          <p:cNvGrpSpPr/>
          <p:nvPr/>
        </p:nvGrpSpPr>
        <p:grpSpPr>
          <a:xfrm>
            <a:off x="1544654" y="719525"/>
            <a:ext cx="6054691" cy="5418949"/>
            <a:chOff x="1544654" y="719525"/>
            <a:chExt cx="6054691" cy="5418949"/>
          </a:xfrm>
        </p:grpSpPr>
        <p:pic>
          <p:nvPicPr>
            <p:cNvPr id="6" name="Picture 5" descr="A close up of a logo&#10;&#10;Description automatically generated">
              <a:extLst>
                <a:ext uri="{FF2B5EF4-FFF2-40B4-BE49-F238E27FC236}">
                  <a16:creationId xmlns:a16="http://schemas.microsoft.com/office/drawing/2014/main" id="{4876728D-CF1C-47A7-8250-E7AA4F6E2F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4654" y="719525"/>
              <a:ext cx="6054691" cy="5418949"/>
            </a:xfrm>
            <a:prstGeom prst="rect">
              <a:avLst/>
            </a:prstGeom>
          </p:spPr>
        </p:pic>
        <p:sp>
          <p:nvSpPr>
            <p:cNvPr id="7" name="TextBox 6">
              <a:extLst>
                <a:ext uri="{FF2B5EF4-FFF2-40B4-BE49-F238E27FC236}">
                  <a16:creationId xmlns:a16="http://schemas.microsoft.com/office/drawing/2014/main" id="{00B66214-61CF-4DB1-A887-15DAF4AC7573}"/>
                </a:ext>
              </a:extLst>
            </p:cNvPr>
            <p:cNvSpPr txBox="1"/>
            <p:nvPr/>
          </p:nvSpPr>
          <p:spPr>
            <a:xfrm>
              <a:off x="1544654" y="1182469"/>
              <a:ext cx="1731946" cy="646331"/>
            </a:xfrm>
            <a:prstGeom prst="rect">
              <a:avLst/>
            </a:prstGeom>
            <a:noFill/>
          </p:spPr>
          <p:txBody>
            <a:bodyPr wrap="square" rtlCol="0">
              <a:spAutoFit/>
            </a:bodyPr>
            <a:lstStyle/>
            <a:p>
              <a:r>
                <a:rPr lang="en-US" sz="3600" dirty="0">
                  <a:solidFill>
                    <a:schemeClr val="tx1"/>
                  </a:solidFill>
                </a:rPr>
                <a:t>Father</a:t>
              </a:r>
            </a:p>
          </p:txBody>
        </p:sp>
        <p:sp>
          <p:nvSpPr>
            <p:cNvPr id="10" name="TextBox 9">
              <a:extLst>
                <a:ext uri="{FF2B5EF4-FFF2-40B4-BE49-F238E27FC236}">
                  <a16:creationId xmlns:a16="http://schemas.microsoft.com/office/drawing/2014/main" id="{AFF26118-EB2D-4136-8788-9887862FBD62}"/>
                </a:ext>
              </a:extLst>
            </p:cNvPr>
            <p:cNvSpPr txBox="1"/>
            <p:nvPr/>
          </p:nvSpPr>
          <p:spPr>
            <a:xfrm>
              <a:off x="5791200" y="1172111"/>
              <a:ext cx="1731946" cy="646331"/>
            </a:xfrm>
            <a:prstGeom prst="rect">
              <a:avLst/>
            </a:prstGeom>
            <a:noFill/>
          </p:spPr>
          <p:txBody>
            <a:bodyPr wrap="square" rtlCol="0">
              <a:spAutoFit/>
            </a:bodyPr>
            <a:lstStyle/>
            <a:p>
              <a:r>
                <a:rPr lang="en-US" sz="3600" dirty="0">
                  <a:solidFill>
                    <a:schemeClr val="tx1"/>
                  </a:solidFill>
                </a:rPr>
                <a:t>Son</a:t>
              </a:r>
            </a:p>
          </p:txBody>
        </p:sp>
        <p:sp>
          <p:nvSpPr>
            <p:cNvPr id="12" name="TextBox 11">
              <a:extLst>
                <a:ext uri="{FF2B5EF4-FFF2-40B4-BE49-F238E27FC236}">
                  <a16:creationId xmlns:a16="http://schemas.microsoft.com/office/drawing/2014/main" id="{C6BEE7AB-9023-43C0-910C-FD97F1CB2AD3}"/>
                </a:ext>
              </a:extLst>
            </p:cNvPr>
            <p:cNvSpPr txBox="1"/>
            <p:nvPr/>
          </p:nvSpPr>
          <p:spPr>
            <a:xfrm>
              <a:off x="3657600" y="4876800"/>
              <a:ext cx="1731946" cy="646331"/>
            </a:xfrm>
            <a:prstGeom prst="rect">
              <a:avLst/>
            </a:prstGeom>
            <a:noFill/>
          </p:spPr>
          <p:txBody>
            <a:bodyPr wrap="square" rtlCol="0">
              <a:spAutoFit/>
            </a:bodyPr>
            <a:lstStyle/>
            <a:p>
              <a:r>
                <a:rPr lang="en-US" sz="3600" dirty="0">
                  <a:solidFill>
                    <a:schemeClr val="tx1"/>
                  </a:solidFill>
                </a:rPr>
                <a:t>Spirit</a:t>
              </a:r>
            </a:p>
          </p:txBody>
        </p:sp>
      </p:grpSp>
    </p:spTree>
    <p:extLst>
      <p:ext uri="{BB962C8B-B14F-4D97-AF65-F5344CB8AC3E}">
        <p14:creationId xmlns:p14="http://schemas.microsoft.com/office/powerpoint/2010/main" val="492142512"/>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normAutofit lnSpcReduction="10000"/>
          </a:bodyPr>
          <a:lstStyle/>
          <a:p>
            <a:r>
              <a:rPr lang="en-US" dirty="0"/>
              <a:t>Prejudice</a:t>
            </a:r>
          </a:p>
          <a:p>
            <a:pPr lvl="1"/>
            <a:r>
              <a:rPr lang="en-US" dirty="0"/>
              <a:t>Nature of Man</a:t>
            </a:r>
          </a:p>
          <a:p>
            <a:pPr lvl="2"/>
            <a:r>
              <a:rPr lang="en-US" dirty="0"/>
              <a:t>Jas 2:1-9, The Early Church  </a:t>
            </a:r>
          </a:p>
          <a:p>
            <a:pPr lvl="1"/>
            <a:r>
              <a:rPr lang="en-US" dirty="0"/>
              <a:t>Not the Nature of God</a:t>
            </a:r>
          </a:p>
          <a:p>
            <a:pPr lvl="2"/>
            <a:r>
              <a:rPr lang="en-US" dirty="0"/>
              <a:t>1 Pet 1:15-16, God is Holy</a:t>
            </a:r>
          </a:p>
          <a:p>
            <a:pPr lvl="2"/>
            <a:r>
              <a:rPr lang="en-US" dirty="0"/>
              <a:t>1 Pet 1:17, “Father” who without respect of persons judges according to every man's work</a:t>
            </a:r>
          </a:p>
          <a:p>
            <a:pPr lvl="2"/>
            <a:r>
              <a:rPr lang="en-US" dirty="0"/>
              <a:t>Eph 6:8-9, whatsoever good thing any man does, the same shall he receive of the Lord, whether he be bond or free</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3530918971"/>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lstStyle/>
          <a:p>
            <a:r>
              <a:rPr lang="en-US" dirty="0"/>
              <a:t>Prejudice</a:t>
            </a:r>
          </a:p>
          <a:p>
            <a:pPr lvl="1"/>
            <a:r>
              <a:rPr lang="en-US" dirty="0"/>
              <a:t>Not the Nature of God</a:t>
            </a:r>
          </a:p>
          <a:p>
            <a:pPr lvl="2"/>
            <a:r>
              <a:rPr lang="en-US" dirty="0"/>
              <a:t>Acts 10:34-35, Peter said, “Of a truth I perceive that God is no respecter of persons:35 But in every nation he that fears him, and worketh righteousness, is accepted with him. </a:t>
            </a:r>
          </a:p>
          <a:p>
            <a:pPr lvl="2"/>
            <a:r>
              <a:rPr lang="en-US" dirty="0"/>
              <a:t>Prejudice toward ones works, not birth, race, height, career, sex, etc.</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3692697470"/>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normAutofit lnSpcReduction="10000"/>
          </a:bodyPr>
          <a:lstStyle/>
          <a:p>
            <a:r>
              <a:rPr lang="en-US" dirty="0"/>
              <a:t>Lie</a:t>
            </a:r>
          </a:p>
          <a:p>
            <a:pPr lvl="1"/>
            <a:r>
              <a:rPr lang="en-US" dirty="0"/>
              <a:t>Not the Nature of God</a:t>
            </a:r>
          </a:p>
          <a:p>
            <a:pPr lvl="2"/>
            <a:r>
              <a:rPr lang="en-US" dirty="0"/>
              <a:t>Tit 1:2, In hope of eternal life, which God, that cannot lie, promised</a:t>
            </a:r>
          </a:p>
          <a:p>
            <a:pPr lvl="2"/>
            <a:r>
              <a:rPr lang="en-US" dirty="0"/>
              <a:t>Heb 6:18, That by two immutable things, in which it was impossible for God to lie</a:t>
            </a:r>
          </a:p>
          <a:p>
            <a:pPr lvl="2"/>
            <a:r>
              <a:rPr lang="en-US" dirty="0"/>
              <a:t>2 Tim 2:12-13, if we deny him, he also will deny us:13 If we believe not, yet he will remain faithful: he cannot deny himself. </a:t>
            </a:r>
          </a:p>
          <a:p>
            <a:pPr lvl="2"/>
            <a:endParaRPr lang="en-US" dirty="0"/>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684761903"/>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lstStyle/>
          <a:p>
            <a:r>
              <a:rPr lang="en-US" dirty="0"/>
              <a:t>Forget Promises</a:t>
            </a:r>
          </a:p>
          <a:p>
            <a:pPr lvl="1"/>
            <a:r>
              <a:rPr lang="en-US" dirty="0"/>
              <a:t>Tit 1:2, In hope of eternal life, which God, that cannot lie, promised</a:t>
            </a:r>
          </a:p>
          <a:p>
            <a:pPr lvl="1"/>
            <a:r>
              <a:rPr lang="en-US" dirty="0"/>
              <a:t>2 Pet 3:4, 9-10, When is he coming? The Lord is not slack concerning his promise, But the day of the Lord will come </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135624816"/>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lstStyle/>
          <a:p>
            <a:r>
              <a:rPr lang="en-US" dirty="0"/>
              <a:t>Tempt Man To Sin</a:t>
            </a:r>
          </a:p>
          <a:p>
            <a:pPr lvl="1"/>
            <a:r>
              <a:rPr lang="en-US" dirty="0"/>
              <a:t>Jas 1:13-15, Let no man say when he is tempted, I am tempted of God: for God cannot be tempted with evil, neither tempts he any man</a:t>
            </a:r>
          </a:p>
          <a:p>
            <a:pPr lvl="1"/>
            <a:r>
              <a:rPr lang="en-US" dirty="0"/>
              <a:t>1 Cor 10:13, does not lure us to failure but gives us an escape</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302878409"/>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God</a:t>
            </a:r>
          </a:p>
        </p:txBody>
      </p:sp>
      <p:sp>
        <p:nvSpPr>
          <p:cNvPr id="3" name="Content Placeholder 2"/>
          <p:cNvSpPr>
            <a:spLocks noGrp="1"/>
          </p:cNvSpPr>
          <p:nvPr>
            <p:ph idx="1"/>
          </p:nvPr>
        </p:nvSpPr>
        <p:spPr/>
        <p:txBody>
          <a:bodyPr>
            <a:normAutofit lnSpcReduction="10000"/>
          </a:bodyPr>
          <a:lstStyle/>
          <a:p>
            <a:r>
              <a:rPr lang="en-US" dirty="0"/>
              <a:t>Tempt Man To Sin</a:t>
            </a:r>
          </a:p>
          <a:p>
            <a:pPr lvl="1"/>
            <a:r>
              <a:rPr lang="en-US" dirty="0"/>
              <a:t>Proper View of Trails and Temptations</a:t>
            </a:r>
          </a:p>
          <a:p>
            <a:pPr lvl="2"/>
            <a:r>
              <a:rPr lang="en-US" dirty="0"/>
              <a:t>Jas 1:14, But every man is tempted, when he is drawn away of his own lust, and enticed.</a:t>
            </a:r>
          </a:p>
          <a:p>
            <a:pPr lvl="2"/>
            <a:r>
              <a:rPr lang="en-US" dirty="0"/>
              <a:t>Jas 1:2-4, count it all joy when ye fall into various trials</a:t>
            </a:r>
          </a:p>
          <a:p>
            <a:pPr lvl="2"/>
            <a:r>
              <a:rPr lang="en-US" dirty="0"/>
              <a:t>1 Pet 1:6-9, That the trial of your faith, being much more valuable than of gold </a:t>
            </a:r>
          </a:p>
          <a:p>
            <a:pPr lvl="2"/>
            <a:r>
              <a:rPr lang="en-US" dirty="0"/>
              <a:t>Heb 12, Chastening of God</a:t>
            </a:r>
          </a:p>
        </p:txBody>
      </p:sp>
      <p:sp>
        <p:nvSpPr>
          <p:cNvPr id="4" name="Text Placeholder 3"/>
          <p:cNvSpPr>
            <a:spLocks noGrp="1"/>
          </p:cNvSpPr>
          <p:nvPr>
            <p:ph type="body" sz="half" idx="2"/>
          </p:nvPr>
        </p:nvSpPr>
        <p:spPr/>
        <p:txBody>
          <a:bodyPr/>
          <a:lstStyle/>
          <a:p>
            <a:r>
              <a:rPr lang="en-US" dirty="0"/>
              <a:t>What God Cannot Do</a:t>
            </a:r>
          </a:p>
        </p:txBody>
      </p:sp>
    </p:spTree>
    <p:extLst>
      <p:ext uri="{BB962C8B-B14F-4D97-AF65-F5344CB8AC3E}">
        <p14:creationId xmlns:p14="http://schemas.microsoft.com/office/powerpoint/2010/main" val="3516590009"/>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1038</Words>
  <Application>Microsoft Office PowerPoint</Application>
  <PresentationFormat>On-screen Show (4:3)</PresentationFormat>
  <Paragraphs>124</Paragraphs>
  <Slides>17</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vt:lpstr>
      <vt:lpstr>Retrospect</vt:lpstr>
      <vt:lpstr>Knowing God What God Cannot Do</vt:lpstr>
      <vt:lpstr>Knowing God</vt:lpstr>
      <vt:lpstr>PowerPoint Presentation</vt:lpstr>
      <vt:lpstr>Knowing God</vt:lpstr>
      <vt:lpstr>Knowing God</vt:lpstr>
      <vt:lpstr>Knowing God</vt:lpstr>
      <vt:lpstr>Knowing God</vt:lpstr>
      <vt:lpstr>Knowing God</vt:lpstr>
      <vt:lpstr>Knowing God</vt:lpstr>
      <vt:lpstr>Knowing God</vt:lpstr>
      <vt:lpstr>Knowing God</vt:lpstr>
      <vt:lpstr>Knowing God</vt:lpstr>
      <vt:lpstr>Knowing God</vt:lpstr>
      <vt:lpstr>Knowing God</vt:lpstr>
      <vt:lpstr>Knowing God</vt:lpstr>
      <vt:lpstr>Knowing God</vt:lpstr>
      <vt:lpstr>Knowing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Knowing God Trinity – Personalities of God</dc:title>
  <dc:creator>Ross Ward</dc:creator>
  <cp:lastModifiedBy>Ross Ward</cp:lastModifiedBy>
  <cp:revision>39</cp:revision>
  <dcterms:created xsi:type="dcterms:W3CDTF">2020-01-12T23:40:18Z</dcterms:created>
  <dcterms:modified xsi:type="dcterms:W3CDTF">2020-01-19T20:52:41Z</dcterms:modified>
</cp:coreProperties>
</file>