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65" r:id="rId3"/>
    <p:sldId id="274" r:id="rId4"/>
    <p:sldId id="266" r:id="rId5"/>
    <p:sldId id="267" r:id="rId6"/>
    <p:sldId id="277" r:id="rId7"/>
    <p:sldId id="275" r:id="rId8"/>
    <p:sldId id="276" r:id="rId9"/>
    <p:sldId id="269" r:id="rId10"/>
    <p:sldId id="278" r:id="rId11"/>
    <p:sldId id="286" r:id="rId12"/>
    <p:sldId id="288" r:id="rId13"/>
    <p:sldId id="273" r:id="rId14"/>
    <p:sldId id="284" r:id="rId15"/>
    <p:sldId id="28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169" autoAdjust="0"/>
  </p:normalViewPr>
  <p:slideViewPr>
    <p:cSldViewPr snapToGrid="0">
      <p:cViewPr varScale="1">
        <p:scale>
          <a:sx n="80" d="100"/>
          <a:sy n="80" d="100"/>
        </p:scale>
        <p:origin x="16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8683A-BE56-4B6E-B534-15476C0F9DDC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6C989-C347-4885-B69A-5963683E4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9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Antonyms or things that are opposites</a:t>
            </a:r>
          </a:p>
          <a:p>
            <a:pPr lvl="0"/>
            <a:r>
              <a:rPr lang="en-US" dirty="0"/>
              <a:t>Title involves the antithesis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C989-C347-4885-B69A-5963683E4A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06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close would you get to a bear, wolf, lion,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C989-C347-4885-B69A-5963683E4A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4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ever been around somebody that seem to steal the oxygen from the room, steal the life from the party?  Bring you down, destroy your motivation,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Have you been around somebody that inspired (in a positive way) you to press on, to do bigger and greater, finish a task or objective, left you in an upbeat mood ready to conquer the world?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C989-C347-4885-B69A-5963683E4A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72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Pet 2:21-25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C989-C347-4885-B69A-5963683E4A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6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 a clear word like murmuring and complaining:</a:t>
            </a:r>
          </a:p>
          <a:p>
            <a:r>
              <a:rPr lang="en-US" dirty="0"/>
              <a:t>In the context it appears to indicate secret disputes, or descension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C989-C347-4885-B69A-5963683E4A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5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not a clear word like murmuring and complaining:</a:t>
            </a:r>
          </a:p>
          <a:p>
            <a:r>
              <a:rPr lang="en-US" dirty="0"/>
              <a:t>In the context it appears to indicate secret disputes, or descension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C989-C347-4885-B69A-5963683E4A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2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twisted and twisting; distorted and distorting,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C989-C347-4885-B69A-5963683E4A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86C989-C347-4885-B69A-5963683E4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5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3BFEAD63-CDAF-42C3-8C31-B53CA26A4B14}"/>
              </a:ext>
            </a:extLst>
          </p:cNvPr>
          <p:cNvSpPr txBox="1">
            <a:spLocks/>
          </p:cNvSpPr>
          <p:nvPr userDrawn="1"/>
        </p:nvSpPr>
        <p:spPr>
          <a:xfrm>
            <a:off x="445438" y="1214438"/>
            <a:ext cx="8277648" cy="23876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673" y="1318348"/>
            <a:ext cx="7964632" cy="2214562"/>
          </a:xfrm>
        </p:spPr>
        <p:txBody>
          <a:bodyPr anchor="ctr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7D6A3A7-FB97-4743-9C7B-AC98A72FAB7A}"/>
              </a:ext>
            </a:extLst>
          </p:cNvPr>
          <p:cNvSpPr txBox="1">
            <a:spLocks/>
          </p:cNvSpPr>
          <p:nvPr userDrawn="1"/>
        </p:nvSpPr>
        <p:spPr>
          <a:xfrm>
            <a:off x="2202873" y="3785395"/>
            <a:ext cx="4800600" cy="1087942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173" y="3920669"/>
            <a:ext cx="4530436" cy="838367"/>
          </a:xfrm>
        </p:spPr>
        <p:txBody>
          <a:bodyPr>
            <a:noAutofit/>
          </a:bodyPr>
          <a:lstStyle>
            <a:lvl1pPr marL="0" indent="0" algn="ctr">
              <a:buNone/>
              <a:defRPr sz="3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68459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31A800-3A34-4016-A16E-35ADB2ED9F6F}"/>
              </a:ext>
            </a:extLst>
          </p:cNvPr>
          <p:cNvSpPr txBox="1">
            <a:spLocks/>
          </p:cNvSpPr>
          <p:nvPr userDrawn="1"/>
        </p:nvSpPr>
        <p:spPr>
          <a:xfrm>
            <a:off x="445438" y="136525"/>
            <a:ext cx="8277648" cy="142210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8209"/>
            <a:ext cx="7886700" cy="1246909"/>
          </a:xfrm>
        </p:spPr>
        <p:txBody>
          <a:bodyPr>
            <a:normAutofit/>
          </a:bodyPr>
          <a:lstStyle>
            <a:lvl1pPr algn="ctr">
              <a:defRPr sz="4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26F5F4-FA69-4AF8-AF87-EC5F83591F44}"/>
              </a:ext>
            </a:extLst>
          </p:cNvPr>
          <p:cNvSpPr txBox="1">
            <a:spLocks/>
          </p:cNvSpPr>
          <p:nvPr userDrawn="1"/>
        </p:nvSpPr>
        <p:spPr>
          <a:xfrm>
            <a:off x="445438" y="1825624"/>
            <a:ext cx="8277648" cy="4895851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lbertus Extra Bold" panose="020E08020403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1927"/>
            <a:ext cx="7886700" cy="4727864"/>
          </a:xfrm>
        </p:spPr>
        <p:txBody>
          <a:bodyPr/>
          <a:lstStyle>
            <a:lvl1pPr marL="0" indent="0">
              <a:buSzPct val="85000"/>
              <a:buFont typeface="Wingdings" panose="05000000000000000000" pitchFamily="2" charset="2"/>
              <a:buNone/>
              <a:defRPr sz="3600" b="1"/>
            </a:lvl1pPr>
            <a:lvl2pPr marL="457200" indent="-457200">
              <a:buSzPct val="85000"/>
              <a:buFont typeface="Wingdings" panose="05000000000000000000" pitchFamily="2" charset="2"/>
              <a:buChar char="v"/>
              <a:defRPr sz="3600"/>
            </a:lvl2pPr>
            <a:lvl3pPr marL="914400" indent="-457200">
              <a:buSzPct val="65000"/>
              <a:buFont typeface="Wingdings" panose="05000000000000000000" pitchFamily="2" charset="2"/>
              <a:buChar char="q"/>
              <a:defRPr sz="3200"/>
            </a:lvl3pPr>
            <a:lvl4pPr marL="1371600" indent="-457200">
              <a:buSzPct val="85000"/>
              <a:buFont typeface="Wingdings" panose="05000000000000000000" pitchFamily="2" charset="2"/>
              <a:buChar char="Ø"/>
              <a:defRPr sz="2800"/>
            </a:lvl4pPr>
            <a:lvl5pPr marL="1714500" indent="-342900">
              <a:buSzPct val="125000"/>
              <a:buFont typeface="Wingdings" panose="05000000000000000000" pitchFamily="2" charset="2"/>
              <a:buChar char="§"/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416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D7E-898C-4596-BA01-39DAA4DA705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3C0-05D0-48E6-8F4E-12AB022FB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8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D7E-898C-4596-BA01-39DAA4DA705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3C0-05D0-48E6-8F4E-12AB022FB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D7E-898C-4596-BA01-39DAA4DA705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3C0-05D0-48E6-8F4E-12AB022FB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3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330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C0D7E-898C-4596-BA01-39DAA4DA705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013C0-05D0-48E6-8F4E-12AB022FB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3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E7E450-541D-426E-9BF9-235D418486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6000"/>
                    </a14:imgEffect>
                    <a14:imgEffect>
                      <a14:brightnessContrast bright="-2000" contras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0D7E-898C-4596-BA01-39DAA4DA705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013C0-05D0-48E6-8F4E-12AB022FBB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4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471E57BD-0992-47CE-96A0-7588468C95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Encouraging and Inspiring One Another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793CCD56-A64E-4B3D-8A9E-8D32015FB9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Phil 2:14-16</a:t>
            </a:r>
          </a:p>
        </p:txBody>
      </p:sp>
    </p:spTree>
    <p:extLst>
      <p:ext uri="{BB962C8B-B14F-4D97-AF65-F5344CB8AC3E}">
        <p14:creationId xmlns:p14="http://schemas.microsoft.com/office/powerpoint/2010/main" val="3695312252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Obstacles to 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 2:14, Do all things without </a:t>
            </a:r>
          </a:p>
          <a:p>
            <a:pPr lvl="1"/>
            <a:r>
              <a:rPr lang="en-US" dirty="0"/>
              <a:t>Disputing</a:t>
            </a:r>
          </a:p>
          <a:p>
            <a:pPr lvl="2"/>
            <a:r>
              <a:rPr lang="en-US" dirty="0"/>
              <a:t>I Tim 2:8, …without wrath and doubting</a:t>
            </a:r>
          </a:p>
          <a:p>
            <a:pPr lvl="2"/>
            <a:r>
              <a:rPr lang="en-US" dirty="0"/>
              <a:t>Associated with works of the flesh, Gal 5:20</a:t>
            </a:r>
          </a:p>
          <a:p>
            <a:pPr lvl="3"/>
            <a:r>
              <a:rPr lang="en-US" dirty="0"/>
              <a:t>electioneering (Strife)</a:t>
            </a:r>
          </a:p>
          <a:p>
            <a:pPr lvl="3"/>
            <a:r>
              <a:rPr lang="en-US" dirty="0"/>
              <a:t>dissension (Sedition)</a:t>
            </a:r>
          </a:p>
          <a:p>
            <a:pPr lvl="2"/>
            <a:r>
              <a:rPr lang="en-US" dirty="0"/>
              <a:t> Possibly in the category of</a:t>
            </a:r>
          </a:p>
          <a:p>
            <a:pPr lvl="3"/>
            <a:r>
              <a:rPr lang="en-US" dirty="0"/>
              <a:t>Whispering and Blaspheme</a:t>
            </a:r>
          </a:p>
        </p:txBody>
      </p:sp>
    </p:spTree>
    <p:extLst>
      <p:ext uri="{BB962C8B-B14F-4D97-AF65-F5344CB8AC3E}">
        <p14:creationId xmlns:p14="http://schemas.microsoft.com/office/powerpoint/2010/main" val="1909954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Phil 2:15, Shine as Lights</a:t>
            </a:r>
          </a:p>
          <a:p>
            <a:pPr lvl="1"/>
            <a:r>
              <a:rPr lang="en-US" dirty="0"/>
              <a:t>Crooked </a:t>
            </a:r>
          </a:p>
          <a:p>
            <a:pPr lvl="2"/>
            <a:r>
              <a:rPr lang="en-US" dirty="0"/>
              <a:t>Greek: </a:t>
            </a:r>
            <a:r>
              <a:rPr lang="en-US" dirty="0" err="1"/>
              <a:t>skolios</a:t>
            </a:r>
            <a:r>
              <a:rPr lang="en-US" dirty="0"/>
              <a:t>, adjective </a:t>
            </a:r>
          </a:p>
          <a:p>
            <a:pPr lvl="1"/>
            <a:r>
              <a:rPr lang="en-US" dirty="0"/>
              <a:t>Perverse</a:t>
            </a:r>
          </a:p>
          <a:p>
            <a:pPr lvl="2"/>
            <a:r>
              <a:rPr lang="en-US" dirty="0"/>
              <a:t>To distort, verb</a:t>
            </a:r>
          </a:p>
          <a:p>
            <a:pPr lvl="1"/>
            <a:r>
              <a:rPr lang="en-US" dirty="0"/>
              <a:t>World will be in darkness</a:t>
            </a:r>
          </a:p>
          <a:p>
            <a:pPr lvl="2"/>
            <a:r>
              <a:rPr lang="en-US" dirty="0"/>
              <a:t>they will be complainers and murmurers; disputers </a:t>
            </a:r>
          </a:p>
        </p:txBody>
      </p:sp>
    </p:spTree>
    <p:extLst>
      <p:ext uri="{BB962C8B-B14F-4D97-AF65-F5344CB8AC3E}">
        <p14:creationId xmlns:p14="http://schemas.microsoft.com/office/powerpoint/2010/main" val="1088666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Phil 2:15, Shine as Lights</a:t>
            </a:r>
          </a:p>
          <a:p>
            <a:pPr lvl="1"/>
            <a:r>
              <a:rPr lang="en-US" dirty="0"/>
              <a:t>Be in the world but not of the world</a:t>
            </a:r>
          </a:p>
          <a:p>
            <a:pPr lvl="2"/>
            <a:r>
              <a:rPr lang="en-US" dirty="0"/>
              <a:t>Do not let these cancers to the mind drag you down</a:t>
            </a:r>
          </a:p>
          <a:p>
            <a:pPr lvl="2"/>
            <a:r>
              <a:rPr lang="en-US" dirty="0"/>
              <a:t>Shine as Lights!</a:t>
            </a:r>
          </a:p>
          <a:p>
            <a:pPr lvl="1"/>
            <a:r>
              <a:rPr lang="en-US" dirty="0"/>
              <a:t>Encouraging and Inspiring One Another, Heb 10:23-25</a:t>
            </a:r>
          </a:p>
          <a:p>
            <a:pPr lvl="2"/>
            <a:r>
              <a:rPr lang="en-US" dirty="0"/>
              <a:t>Lead others in the Way</a:t>
            </a:r>
          </a:p>
          <a:p>
            <a:pPr lvl="2"/>
            <a:r>
              <a:rPr lang="en-US" dirty="0"/>
              <a:t>Be motivators, encouragers, inspiring others</a:t>
            </a:r>
          </a:p>
        </p:txBody>
      </p:sp>
    </p:spTree>
    <p:extLst>
      <p:ext uri="{BB962C8B-B14F-4D97-AF65-F5344CB8AC3E}">
        <p14:creationId xmlns:p14="http://schemas.microsoft.com/office/powerpoint/2010/main" val="1586739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Obstacles to 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Destructive Speech</a:t>
            </a:r>
          </a:p>
          <a:p>
            <a:pPr lvl="1"/>
            <a:r>
              <a:rPr lang="en-US" dirty="0"/>
              <a:t>Murmurer &amp; Complainer</a:t>
            </a:r>
          </a:p>
          <a:p>
            <a:pPr lvl="2"/>
            <a:r>
              <a:rPr lang="en-US" dirty="0"/>
              <a:t>Angered God</a:t>
            </a:r>
          </a:p>
          <a:p>
            <a:pPr lvl="1"/>
            <a:r>
              <a:rPr lang="en-US" dirty="0"/>
              <a:t>Secret Descension</a:t>
            </a:r>
          </a:p>
          <a:p>
            <a:pPr lvl="2"/>
            <a:r>
              <a:rPr lang="en-US" dirty="0"/>
              <a:t>Evil thoughts spread about</a:t>
            </a:r>
          </a:p>
          <a:p>
            <a:pPr lvl="1"/>
            <a:r>
              <a:rPr lang="en-US" dirty="0"/>
              <a:t>Cancers (i.e. Leaven)</a:t>
            </a:r>
          </a:p>
          <a:p>
            <a:pPr lvl="1"/>
            <a:r>
              <a:rPr lang="en-US" dirty="0"/>
              <a:t>Spreaders of hate and discontent</a:t>
            </a:r>
          </a:p>
        </p:txBody>
      </p:sp>
    </p:spTree>
    <p:extLst>
      <p:ext uri="{BB962C8B-B14F-4D97-AF65-F5344CB8AC3E}">
        <p14:creationId xmlns:p14="http://schemas.microsoft.com/office/powerpoint/2010/main" val="14052487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Obstacles to 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Destructive Speech is a Heart Matter</a:t>
            </a:r>
          </a:p>
          <a:p>
            <a:pPr lvl="1"/>
            <a:r>
              <a:rPr lang="en-US"/>
              <a:t>Mt </a:t>
            </a:r>
            <a:r>
              <a:rPr lang="en-US" dirty="0"/>
              <a:t>15:18-20, But those things which proceed out of the mouth come forth from the heart; and they defile the man.19 For out of the heart proceed evil thoughts, murders, adulteries, fornications, thefts, false witness, blasphemies:20 These are the things which defile a man</a:t>
            </a:r>
          </a:p>
        </p:txBody>
      </p:sp>
    </p:spTree>
    <p:extLst>
      <p:ext uri="{BB962C8B-B14F-4D97-AF65-F5344CB8AC3E}">
        <p14:creationId xmlns:p14="http://schemas.microsoft.com/office/powerpoint/2010/main" val="412571982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Shine as Lights</a:t>
            </a:r>
          </a:p>
          <a:p>
            <a:pPr lvl="1"/>
            <a:r>
              <a:rPr lang="en-US" dirty="0"/>
              <a:t>Inspire &amp; Encourage in Good works</a:t>
            </a:r>
          </a:p>
          <a:p>
            <a:pPr lvl="1"/>
            <a:r>
              <a:rPr lang="en-US" dirty="0"/>
              <a:t>Lead into study on Unity</a:t>
            </a:r>
          </a:p>
          <a:p>
            <a:pPr lvl="2"/>
            <a:r>
              <a:rPr lang="en-US" dirty="0"/>
              <a:t>Phil 2:1-11, Paul Instructions on Unity</a:t>
            </a:r>
          </a:p>
        </p:txBody>
      </p:sp>
    </p:spTree>
    <p:extLst>
      <p:ext uri="{BB962C8B-B14F-4D97-AF65-F5344CB8AC3E}">
        <p14:creationId xmlns:p14="http://schemas.microsoft.com/office/powerpoint/2010/main" val="3774961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Encouraging and Inspiring One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9E154-6CF1-4166-9B6A-53495275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  <a:p>
            <a:pPr lvl="1"/>
            <a:r>
              <a:rPr lang="en-US" dirty="0"/>
              <a:t>Heb 10:23-25, command to Encourage and Inspire one another</a:t>
            </a:r>
          </a:p>
          <a:p>
            <a:pPr lvl="1"/>
            <a:r>
              <a:rPr lang="en-US" dirty="0"/>
              <a:t>This lesson will identify some behaviors that </a:t>
            </a:r>
          </a:p>
          <a:p>
            <a:pPr lvl="2"/>
            <a:r>
              <a:rPr lang="en-US" dirty="0"/>
              <a:t>Prevent, destroy, or undermine our instructions here</a:t>
            </a:r>
          </a:p>
        </p:txBody>
      </p:sp>
    </p:spTree>
    <p:extLst>
      <p:ext uri="{BB962C8B-B14F-4D97-AF65-F5344CB8AC3E}">
        <p14:creationId xmlns:p14="http://schemas.microsoft.com/office/powerpoint/2010/main" val="1057593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Obstacles to 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Murmuring &amp; Complaining</a:t>
            </a:r>
          </a:p>
          <a:p>
            <a:pPr lvl="1"/>
            <a:r>
              <a:rPr lang="en-US" dirty="0"/>
              <a:t>I Cor 10:10, Neither murmur ye, as some of them also murmured…</a:t>
            </a:r>
          </a:p>
          <a:p>
            <a:pPr lvl="2"/>
            <a:r>
              <a:rPr lang="en-US" dirty="0"/>
              <a:t>Num 11:1, people complained</a:t>
            </a:r>
          </a:p>
          <a:p>
            <a:pPr lvl="2"/>
            <a:r>
              <a:rPr lang="en-US" dirty="0"/>
              <a:t>Num 14:2, And all the children of Israel murmured against Moses and against Aaron – Would God that we had died in the land of Egypt! or would God we had died in this wilderness!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19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Obstacles to Encouraging and Inspiring One Another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9E154-6CF1-4166-9B6A-534952751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Murmuring &amp; Complaining</a:t>
            </a:r>
          </a:p>
          <a:p>
            <a:pPr lvl="1"/>
            <a:r>
              <a:rPr lang="en-US" dirty="0"/>
              <a:t>Phil 2:14, Do all things without… </a:t>
            </a:r>
          </a:p>
          <a:p>
            <a:pPr lvl="2"/>
            <a:r>
              <a:rPr lang="en-US" dirty="0"/>
              <a:t>Strong’s, at a space, separately or apart from </a:t>
            </a:r>
          </a:p>
          <a:p>
            <a:pPr lvl="2"/>
            <a:r>
              <a:rPr lang="en-US" dirty="0"/>
              <a:t>Distant from Christian Behavior</a:t>
            </a:r>
          </a:p>
          <a:p>
            <a:pPr lvl="2"/>
            <a:r>
              <a:rPr lang="en-US" dirty="0"/>
              <a:t>Things we are to run from</a:t>
            </a:r>
          </a:p>
        </p:txBody>
      </p:sp>
    </p:spTree>
    <p:extLst>
      <p:ext uri="{BB962C8B-B14F-4D97-AF65-F5344CB8AC3E}">
        <p14:creationId xmlns:p14="http://schemas.microsoft.com/office/powerpoint/2010/main" val="38340064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Obstacles to 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 2:14, Do all things without </a:t>
            </a:r>
          </a:p>
          <a:p>
            <a:pPr lvl="1"/>
            <a:r>
              <a:rPr lang="en-US" dirty="0"/>
              <a:t>Murmuring (&amp; Complaining)</a:t>
            </a:r>
          </a:p>
          <a:p>
            <a:pPr lvl="2"/>
            <a:r>
              <a:rPr lang="en-US" dirty="0"/>
              <a:t>In Greek: Murmur and complain slightly different ideas</a:t>
            </a:r>
          </a:p>
          <a:p>
            <a:pPr lvl="3"/>
            <a:r>
              <a:rPr lang="en-US" dirty="0"/>
              <a:t>Jude 16, These are murmurers, complainers…</a:t>
            </a:r>
          </a:p>
        </p:txBody>
      </p:sp>
    </p:spTree>
    <p:extLst>
      <p:ext uri="{BB962C8B-B14F-4D97-AF65-F5344CB8AC3E}">
        <p14:creationId xmlns:p14="http://schemas.microsoft.com/office/powerpoint/2010/main" val="38098462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Obstacles to 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 2:14, Do all things without </a:t>
            </a:r>
          </a:p>
          <a:p>
            <a:pPr lvl="1"/>
            <a:r>
              <a:rPr lang="en-US" dirty="0"/>
              <a:t>Murmuring </a:t>
            </a:r>
          </a:p>
          <a:p>
            <a:pPr lvl="2"/>
            <a:r>
              <a:rPr lang="en-US" dirty="0"/>
              <a:t>Strong’s – grumbling</a:t>
            </a:r>
          </a:p>
          <a:p>
            <a:pPr lvl="2"/>
            <a:r>
              <a:rPr lang="en-US" dirty="0"/>
              <a:t>WE Vines – of displeasure or complaining (more privately than in public)</a:t>
            </a:r>
          </a:p>
          <a:p>
            <a:pPr lvl="1"/>
            <a:r>
              <a:rPr lang="en-US" dirty="0"/>
              <a:t>Complaining</a:t>
            </a:r>
          </a:p>
          <a:p>
            <a:pPr lvl="2"/>
            <a:r>
              <a:rPr lang="en-US" dirty="0"/>
              <a:t>Thayer – complaining of one’s lot</a:t>
            </a:r>
          </a:p>
          <a:p>
            <a:pPr lvl="2"/>
            <a:r>
              <a:rPr lang="en-US" dirty="0"/>
              <a:t>VWS – blamers of their lot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8868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Obstacles to 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Phil 2:14, Do all things without </a:t>
            </a:r>
          </a:p>
          <a:p>
            <a:pPr lvl="1"/>
            <a:r>
              <a:rPr lang="en-US" dirty="0"/>
              <a:t>Murmuring &amp; Complaining</a:t>
            </a:r>
          </a:p>
          <a:p>
            <a:pPr lvl="2"/>
            <a:r>
              <a:rPr lang="en-US" dirty="0"/>
              <a:t>Destructive and adversarial behavior</a:t>
            </a:r>
          </a:p>
          <a:p>
            <a:pPr lvl="3"/>
            <a:r>
              <a:rPr lang="en-US" dirty="0"/>
              <a:t>Especially in relationships (work, school, home, church)</a:t>
            </a:r>
          </a:p>
          <a:p>
            <a:pPr lvl="3"/>
            <a:r>
              <a:rPr lang="en-US" dirty="0"/>
              <a:t>Spreading hate and discontent </a:t>
            </a:r>
          </a:p>
          <a:p>
            <a:pPr lvl="2"/>
            <a:r>
              <a:rPr lang="en-US" dirty="0"/>
              <a:t>Antithesis of Encouraging and Inspiring</a:t>
            </a:r>
          </a:p>
          <a:p>
            <a:pPr lvl="3"/>
            <a:r>
              <a:rPr lang="en-US" dirty="0"/>
              <a:t>Tearing down and destroying </a:t>
            </a:r>
          </a:p>
          <a:p>
            <a:pPr lvl="2"/>
            <a:r>
              <a:rPr lang="en-US" dirty="0"/>
              <a:t>A mind of discontent</a:t>
            </a:r>
          </a:p>
          <a:p>
            <a:pPr lvl="3"/>
            <a:r>
              <a:rPr lang="en-US" dirty="0"/>
              <a:t>Phil 4:11, Paul was always Content</a:t>
            </a:r>
          </a:p>
        </p:txBody>
      </p:sp>
    </p:spTree>
    <p:extLst>
      <p:ext uri="{BB962C8B-B14F-4D97-AF65-F5344CB8AC3E}">
        <p14:creationId xmlns:p14="http://schemas.microsoft.com/office/powerpoint/2010/main" val="16484272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Obstacles to 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 2:14, Do all things without </a:t>
            </a:r>
          </a:p>
          <a:p>
            <a:pPr lvl="1"/>
            <a:r>
              <a:rPr lang="en-US" dirty="0"/>
              <a:t>Murmuring &amp; Complaining</a:t>
            </a:r>
          </a:p>
          <a:p>
            <a:pPr lvl="2"/>
            <a:r>
              <a:rPr lang="en-US" dirty="0"/>
              <a:t>Associated with rebellion</a:t>
            </a:r>
          </a:p>
          <a:p>
            <a:pPr lvl="3"/>
            <a:r>
              <a:rPr lang="en-US" dirty="0"/>
              <a:t>Complaint against leadership</a:t>
            </a:r>
          </a:p>
          <a:p>
            <a:pPr lvl="4"/>
            <a:r>
              <a:rPr lang="en-US" dirty="0"/>
              <a:t>Num, Moses, Aaron, &amp; God</a:t>
            </a:r>
          </a:p>
          <a:p>
            <a:pPr lvl="3"/>
            <a:r>
              <a:rPr lang="en-US" dirty="0"/>
              <a:t>Num 16:11, gathered together against the LORD and what is Aaron, that ye murmur against him</a:t>
            </a:r>
          </a:p>
          <a:p>
            <a:pPr lvl="3"/>
            <a:r>
              <a:rPr lang="en-US" dirty="0"/>
              <a:t>Num 17:10, rebels</a:t>
            </a:r>
          </a:p>
          <a:p>
            <a:pPr lvl="2"/>
            <a:r>
              <a:rPr lang="en-US" dirty="0"/>
              <a:t>A Sin!</a:t>
            </a:r>
          </a:p>
        </p:txBody>
      </p:sp>
    </p:spTree>
    <p:extLst>
      <p:ext uri="{BB962C8B-B14F-4D97-AF65-F5344CB8AC3E}">
        <p14:creationId xmlns:p14="http://schemas.microsoft.com/office/powerpoint/2010/main" val="27030241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21D3-E397-4D15-A782-57B31086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Obstacles to Encouraging and Inspiring One Another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7016751-AFE3-4BB9-9B7D-9C5EC05A5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 2:14, Do all things without </a:t>
            </a:r>
          </a:p>
          <a:p>
            <a:pPr lvl="1"/>
            <a:r>
              <a:rPr lang="en-US" dirty="0"/>
              <a:t>Disputing</a:t>
            </a:r>
          </a:p>
          <a:p>
            <a:pPr lvl="2"/>
            <a:r>
              <a:rPr lang="en-US" dirty="0"/>
              <a:t>Thayer, a man deliberating with himself</a:t>
            </a:r>
          </a:p>
          <a:p>
            <a:pPr lvl="2"/>
            <a:r>
              <a:rPr lang="en-US" dirty="0"/>
              <a:t>WE Vines, to think different things with oneself, to ponder</a:t>
            </a:r>
          </a:p>
          <a:p>
            <a:pPr lvl="2"/>
            <a:r>
              <a:rPr lang="en-US" dirty="0"/>
              <a:t>In Context: Secret Descension seem to fit best</a:t>
            </a:r>
          </a:p>
          <a:p>
            <a:pPr lvl="2"/>
            <a:r>
              <a:rPr lang="en-US" dirty="0"/>
              <a:t>Spreading hate and discontent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8963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</TotalTime>
  <Words>819</Words>
  <Application>Microsoft Office PowerPoint</Application>
  <PresentationFormat>On-screen Show (4:3)</PresentationFormat>
  <Paragraphs>117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Albertus Extra Bold</vt:lpstr>
      <vt:lpstr>Arial</vt:lpstr>
      <vt:lpstr>Calibri</vt:lpstr>
      <vt:lpstr>Calibri Light</vt:lpstr>
      <vt:lpstr>Wingdings</vt:lpstr>
      <vt:lpstr>Office Theme</vt:lpstr>
      <vt:lpstr>Encouraging and Inspiring One Another</vt:lpstr>
      <vt:lpstr>Encouraging and Inspiring One Another</vt:lpstr>
      <vt:lpstr>Obstacles to Encouraging and Inspiring One Another</vt:lpstr>
      <vt:lpstr>Obstacles to Encouraging and Inspiring One Another</vt:lpstr>
      <vt:lpstr>Obstacles to Encouraging and Inspiring One Another</vt:lpstr>
      <vt:lpstr>Obstacles to Encouraging and Inspiring One Another</vt:lpstr>
      <vt:lpstr>Obstacles to Encouraging and Inspiring One Another</vt:lpstr>
      <vt:lpstr>Obstacles to Encouraging and Inspiring One Another</vt:lpstr>
      <vt:lpstr>Obstacles to Encouraging and Inspiring One Another</vt:lpstr>
      <vt:lpstr>Obstacles to Encouraging and Inspiring One Another</vt:lpstr>
      <vt:lpstr>Encouraging and Inspiring One Another</vt:lpstr>
      <vt:lpstr>Encouraging and Inspiring One Another</vt:lpstr>
      <vt:lpstr>Obstacles to Encouraging and Inspiring One Another</vt:lpstr>
      <vt:lpstr>Obstacles to Encouraging and Inspiring One Another</vt:lpstr>
      <vt:lpstr>Encouraging and Inspiring One Another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Hagenbuch</dc:creator>
  <cp:lastModifiedBy>Ross Ward</cp:lastModifiedBy>
  <cp:revision>97</cp:revision>
  <dcterms:created xsi:type="dcterms:W3CDTF">2016-01-16T17:10:12Z</dcterms:created>
  <dcterms:modified xsi:type="dcterms:W3CDTF">2020-02-02T21:05:10Z</dcterms:modified>
</cp:coreProperties>
</file>