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67" r:id="rId5"/>
    <p:sldId id="268" r:id="rId6"/>
    <p:sldId id="263" r:id="rId7"/>
    <p:sldId id="269" r:id="rId8"/>
    <p:sldId id="264" r:id="rId9"/>
    <p:sldId id="259" r:id="rId10"/>
    <p:sldId id="266" r:id="rId11"/>
    <p:sldId id="260" r:id="rId12"/>
    <p:sldId id="272" r:id="rId13"/>
    <p:sldId id="261" r:id="rId14"/>
    <p:sldId id="262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69" autoAdjust="0"/>
  </p:normalViewPr>
  <p:slideViewPr>
    <p:cSldViewPr snapToGrid="0">
      <p:cViewPr varScale="1">
        <p:scale>
          <a:sx n="80" d="100"/>
          <a:sy n="80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EDD7E-E1E2-4639-AA56-DEA8131F858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5031-2F09-45D3-B117-57916260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major points of our lesson is finding and experiencing Joy, though our circumstances are not.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9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Paul’s Example of contentment, (lack of anxiety and stress); something he learned.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Rejoiced, Paul was Content, Paul was at Peace: no anxiety though</a:t>
            </a:r>
          </a:p>
          <a:p>
            <a:r>
              <a:rPr lang="en-US" dirty="0"/>
              <a:t>Paul the prisoner in 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Choices we make as Christians </a:t>
            </a:r>
          </a:p>
          <a:p>
            <a:r>
              <a:rPr lang="en-US" dirty="0"/>
              <a:t>Can we find reasons to be grumpy, angry, complain, anxious </a:t>
            </a:r>
          </a:p>
          <a:p>
            <a:r>
              <a:rPr lang="en-US" dirty="0"/>
              <a:t>Can we find reasons to rejoice, to rejoice, ; only through God. The world will not give these in their true and pure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5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How? </a:t>
            </a:r>
          </a:p>
          <a:p>
            <a:r>
              <a:rPr lang="en-US" dirty="0"/>
              <a:t>An attitude of gentleness, Jesus was meek and gentle,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3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attitude of gentleness, Jesus was meek and gentle, </a:t>
            </a:r>
          </a:p>
          <a:p>
            <a:r>
              <a:rPr lang="en-US" dirty="0"/>
              <a:t>The Godly mind is gentle</a:t>
            </a:r>
          </a:p>
          <a:p>
            <a:r>
              <a:rPr lang="en-US" dirty="0"/>
              <a:t>Maybe this prevents anxiety from being placed on others; develops or promotes joy in others.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5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How?  DO not be anxious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2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How: Give your anxiety to Jesus/God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4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receive: Peace from God</a:t>
            </a:r>
          </a:p>
          <a:p>
            <a:r>
              <a:rPr lang="en-US" dirty="0"/>
              <a:t>People of the world cannot understand how a Christian can be at peace in difficult and trying times. It is a sign of maturity in a Christian,, it is not inherited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7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be anxious for these: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6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other lead us away from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3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Paul’s Example of contentment, lack of anxiety; something he learned. </a:t>
            </a:r>
          </a:p>
          <a:p>
            <a:r>
              <a:rPr lang="en-US" dirty="0"/>
              <a:t>take note of his standards</a:t>
            </a:r>
          </a:p>
          <a:p>
            <a:r>
              <a:rPr lang="en-US" dirty="0"/>
              <a:t>Though at times he struggled; </a:t>
            </a:r>
          </a:p>
          <a:p>
            <a:r>
              <a:rPr lang="en-US" dirty="0"/>
              <a:t>Not a complainer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A5031-2F09-45D3-B117-5791626032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0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9853B5D-D8DA-41AF-AC60-EECF81B8E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72624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6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77773"/>
          </a:xfrm>
        </p:spPr>
        <p:txBody>
          <a:bodyPr>
            <a:noAutofit/>
          </a:bodyPr>
          <a:lstStyle>
            <a:lvl1pPr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21645" y="1631371"/>
            <a:ext cx="8531409" cy="5174673"/>
          </a:xfrm>
        </p:spPr>
        <p:txBody>
          <a:bodyPr/>
          <a:lstStyle>
            <a:lvl1pPr marL="0" indent="0">
              <a:buNone/>
              <a:defRPr sz="3600" b="1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457200">
              <a:buSzPct val="85000"/>
              <a:buFont typeface="Wingdings" panose="05000000000000000000" pitchFamily="2" charset="2"/>
              <a:buChar char="v"/>
              <a:defRPr sz="36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457200">
              <a:buSzPct val="85000"/>
              <a:buFont typeface="Wingdings" panose="05000000000000000000" pitchFamily="2" charset="2"/>
              <a:buChar char="Ø"/>
              <a:defRPr sz="32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57300" indent="-342900">
              <a:buSzPct val="65000"/>
              <a:buFont typeface="Wingdings" panose="05000000000000000000" pitchFamily="2" charset="2"/>
              <a:buChar char="q"/>
              <a:defRPr sz="28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62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76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BFB5-B346-48EE-ABC4-9883DEA83647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860-E73A-4A11-A58A-0C5D3CA0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1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BFB5-B346-48EE-ABC4-9883DEA83647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860-E73A-4A11-A58A-0C5D3CA0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0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BFB5-B346-48EE-ABC4-9883DEA83647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860-E73A-4A11-A58A-0C5D3CA0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BFB5-B346-48EE-ABC4-9883DEA83647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860-E73A-4A11-A58A-0C5D3CA0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82BFB5-B346-48EE-ABC4-9883DEA83647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49D860-E73A-4A11-A58A-0C5D3CA0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4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410E20-8725-4E66-BFA6-7FE8FF283FFD}"/>
              </a:ext>
            </a:extLst>
          </p:cNvPr>
          <p:cNvSpPr/>
          <p:nvPr/>
        </p:nvSpPr>
        <p:spPr>
          <a:xfrm>
            <a:off x="324851" y="6030650"/>
            <a:ext cx="7423486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 5:22-23, The fruit of the Spirit…</a:t>
            </a:r>
          </a:p>
        </p:txBody>
      </p:sp>
    </p:spTree>
    <p:extLst>
      <p:ext uri="{BB962C8B-B14F-4D97-AF65-F5344CB8AC3E}">
        <p14:creationId xmlns:p14="http://schemas.microsoft.com/office/powerpoint/2010/main" val="338895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Phil 4:8-9, Be Anxious for:</a:t>
            </a:r>
          </a:p>
          <a:p>
            <a:pPr lvl="1"/>
            <a:r>
              <a:rPr lang="en-US" dirty="0"/>
              <a:t>if there be any virtue, and if there be any praise </a:t>
            </a:r>
          </a:p>
          <a:p>
            <a:pPr lvl="2"/>
            <a:r>
              <a:rPr lang="en-US" dirty="0"/>
              <a:t>Ectara and ectara… </a:t>
            </a:r>
          </a:p>
          <a:p>
            <a:pPr lvl="1"/>
            <a:r>
              <a:rPr lang="en-US" dirty="0"/>
              <a:t>These are not distractions</a:t>
            </a:r>
          </a:p>
          <a:p>
            <a:pPr lvl="1"/>
            <a:r>
              <a:rPr lang="en-US" dirty="0"/>
              <a:t>Vitreous traits lead us to God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 4:10-12, Paul’s Example</a:t>
            </a:r>
          </a:p>
          <a:p>
            <a:pPr lvl="1"/>
            <a:r>
              <a:rPr lang="en-US" dirty="0"/>
              <a:t>Paul Greatly Rejoiced in the Lord</a:t>
            </a:r>
          </a:p>
          <a:p>
            <a:pPr lvl="1"/>
            <a:r>
              <a:rPr lang="en-US" dirty="0"/>
              <a:t>I am Content</a:t>
            </a:r>
          </a:p>
          <a:p>
            <a:pPr lvl="2"/>
            <a:r>
              <a:rPr lang="en-US" dirty="0"/>
              <a:t>Paul learned</a:t>
            </a:r>
          </a:p>
          <a:p>
            <a:pPr lvl="3"/>
            <a:r>
              <a:rPr lang="en-US" dirty="0"/>
              <a:t>Contentment is a Choice</a:t>
            </a:r>
          </a:p>
          <a:p>
            <a:pPr lvl="3"/>
            <a:r>
              <a:rPr lang="en-US" dirty="0"/>
              <a:t>Acts 18:1-11, accounts for a low point</a:t>
            </a:r>
          </a:p>
        </p:txBody>
      </p:sp>
    </p:spTree>
    <p:extLst>
      <p:ext uri="{BB962C8B-B14F-4D97-AF65-F5344CB8AC3E}">
        <p14:creationId xmlns:p14="http://schemas.microsoft.com/office/powerpoint/2010/main" val="37726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Phil 4:10-12, Paul’s Example</a:t>
            </a:r>
          </a:p>
          <a:p>
            <a:pPr lvl="1"/>
            <a:r>
              <a:rPr lang="en-US" dirty="0"/>
              <a:t>Paul Greatly Rejoiced in the Lord</a:t>
            </a:r>
          </a:p>
          <a:p>
            <a:pPr lvl="1"/>
            <a:r>
              <a:rPr lang="en-US" dirty="0"/>
              <a:t>I am Content</a:t>
            </a:r>
          </a:p>
          <a:p>
            <a:pPr lvl="2"/>
            <a:r>
              <a:rPr lang="en-US" dirty="0"/>
              <a:t>Paul learned</a:t>
            </a:r>
          </a:p>
          <a:p>
            <a:pPr lvl="2"/>
            <a:r>
              <a:rPr lang="en-US" dirty="0"/>
              <a:t>Independent of external conditions</a:t>
            </a:r>
          </a:p>
          <a:p>
            <a:pPr lvl="3"/>
            <a:r>
              <a:rPr lang="en-US" dirty="0"/>
              <a:t>To be abased and to abound</a:t>
            </a:r>
          </a:p>
          <a:p>
            <a:pPr lvl="3"/>
            <a:r>
              <a:rPr lang="en-US" dirty="0"/>
              <a:t>To be full and to be hungry</a:t>
            </a:r>
          </a:p>
          <a:p>
            <a:pPr lvl="3"/>
            <a:r>
              <a:rPr lang="en-US" dirty="0"/>
              <a:t>To abound and to suffer need</a:t>
            </a:r>
          </a:p>
        </p:txBody>
      </p:sp>
    </p:spTree>
    <p:extLst>
      <p:ext uri="{BB962C8B-B14F-4D97-AF65-F5344CB8AC3E}">
        <p14:creationId xmlns:p14="http://schemas.microsoft.com/office/powerpoint/2010/main" val="19795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Phil 4:13, Jesus – Paul’s Strength</a:t>
            </a:r>
          </a:p>
          <a:p>
            <a:pPr lvl="1"/>
            <a:r>
              <a:rPr lang="en-US" dirty="0"/>
              <a:t>I can do all things through Christ who strengthens me</a:t>
            </a:r>
          </a:p>
          <a:p>
            <a:pPr lvl="2"/>
            <a:r>
              <a:rPr lang="en-US" dirty="0"/>
              <a:t>Extremely Joyfully (i.e. w/o anxiety-Stress)</a:t>
            </a:r>
          </a:p>
          <a:p>
            <a:pPr lvl="3"/>
            <a:r>
              <a:rPr lang="en-US" dirty="0"/>
              <a:t>With Contentment</a:t>
            </a:r>
          </a:p>
          <a:p>
            <a:pPr lvl="3"/>
            <a:r>
              <a:rPr lang="en-US" dirty="0"/>
              <a:t>Through God &amp; Jesus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Phil 4:4-7, Have Joy Upon Joy in Jesus</a:t>
            </a:r>
          </a:p>
          <a:p>
            <a:pPr lvl="1"/>
            <a:r>
              <a:rPr lang="en-US" dirty="0"/>
              <a:t>Doubly Joyous</a:t>
            </a:r>
          </a:p>
          <a:p>
            <a:pPr lvl="1"/>
            <a:r>
              <a:rPr lang="en-US" dirty="0"/>
              <a:t>Gentle</a:t>
            </a:r>
          </a:p>
          <a:p>
            <a:pPr lvl="1"/>
            <a:r>
              <a:rPr lang="en-US" dirty="0"/>
              <a:t>Without anxiety and stress – be prayerful</a:t>
            </a:r>
          </a:p>
          <a:p>
            <a:pPr lvl="1"/>
            <a:r>
              <a:rPr lang="en-US" dirty="0"/>
              <a:t>God will bring you Peace</a:t>
            </a:r>
          </a:p>
          <a:p>
            <a:r>
              <a:rPr lang="en-US" dirty="0"/>
              <a:t>Phil 4:8-9, Be Anxious for Godly Virtues </a:t>
            </a:r>
          </a:p>
          <a:p>
            <a:r>
              <a:rPr lang="en-US" dirty="0"/>
              <a:t>Phil 4:10-12, Paul’s Example</a:t>
            </a:r>
          </a:p>
          <a:p>
            <a:pPr lvl="1"/>
            <a:r>
              <a:rPr lang="en-US" dirty="0"/>
              <a:t>Greatly Rejoiced in the Lord – Though Imprisoned </a:t>
            </a:r>
          </a:p>
          <a:p>
            <a:r>
              <a:rPr lang="en-US" dirty="0"/>
              <a:t>Phil 4:13, Jesus, Paul’s Strength</a:t>
            </a:r>
          </a:p>
        </p:txBody>
      </p:sp>
    </p:spTree>
    <p:extLst>
      <p:ext uri="{BB962C8B-B14F-4D97-AF65-F5344CB8AC3E}">
        <p14:creationId xmlns:p14="http://schemas.microsoft.com/office/powerpoint/2010/main" val="13732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Spirit Led Life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Tying in Recent Lessons:</a:t>
            </a:r>
          </a:p>
          <a:p>
            <a:pPr lvl="1"/>
            <a:r>
              <a:rPr lang="en-US" dirty="0"/>
              <a:t>Heb 10:23-25, Exhort and Inspire One Another</a:t>
            </a:r>
          </a:p>
          <a:p>
            <a:pPr lvl="2"/>
            <a:r>
              <a:rPr lang="en-US" dirty="0"/>
              <a:t>Love &amp; Good Works</a:t>
            </a:r>
          </a:p>
          <a:p>
            <a:pPr lvl="1"/>
            <a:r>
              <a:rPr lang="en-US" dirty="0"/>
              <a:t>Phil 2:14-16, Shine as Lights</a:t>
            </a:r>
          </a:p>
          <a:p>
            <a:pPr lvl="2"/>
            <a:r>
              <a:rPr lang="en-US" dirty="0"/>
              <a:t>Absent of Complaining &amp; Disputing</a:t>
            </a:r>
          </a:p>
          <a:p>
            <a:pPr lvl="1"/>
            <a:r>
              <a:rPr lang="en-US" dirty="0"/>
              <a:t>Phil 4:4-13, Joyful, Gentle, &amp; Prayerful</a:t>
            </a:r>
          </a:p>
          <a:p>
            <a:pPr lvl="2"/>
            <a:r>
              <a:rPr lang="en-US" dirty="0"/>
              <a:t>Results in Peace from God</a:t>
            </a:r>
          </a:p>
          <a:p>
            <a:pPr lvl="2"/>
            <a:r>
              <a:rPr lang="en-US" dirty="0"/>
              <a:t>Content, Absent of Anxiety and Stress</a:t>
            </a:r>
          </a:p>
        </p:txBody>
      </p:sp>
    </p:spTree>
    <p:extLst>
      <p:ext uri="{BB962C8B-B14F-4D97-AF65-F5344CB8AC3E}">
        <p14:creationId xmlns:p14="http://schemas.microsoft.com/office/powerpoint/2010/main" val="269977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 Pet 5:6-7, Humble yourselves therefore under the mighty hand of God, that he may exalt you in due time:7 Casting all your care upon him; for he cares for you.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3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35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Paul’s Introduction to Chapter 4</a:t>
            </a:r>
          </a:p>
          <a:p>
            <a:pPr lvl="1"/>
            <a:r>
              <a:rPr lang="en-US" dirty="0"/>
              <a:t>Phil 3:1, my brethren, rejoice in the Lord</a:t>
            </a:r>
          </a:p>
          <a:p>
            <a:pPr lvl="1"/>
            <a:r>
              <a:rPr lang="en-US" dirty="0"/>
              <a:t>Phil 4:1, my brethren dearly beloved and longed for, my joy and crown, … my dearly beloved</a:t>
            </a:r>
          </a:p>
        </p:txBody>
      </p:sp>
    </p:spTree>
    <p:extLst>
      <p:ext uri="{BB962C8B-B14F-4D97-AF65-F5344CB8AC3E}">
        <p14:creationId xmlns:p14="http://schemas.microsoft.com/office/powerpoint/2010/main" val="95012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Phil 4:4-7, Have Joy Upon Joy in Jesus</a:t>
            </a:r>
          </a:p>
          <a:p>
            <a:pPr lvl="1"/>
            <a:r>
              <a:rPr lang="en-US" dirty="0"/>
              <a:t>Vs. 4, Be Doubly Joyful in the Lord </a:t>
            </a:r>
          </a:p>
          <a:p>
            <a:pPr lvl="2"/>
            <a:r>
              <a:rPr lang="en-US" dirty="0"/>
              <a:t>Strong’s, to be full of “cheer”</a:t>
            </a:r>
          </a:p>
          <a:p>
            <a:pPr lvl="2"/>
            <a:r>
              <a:rPr lang="en-US" dirty="0"/>
              <a:t>RWP, repeated for emphasis, in spite of discouragements</a:t>
            </a:r>
          </a:p>
          <a:p>
            <a:pPr lvl="2"/>
            <a:r>
              <a:rPr lang="en-US" dirty="0"/>
              <a:t>1 Pet 4:13-14, But rejoice, inasmuch as ye are partakers of Christ's sufferings; that, when his glory shall be revealed, ye may be glad also with exceeding joy.14 If ye be reproached for the name of Christ, happy are ye…</a:t>
            </a:r>
          </a:p>
        </p:txBody>
      </p:sp>
    </p:spTree>
    <p:extLst>
      <p:ext uri="{BB962C8B-B14F-4D97-AF65-F5344CB8AC3E}">
        <p14:creationId xmlns:p14="http://schemas.microsoft.com/office/powerpoint/2010/main" val="41726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Phil 4:4-7, Have Joy Upon Joy in Jesus</a:t>
            </a:r>
          </a:p>
          <a:p>
            <a:pPr lvl="1"/>
            <a:r>
              <a:rPr lang="en-US" dirty="0"/>
              <a:t>Vs. 5, Let your moderation be known</a:t>
            </a:r>
          </a:p>
          <a:p>
            <a:pPr lvl="2"/>
            <a:r>
              <a:rPr lang="en-US" dirty="0"/>
              <a:t>Strong’s, gentle, moderation, patient</a:t>
            </a:r>
          </a:p>
          <a:p>
            <a:pPr lvl="2"/>
            <a:r>
              <a:rPr lang="en-US" dirty="0"/>
              <a:t>Thayer, fair, mild, gentle</a:t>
            </a:r>
          </a:p>
          <a:p>
            <a:pPr lvl="2"/>
            <a:r>
              <a:rPr lang="en-US" dirty="0"/>
              <a:t>RWP, “Your gentleness,”</a:t>
            </a:r>
          </a:p>
          <a:p>
            <a:pPr lvl="2"/>
            <a:r>
              <a:rPr lang="en-US" dirty="0"/>
              <a:t>Bullinger, forbearance</a:t>
            </a:r>
          </a:p>
          <a:p>
            <a:pPr lvl="2"/>
            <a:r>
              <a:rPr lang="en-US" dirty="0"/>
              <a:t>VWS, forbearance</a:t>
            </a:r>
          </a:p>
          <a:p>
            <a:pPr lvl="2"/>
            <a:r>
              <a:rPr lang="en-US" dirty="0"/>
              <a:t>JFB, “to yield,”</a:t>
            </a:r>
          </a:p>
        </p:txBody>
      </p:sp>
    </p:spTree>
    <p:extLst>
      <p:ext uri="{BB962C8B-B14F-4D97-AF65-F5344CB8AC3E}">
        <p14:creationId xmlns:p14="http://schemas.microsoft.com/office/powerpoint/2010/main" val="34916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Phil 4:4-7, Have Joy Upon Joy in Jesus</a:t>
            </a:r>
          </a:p>
          <a:p>
            <a:pPr lvl="1"/>
            <a:r>
              <a:rPr lang="en-US" dirty="0"/>
              <a:t>Vs. 5, Let your moderation be known</a:t>
            </a:r>
          </a:p>
          <a:p>
            <a:pPr lvl="2"/>
            <a:r>
              <a:rPr lang="en-US" dirty="0"/>
              <a:t>2 Cor 10:1, Now I Paul myself beseech you by the meekness and gentleness  of Christ</a:t>
            </a:r>
          </a:p>
          <a:p>
            <a:pPr lvl="2"/>
            <a:r>
              <a:rPr lang="en-US" dirty="0"/>
              <a:t>Jas 3:17, But the wisdom that is from above is first pure, then peaceable, gentle, and easy to be intreated, full of mercy and good fruits, without partiality, and without hypocrisy. </a:t>
            </a:r>
          </a:p>
        </p:txBody>
      </p:sp>
    </p:spTree>
    <p:extLst>
      <p:ext uri="{BB962C8B-B14F-4D97-AF65-F5344CB8AC3E}">
        <p14:creationId xmlns:p14="http://schemas.microsoft.com/office/powerpoint/2010/main" val="7295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Phil 4:4-7, Have Joy Upon Joy in Jesus</a:t>
            </a:r>
          </a:p>
          <a:p>
            <a:pPr lvl="1"/>
            <a:r>
              <a:rPr lang="en-US" dirty="0"/>
              <a:t>Vs. 6a, Be careful for nothing</a:t>
            </a:r>
          </a:p>
          <a:p>
            <a:pPr lvl="2"/>
            <a:r>
              <a:rPr lang="en-US" dirty="0"/>
              <a:t>Strong’s, to be anxious about</a:t>
            </a:r>
          </a:p>
          <a:p>
            <a:pPr lvl="2"/>
            <a:r>
              <a:rPr lang="en-US" dirty="0"/>
              <a:t>RWP, “stop being anxious.”</a:t>
            </a:r>
          </a:p>
          <a:p>
            <a:pPr lvl="2"/>
            <a:r>
              <a:rPr lang="en-US" dirty="0"/>
              <a:t>Mt 6:24-34, do not be anxious for tomorrow</a:t>
            </a:r>
          </a:p>
          <a:p>
            <a:pPr lvl="2"/>
            <a:r>
              <a:rPr lang="en-US" dirty="0"/>
              <a:t>Anxiety – Stress</a:t>
            </a:r>
          </a:p>
          <a:p>
            <a:pPr lvl="2"/>
            <a:r>
              <a:rPr lang="en-US" dirty="0"/>
              <a:t>A distraction</a:t>
            </a:r>
          </a:p>
          <a:p>
            <a:pPr lvl="2"/>
            <a:r>
              <a:rPr lang="en-US" dirty="0"/>
              <a:t>A Joy Killer</a:t>
            </a:r>
          </a:p>
        </p:txBody>
      </p:sp>
    </p:spTree>
    <p:extLst>
      <p:ext uri="{BB962C8B-B14F-4D97-AF65-F5344CB8AC3E}">
        <p14:creationId xmlns:p14="http://schemas.microsoft.com/office/powerpoint/2010/main" val="26144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Phil 4:4-7, Have Joy Upon Joy in Jesus</a:t>
            </a:r>
          </a:p>
          <a:p>
            <a:pPr lvl="1"/>
            <a:r>
              <a:rPr lang="en-US" dirty="0"/>
              <a:t>Vs. 6b, Prayer</a:t>
            </a:r>
          </a:p>
          <a:p>
            <a:pPr lvl="2"/>
            <a:r>
              <a:rPr lang="en-US" dirty="0"/>
              <a:t>The answer to anxiety</a:t>
            </a:r>
          </a:p>
          <a:p>
            <a:pPr lvl="2"/>
            <a:r>
              <a:rPr lang="en-US" dirty="0"/>
              <a:t>Let God know your request and thankfulness</a:t>
            </a:r>
          </a:p>
          <a:p>
            <a:pPr lvl="2"/>
            <a:r>
              <a:rPr lang="en-US" dirty="0"/>
              <a:t>1 Pet 5:7, …Casting all your care upon him; for he cares for you. </a:t>
            </a:r>
          </a:p>
        </p:txBody>
      </p:sp>
    </p:spTree>
    <p:extLst>
      <p:ext uri="{BB962C8B-B14F-4D97-AF65-F5344CB8AC3E}">
        <p14:creationId xmlns:p14="http://schemas.microsoft.com/office/powerpoint/2010/main" val="41752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Phil 4:4-7, Have Joy Upon Joy in Jesus</a:t>
            </a:r>
          </a:p>
          <a:p>
            <a:pPr lvl="1"/>
            <a:r>
              <a:rPr lang="en-US" dirty="0"/>
              <a:t>Vs. 7, the peace of God</a:t>
            </a:r>
          </a:p>
          <a:p>
            <a:pPr lvl="2"/>
            <a:r>
              <a:rPr lang="en-US" dirty="0"/>
              <a:t>The peace which God gives</a:t>
            </a:r>
          </a:p>
          <a:p>
            <a:pPr lvl="2"/>
            <a:r>
              <a:rPr lang="en-US" dirty="0"/>
              <a:t>Surpassing understanding</a:t>
            </a:r>
          </a:p>
          <a:p>
            <a:pPr lvl="3"/>
            <a:r>
              <a:rPr lang="en-US" dirty="0"/>
              <a:t>Beyond our knowledge, comprehension 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597-1377-497B-B529-47377BF4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Joyful in the Lord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D08C08-2FCB-4D32-8A28-945FFEFD6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Phil 4:8-9, Be Anxious for:</a:t>
            </a:r>
          </a:p>
          <a:p>
            <a:pPr lvl="1"/>
            <a:r>
              <a:rPr lang="en-US" dirty="0"/>
              <a:t>things are true</a:t>
            </a:r>
          </a:p>
          <a:p>
            <a:pPr lvl="1"/>
            <a:r>
              <a:rPr lang="en-US" dirty="0"/>
              <a:t>things are honest</a:t>
            </a:r>
          </a:p>
          <a:p>
            <a:pPr lvl="1"/>
            <a:r>
              <a:rPr lang="en-US" dirty="0"/>
              <a:t>things are just</a:t>
            </a:r>
          </a:p>
          <a:p>
            <a:pPr lvl="1"/>
            <a:r>
              <a:rPr lang="en-US" dirty="0"/>
              <a:t>things are pure</a:t>
            </a:r>
          </a:p>
          <a:p>
            <a:pPr lvl="1"/>
            <a:r>
              <a:rPr lang="en-US" dirty="0"/>
              <a:t>things are lovely</a:t>
            </a:r>
          </a:p>
          <a:p>
            <a:pPr lvl="1"/>
            <a:r>
              <a:rPr lang="en-US" dirty="0"/>
              <a:t>things are of good report</a:t>
            </a:r>
          </a:p>
        </p:txBody>
      </p:sp>
    </p:spTree>
    <p:extLst>
      <p:ext uri="{BB962C8B-B14F-4D97-AF65-F5344CB8AC3E}">
        <p14:creationId xmlns:p14="http://schemas.microsoft.com/office/powerpoint/2010/main" val="346283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145</TotalTime>
  <Words>1002</Words>
  <Application>Microsoft Office PowerPoint</Application>
  <PresentationFormat>On-screen Show (4:3)</PresentationFormat>
  <Paragraphs>138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Tw Cen MT</vt:lpstr>
      <vt:lpstr>Wingdings</vt:lpstr>
      <vt:lpstr>Droplet</vt:lpstr>
      <vt:lpstr>PowerPoint Presentation</vt:lpstr>
      <vt:lpstr>Be Joyful in the Lord</vt:lpstr>
      <vt:lpstr>Be Joyful in the Lord</vt:lpstr>
      <vt:lpstr>Be Joyful in the Lord</vt:lpstr>
      <vt:lpstr>Be Joyful in the Lord</vt:lpstr>
      <vt:lpstr>Be Joyful in the Lord</vt:lpstr>
      <vt:lpstr>Be Joyful in the Lord</vt:lpstr>
      <vt:lpstr>Be Joyful in the Lord</vt:lpstr>
      <vt:lpstr>Be Joyful in the Lord</vt:lpstr>
      <vt:lpstr>Be Joyful in the Lord</vt:lpstr>
      <vt:lpstr>Be Joyful in the Lord</vt:lpstr>
      <vt:lpstr>Be Joyful in the Lord</vt:lpstr>
      <vt:lpstr>Be Joyful in the Lord</vt:lpstr>
      <vt:lpstr>Be Joyful in the Lord</vt:lpstr>
      <vt:lpstr>A Spirit Led Life</vt:lpstr>
      <vt:lpstr>Be Joyful in the Lord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Ward</dc:creator>
  <cp:lastModifiedBy>Ross Ward</cp:lastModifiedBy>
  <cp:revision>76</cp:revision>
  <dcterms:created xsi:type="dcterms:W3CDTF">2020-02-05T21:00:00Z</dcterms:created>
  <dcterms:modified xsi:type="dcterms:W3CDTF">2020-02-09T14:29:04Z</dcterms:modified>
</cp:coreProperties>
</file>