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sldIdLst>
    <p:sldId id="256" r:id="rId2"/>
    <p:sldId id="269" r:id="rId3"/>
    <p:sldId id="263" r:id="rId4"/>
    <p:sldId id="270" r:id="rId5"/>
    <p:sldId id="271" r:id="rId6"/>
    <p:sldId id="273" r:id="rId7"/>
    <p:sldId id="274" r:id="rId8"/>
    <p:sldId id="275" r:id="rId9"/>
    <p:sldId id="279" r:id="rId10"/>
    <p:sldId id="276" r:id="rId11"/>
    <p:sldId id="280" r:id="rId12"/>
    <p:sldId id="265" r:id="rId13"/>
    <p:sldId id="281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634" autoAdjust="0"/>
  </p:normalViewPr>
  <p:slideViewPr>
    <p:cSldViewPr>
      <p:cViewPr varScale="1">
        <p:scale>
          <a:sx n="78" d="100"/>
          <a:sy n="78" d="100"/>
        </p:scale>
        <p:origin x="16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8BAD25-6F4A-4D17-BCA0-B26B1410ED11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91A9F6-3DA7-4E13-B51C-5D59D5082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419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Mind/Thought – G5426 used 29x in NT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3x not by Paul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11x in Philippians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10x romans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 or less in others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1A9F6-3DA7-4E13-B51C-5D59D5082AC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2883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1A9F6-3DA7-4E13-B51C-5D59D5082AC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2816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1A9F6-3DA7-4E13-B51C-5D59D5082AC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3118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1A9F6-3DA7-4E13-B51C-5D59D5082AC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635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1A9F6-3DA7-4E13-B51C-5D59D5082AC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682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Challenges to the 1 mind; respect each other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1A9F6-3DA7-4E13-B51C-5D59D5082AC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944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Putting oneself forward 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Mt 20:20-28, Apostles seeking preeminence 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Lk 22:24-30, And there was also a strife among them, which of them should be accounted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greatest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Jam 2:1-9, early Christians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1A9F6-3DA7-4E13-B51C-5D59D5082AC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6709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Common claim against Christianity; hypocrites 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Paul basically apologized when he had to boast of his accomplishments to the Corinthians</a:t>
            </a:r>
          </a:p>
          <a:p>
            <a:pPr lvl="1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II Cor 10:8, For though I should boast somewhat more of our authority, which the Lord hath given us for edification, and not for your destruction, I should not be ashamed: </a:t>
            </a:r>
          </a:p>
          <a:p>
            <a:pPr lvl="1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II Cor 11:7, Have I committed an offence in abasing myself that ye might be exalted, …</a:t>
            </a:r>
          </a:p>
          <a:p>
            <a:pPr lvl="1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II Cor 11:30, If I must needs glory, I will glory of the things which concern mine infirmities.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1A9F6-3DA7-4E13-B51C-5D59D5082AC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2098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1A9F6-3DA7-4E13-B51C-5D59D5082AC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7118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 not put others down but lift them up</a:t>
            </a:r>
          </a:p>
          <a:p>
            <a:r>
              <a:rPr lang="en-US" dirty="0"/>
              <a:t>Heb 10:23-25, exhort and inspire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1A9F6-3DA7-4E13-B51C-5D59D5082AC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499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1A9F6-3DA7-4E13-B51C-5D59D5082AC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3817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1A9F6-3DA7-4E13-B51C-5D59D5082AC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465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9D0D-F4A6-4E82-847A-4ADB78DBE494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CF18A540-D4C3-4404-B766-FF82EB74B0A4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8112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9D0D-F4A6-4E82-847A-4ADB78DBE494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A540-D4C3-4404-B766-FF82EB74B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718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9D0D-F4A6-4E82-847A-4ADB78DBE494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A540-D4C3-4404-B766-FF82EB74B0A4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79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8C43C6F-EB7A-460E-9E3E-5769E24261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1" y="623455"/>
            <a:ext cx="9120908" cy="5472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841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15">
            <a:extLst>
              <a:ext uri="{FF2B5EF4-FFF2-40B4-BE49-F238E27FC236}">
                <a16:creationId xmlns:a16="http://schemas.microsoft.com/office/drawing/2014/main" id="{9D48180E-27BC-4034-96E7-FF5466F20A6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62000" y="1417638"/>
            <a:ext cx="7848600" cy="4525962"/>
          </a:xfrm>
          <a:prstGeom prst="roundRect">
            <a:avLst>
              <a:gd name="adj" fmla="val 10278"/>
            </a:avLst>
          </a:prstGeom>
          <a:solidFill>
            <a:srgbClr val="FFFFFF">
              <a:alpha val="81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52400"/>
            <a:ext cx="6571343" cy="1049235"/>
          </a:xfrm>
        </p:spPr>
        <p:txBody>
          <a:bodyPr anchor="ctr">
            <a:noAutofit/>
          </a:bodyPr>
          <a:lstStyle>
            <a:lvl1pPr algn="ctr">
              <a:defRPr sz="4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17639"/>
            <a:ext cx="7848600" cy="4648198"/>
          </a:xfrm>
        </p:spPr>
        <p:txBody>
          <a:bodyPr anchor="t"/>
          <a:lstStyle>
            <a:lvl1pPr marL="457200" indent="-457200">
              <a:buSzPct val="85000"/>
              <a:buFont typeface="Wingdings" panose="05000000000000000000" pitchFamily="2" charset="2"/>
              <a:buChar char="v"/>
              <a:defRPr sz="3200" b="1"/>
            </a:lvl1pPr>
            <a:lvl2pPr marL="914400" indent="-457200">
              <a:buSzPct val="85000"/>
              <a:buFont typeface="Wingdings" panose="05000000000000000000" pitchFamily="2" charset="2"/>
              <a:buChar char="Ø"/>
              <a:defRPr sz="3200"/>
            </a:lvl2pPr>
            <a:lvl3pPr marL="1371600" indent="-457200">
              <a:buSzPct val="85000"/>
              <a:buFont typeface="Wingdings" panose="05000000000000000000" pitchFamily="2" charset="2"/>
              <a:buChar char="q"/>
              <a:defRPr sz="2800"/>
            </a:lvl3pPr>
            <a:lvl4pPr>
              <a:defRPr sz="24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295400"/>
            <a:ext cx="6571343" cy="0"/>
          </a:xfrm>
          <a:prstGeom prst="line">
            <a:avLst/>
          </a:prstGeom>
          <a:ln w="762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8909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9D0D-F4A6-4E82-847A-4ADB78DBE494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A540-D4C3-4404-B766-FF82EB74B0A4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6044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9D0D-F4A6-4E82-847A-4ADB78DBE494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A540-D4C3-4404-B766-FF82EB74B0A4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6261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9D0D-F4A6-4E82-847A-4ADB78DBE494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A540-D4C3-4404-B766-FF82EB74B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106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606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003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2819400" cy="2247117"/>
          </a:xfrm>
        </p:spPr>
        <p:txBody>
          <a:bodyPr wrap="square" anchor="b">
            <a:normAutofit/>
          </a:bodyPr>
          <a:lstStyle>
            <a:lvl1pPr algn="ctr">
              <a:defRPr sz="3200" b="0"/>
            </a:lvl1pPr>
          </a:lstStyle>
          <a:p>
            <a:r>
              <a:rPr lang="en-US" dirty="0"/>
              <a:t>Click to edit Master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0352" y="304825"/>
            <a:ext cx="5977448" cy="6096000"/>
          </a:xfrm>
        </p:spPr>
        <p:txBody>
          <a:bodyPr anchor="t"/>
          <a:lstStyle>
            <a:lvl1pPr marL="0" indent="0">
              <a:buSzPct val="85000"/>
              <a:buFont typeface="Wingdings" panose="05000000000000000000" pitchFamily="2" charset="2"/>
              <a:buNone/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-457200">
              <a:buSzPct val="85000"/>
              <a:buFont typeface="Wingdings" panose="05000000000000000000" pitchFamily="2" charset="2"/>
              <a:buChar char="v"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0100" indent="-342900">
              <a:buSzPct val="85000"/>
              <a:buFont typeface="Wingdings" panose="05000000000000000000" pitchFamily="2" charset="2"/>
              <a:buChar char="Ø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43000" indent="-342900"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" y="2401084"/>
            <a:ext cx="2819400" cy="3052589"/>
          </a:xfrm>
        </p:spPr>
        <p:txBody>
          <a:bodyPr anchor="ctr">
            <a:normAutofit/>
          </a:bodyPr>
          <a:lstStyle>
            <a:lvl1pPr marL="0" indent="0" algn="ctr">
              <a:buNone/>
              <a:defRPr sz="3600" b="1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/>
          <p:cNvCxnSpPr>
            <a:cxnSpLocks/>
          </p:cNvCxnSpPr>
          <p:nvPr/>
        </p:nvCxnSpPr>
        <p:spPr>
          <a:xfrm>
            <a:off x="76200" y="2362200"/>
            <a:ext cx="289560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B9BB0B2-9D46-478B-8106-48F85D8C394E}"/>
              </a:ext>
            </a:extLst>
          </p:cNvPr>
          <p:cNvCxnSpPr>
            <a:cxnSpLocks/>
          </p:cNvCxnSpPr>
          <p:nvPr userDrawn="1"/>
        </p:nvCxnSpPr>
        <p:spPr>
          <a:xfrm>
            <a:off x="2971800" y="0"/>
            <a:ext cx="21176" cy="609600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2086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F6C39D0D-F4A6-4E82-847A-4ADB78DBE494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A540-D4C3-4404-B766-FF82EB74B0A4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436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39D0D-F4A6-4E82-847A-4ADB78DBE494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CF18A540-D4C3-4404-B766-FF82EB74B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393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8000585-2D73-4CC5-B353-2013C1923976}"/>
              </a:ext>
            </a:extLst>
          </p:cNvPr>
          <p:cNvSpPr txBox="1"/>
          <p:nvPr/>
        </p:nvSpPr>
        <p:spPr>
          <a:xfrm>
            <a:off x="1905000" y="6062014"/>
            <a:ext cx="571500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1143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Phil 1:27-2:11</a:t>
            </a:r>
          </a:p>
        </p:txBody>
      </p:sp>
    </p:spTree>
    <p:extLst>
      <p:ext uri="{BB962C8B-B14F-4D97-AF65-F5344CB8AC3E}">
        <p14:creationId xmlns:p14="http://schemas.microsoft.com/office/powerpoint/2010/main" val="3134953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3F128BC-EFD9-41B4-B513-7B50904F1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unity in the Church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77A65E7-A31B-4390-BB98-62D467A19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Phil 2:5-11</a:t>
            </a:r>
            <a:r>
              <a:rPr lang="en-US" b="1" dirty="0"/>
              <a:t>, Jesus’ Thought</a:t>
            </a:r>
          </a:p>
          <a:p>
            <a:pPr lvl="1"/>
            <a:r>
              <a:rPr lang="en-US" dirty="0"/>
              <a:t>Was/Is God</a:t>
            </a:r>
          </a:p>
          <a:p>
            <a:pPr lvl="1"/>
            <a:r>
              <a:rPr lang="en-US" dirty="0"/>
              <a:t>Took on Nature of Servant</a:t>
            </a:r>
          </a:p>
          <a:p>
            <a:pPr lvl="2"/>
            <a:r>
              <a:rPr lang="en-US" dirty="0"/>
              <a:t>Just as we are to do</a:t>
            </a:r>
          </a:p>
          <a:p>
            <a:pPr lvl="3"/>
            <a:r>
              <a:rPr lang="en-US" dirty="0"/>
              <a:t>Humility of Mind</a:t>
            </a:r>
          </a:p>
          <a:p>
            <a:pPr lvl="3"/>
            <a:r>
              <a:rPr lang="en-US" dirty="0"/>
              <a:t>Esteem others above ourselves</a:t>
            </a:r>
          </a:p>
          <a:p>
            <a:pPr lvl="2"/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0F66B2B-D1B1-41C0-AE04-E4DE4B274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Likeminded</a:t>
            </a:r>
          </a:p>
          <a:p>
            <a:r>
              <a:rPr lang="en-US" dirty="0"/>
              <a:t>As Jesus</a:t>
            </a:r>
          </a:p>
        </p:txBody>
      </p:sp>
    </p:spTree>
    <p:extLst>
      <p:ext uri="{BB962C8B-B14F-4D97-AF65-F5344CB8AC3E}">
        <p14:creationId xmlns:p14="http://schemas.microsoft.com/office/powerpoint/2010/main" val="3581107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3F128BC-EFD9-41B4-B513-7B50904F1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unity in the Church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77A65E7-A31B-4390-BB98-62D467A19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Phil 2:5-11</a:t>
            </a:r>
            <a:r>
              <a:rPr lang="en-US" b="1" dirty="0"/>
              <a:t>, Jesus’ Thought</a:t>
            </a:r>
          </a:p>
          <a:p>
            <a:pPr lvl="1"/>
            <a:r>
              <a:rPr lang="en-US" dirty="0"/>
              <a:t>Was/Is God</a:t>
            </a:r>
          </a:p>
          <a:p>
            <a:pPr lvl="1"/>
            <a:r>
              <a:rPr lang="en-US" dirty="0"/>
              <a:t>Took on Nature of Servant</a:t>
            </a:r>
          </a:p>
          <a:p>
            <a:pPr lvl="1"/>
            <a:r>
              <a:rPr lang="en-US" dirty="0"/>
              <a:t>God has Exalted</a:t>
            </a:r>
          </a:p>
          <a:p>
            <a:pPr lvl="2"/>
            <a:r>
              <a:rPr lang="en-US" dirty="0"/>
              <a:t>He did not do himself</a:t>
            </a:r>
          </a:p>
          <a:p>
            <a:pPr lvl="2"/>
            <a:r>
              <a:rPr lang="en-US" dirty="0"/>
              <a:t>Vs. 3-4, Nor is man to exalt himself</a:t>
            </a:r>
          </a:p>
          <a:p>
            <a:pPr lvl="1"/>
            <a:r>
              <a:rPr lang="en-US" dirty="0"/>
              <a:t>All will acknowledge his </a:t>
            </a:r>
          </a:p>
          <a:p>
            <a:pPr lvl="2"/>
            <a:r>
              <a:rPr lang="en-US" dirty="0"/>
              <a:t>Power, nature, &amp; authority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0F66B2B-D1B1-41C0-AE04-E4DE4B274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Likeminded</a:t>
            </a:r>
          </a:p>
          <a:p>
            <a:r>
              <a:rPr lang="en-US" dirty="0"/>
              <a:t>As Jesus</a:t>
            </a:r>
          </a:p>
        </p:txBody>
      </p:sp>
    </p:spTree>
    <p:extLst>
      <p:ext uri="{BB962C8B-B14F-4D97-AF65-F5344CB8AC3E}">
        <p14:creationId xmlns:p14="http://schemas.microsoft.com/office/powerpoint/2010/main" val="406252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3F128BC-EFD9-41B4-B513-7B50904F1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Unity in the Church</a:t>
            </a:r>
            <a:br>
              <a:rPr lang="en-US" dirty="0"/>
            </a:br>
            <a:r>
              <a:rPr lang="en-US" dirty="0"/>
              <a:t>Summary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3F556E9-90A7-4885-BA35-5479634E8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Vs. 2, Same Thought as Christ</a:t>
            </a:r>
          </a:p>
          <a:p>
            <a:pPr lvl="1"/>
            <a:r>
              <a:rPr lang="en-US" dirty="0"/>
              <a:t>Same Love</a:t>
            </a:r>
          </a:p>
          <a:p>
            <a:pPr lvl="1"/>
            <a:r>
              <a:rPr lang="en-US" dirty="0"/>
              <a:t>Same Accord (Soul)</a:t>
            </a:r>
          </a:p>
          <a:p>
            <a:pPr lvl="1"/>
            <a:r>
              <a:rPr lang="en-US" dirty="0"/>
              <a:t>1 (One) Mind</a:t>
            </a:r>
          </a:p>
          <a:p>
            <a:r>
              <a:rPr lang="en-US" dirty="0"/>
              <a:t>Vs. 3a, Put Away Divisive Thought</a:t>
            </a:r>
          </a:p>
          <a:p>
            <a:r>
              <a:rPr lang="en-US" dirty="0"/>
              <a:t>Vs. 3b-4, Put On Unifying Thought</a:t>
            </a:r>
          </a:p>
          <a:p>
            <a:r>
              <a:rPr lang="en-US" dirty="0"/>
              <a:t>Vs. 5-11, Jesus Did</a:t>
            </a:r>
          </a:p>
        </p:txBody>
      </p:sp>
    </p:spTree>
    <p:extLst>
      <p:ext uri="{BB962C8B-B14F-4D97-AF65-F5344CB8AC3E}">
        <p14:creationId xmlns:p14="http://schemas.microsoft.com/office/powerpoint/2010/main" val="889346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3F128BC-EFD9-41B4-B513-7B50904F1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Unity in the Church</a:t>
            </a:r>
            <a:br>
              <a:rPr lang="en-US" dirty="0"/>
            </a:br>
            <a:r>
              <a:rPr lang="en-US" dirty="0"/>
              <a:t>Lessons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3F556E9-90A7-4885-BA35-5479634E8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Unity – Jesus our Example</a:t>
            </a:r>
          </a:p>
          <a:p>
            <a:pPr lvl="1"/>
            <a:r>
              <a:rPr lang="en-US" dirty="0"/>
              <a:t>Having the same thought as Jesus</a:t>
            </a:r>
          </a:p>
          <a:p>
            <a:pPr lvl="2"/>
            <a:r>
              <a:rPr lang="en-US" dirty="0"/>
              <a:t>Putting others above ourselves</a:t>
            </a:r>
          </a:p>
          <a:p>
            <a:pPr lvl="2"/>
            <a:r>
              <a:rPr lang="en-US" dirty="0"/>
              <a:t>Mind of a Servant</a:t>
            </a:r>
          </a:p>
          <a:p>
            <a:pPr lvl="2"/>
            <a:r>
              <a:rPr lang="en-US" dirty="0"/>
              <a:t>God Will Exalt</a:t>
            </a:r>
          </a:p>
          <a:p>
            <a:r>
              <a:rPr lang="en-US" dirty="0"/>
              <a:t>Humility </a:t>
            </a:r>
          </a:p>
          <a:p>
            <a:pPr lvl="1"/>
            <a:r>
              <a:rPr lang="en-US" dirty="0"/>
              <a:t>Core Value in Unity</a:t>
            </a:r>
          </a:p>
        </p:txBody>
      </p:sp>
    </p:spTree>
    <p:extLst>
      <p:ext uri="{BB962C8B-B14F-4D97-AF65-F5344CB8AC3E}">
        <p14:creationId xmlns:p14="http://schemas.microsoft.com/office/powerpoint/2010/main" val="1640228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9FB6FEB-FEF2-45CB-9619-70B5FDBFB9B3}"/>
              </a:ext>
            </a:extLst>
          </p:cNvPr>
          <p:cNvSpPr txBox="1"/>
          <p:nvPr/>
        </p:nvSpPr>
        <p:spPr>
          <a:xfrm>
            <a:off x="-114300" y="0"/>
            <a:ext cx="9372600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1143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Phil 2:5, Let this mind be in you, which was also in Christ Jesus…</a:t>
            </a:r>
          </a:p>
        </p:txBody>
      </p:sp>
    </p:spTree>
    <p:extLst>
      <p:ext uri="{BB962C8B-B14F-4D97-AF65-F5344CB8AC3E}">
        <p14:creationId xmlns:p14="http://schemas.microsoft.com/office/powerpoint/2010/main" val="834731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F8A25A4-AFCD-469A-95F9-60D31A5C4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Unity in the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B7A66-B4F9-4CC9-B911-701C1ECCC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Phil 2:2-5, Fulfil ye my joy, that ye be likeminded, having the same love, being of one accord, of one mind.3 Let nothing be done through strife or vainglory; but in lowliness of mind let each esteem other better than themselves.4 Look not every man on his own things, but every man also on the things of others. 5 Let this mind be in you, which was also in </a:t>
            </a:r>
            <a:r>
              <a:rPr lang="en-US"/>
              <a:t>Christ Jesus…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440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3F128BC-EFD9-41B4-B513-7B50904F1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unity in the Church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77A65E7-A31B-4390-BB98-62D467A19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Phil 2:2, Be Same Thought (as Jesus)</a:t>
            </a:r>
          </a:p>
          <a:p>
            <a:pPr lvl="1"/>
            <a:r>
              <a:rPr lang="en-US" dirty="0"/>
              <a:t>Christians are instructed to be of the Same Mind</a:t>
            </a:r>
          </a:p>
          <a:p>
            <a:pPr lvl="2"/>
            <a:r>
              <a:rPr lang="en-US" dirty="0"/>
              <a:t>II Cor 13:11, one mind</a:t>
            </a:r>
          </a:p>
          <a:p>
            <a:pPr lvl="2"/>
            <a:r>
              <a:rPr lang="en-US" dirty="0"/>
              <a:t>Rom 15:5, be likeminded one toward another according to Christ Jesus: </a:t>
            </a:r>
          </a:p>
          <a:p>
            <a:pPr lvl="2"/>
            <a:r>
              <a:rPr lang="en-US" dirty="0"/>
              <a:t>Rom 12:16, Be of the same mind toward one another</a:t>
            </a:r>
          </a:p>
          <a:p>
            <a:pPr lvl="2"/>
            <a:r>
              <a:rPr lang="en-US" dirty="0"/>
              <a:t>Phil 4:2, I beseech … that they be of the same mind in the Lord. 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0F66B2B-D1B1-41C0-AE04-E4DE4B274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Likeminded</a:t>
            </a:r>
          </a:p>
        </p:txBody>
      </p:sp>
    </p:spTree>
    <p:extLst>
      <p:ext uri="{BB962C8B-B14F-4D97-AF65-F5344CB8AC3E}">
        <p14:creationId xmlns:p14="http://schemas.microsoft.com/office/powerpoint/2010/main" val="1351363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3F128BC-EFD9-41B4-B513-7B50904F1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unity in the Church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77A65E7-A31B-4390-BB98-62D467A19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Phil 2:2, Be Same Thought (as Jesus)</a:t>
            </a:r>
          </a:p>
          <a:p>
            <a:pPr lvl="1"/>
            <a:r>
              <a:rPr lang="en-US" dirty="0"/>
              <a:t>Same Love</a:t>
            </a:r>
          </a:p>
          <a:p>
            <a:pPr lvl="1"/>
            <a:r>
              <a:rPr lang="en-US" dirty="0"/>
              <a:t>Same Accord</a:t>
            </a:r>
          </a:p>
          <a:p>
            <a:pPr lvl="2"/>
            <a:r>
              <a:rPr lang="en-US" dirty="0"/>
              <a:t>Strong’s, co-spirited</a:t>
            </a:r>
          </a:p>
          <a:p>
            <a:pPr lvl="2"/>
            <a:r>
              <a:rPr lang="en-US" dirty="0"/>
              <a:t>WE Vines, fellow-souled</a:t>
            </a:r>
          </a:p>
          <a:p>
            <a:pPr lvl="2"/>
            <a:r>
              <a:rPr lang="en-US" dirty="0"/>
              <a:t>JFB, literally, “with united souls.”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0F66B2B-D1B1-41C0-AE04-E4DE4B274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Likeminded</a:t>
            </a:r>
          </a:p>
        </p:txBody>
      </p:sp>
    </p:spTree>
    <p:extLst>
      <p:ext uri="{BB962C8B-B14F-4D97-AF65-F5344CB8AC3E}">
        <p14:creationId xmlns:p14="http://schemas.microsoft.com/office/powerpoint/2010/main" val="2076898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3F128BC-EFD9-41B4-B513-7B50904F1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unity in the Church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77A65E7-A31B-4390-BB98-62D467A19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Phil 2:2</a:t>
            </a:r>
            <a:r>
              <a:rPr lang="en-US" b="1" dirty="0"/>
              <a:t>, Be Same Thought (as Jesus)</a:t>
            </a:r>
          </a:p>
          <a:p>
            <a:pPr lvl="1"/>
            <a:r>
              <a:rPr lang="en-US" dirty="0"/>
              <a:t>Same Love</a:t>
            </a:r>
          </a:p>
          <a:p>
            <a:pPr lvl="1"/>
            <a:r>
              <a:rPr lang="en-US" dirty="0"/>
              <a:t>Same Accord</a:t>
            </a:r>
          </a:p>
          <a:p>
            <a:pPr lvl="1"/>
            <a:r>
              <a:rPr lang="en-US" dirty="0"/>
              <a:t>1 Mind</a:t>
            </a:r>
          </a:p>
          <a:p>
            <a:pPr lvl="1"/>
            <a:r>
              <a:rPr lang="en-US" dirty="0"/>
              <a:t>Respect each other</a:t>
            </a:r>
          </a:p>
          <a:p>
            <a:pPr lvl="2"/>
            <a:r>
              <a:rPr lang="en-US" dirty="0"/>
              <a:t>Big issue at Corinth! </a:t>
            </a:r>
          </a:p>
          <a:p>
            <a:pPr lvl="1"/>
            <a:r>
              <a:rPr lang="en-US" dirty="0"/>
              <a:t>Be unified in Christ</a:t>
            </a:r>
          </a:p>
          <a:p>
            <a:pPr lvl="2"/>
            <a:r>
              <a:rPr lang="en-US" dirty="0"/>
              <a:t>Doctrine, teaching, behavior (virtues vs. vices)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0F66B2B-D1B1-41C0-AE04-E4DE4B274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Likeminded</a:t>
            </a:r>
          </a:p>
        </p:txBody>
      </p:sp>
    </p:spTree>
    <p:extLst>
      <p:ext uri="{BB962C8B-B14F-4D97-AF65-F5344CB8AC3E}">
        <p14:creationId xmlns:p14="http://schemas.microsoft.com/office/powerpoint/2010/main" val="2122764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3F128BC-EFD9-41B4-B513-7B50904F1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unity in the Church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77A65E7-A31B-4390-BB98-62D467A19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Phil 2:3a</a:t>
            </a:r>
            <a:r>
              <a:rPr lang="en-US" b="1" dirty="0"/>
              <a:t>, Divisive Thought</a:t>
            </a:r>
          </a:p>
          <a:p>
            <a:pPr lvl="1"/>
            <a:r>
              <a:rPr lang="en-US" dirty="0"/>
              <a:t>Strife</a:t>
            </a:r>
          </a:p>
          <a:p>
            <a:pPr lvl="2"/>
            <a:r>
              <a:rPr lang="en-US" dirty="0"/>
              <a:t>Thayer, 1) electioneering or intriguing for office</a:t>
            </a:r>
          </a:p>
          <a:p>
            <a:pPr lvl="2"/>
            <a:r>
              <a:rPr lang="en-US" dirty="0"/>
              <a:t>BN, With a spirit of contention</a:t>
            </a:r>
          </a:p>
          <a:p>
            <a:pPr lvl="2"/>
            <a:r>
              <a:rPr lang="en-US" dirty="0"/>
              <a:t>Lk 22:24-30, there was strife among them, who should be </a:t>
            </a:r>
            <a:r>
              <a:rPr lang="en-US" b="1" dirty="0"/>
              <a:t>greatest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0F66B2B-D1B1-41C0-AE04-E4DE4B274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Likeminded</a:t>
            </a:r>
          </a:p>
          <a:p>
            <a:r>
              <a:rPr lang="en-US" dirty="0"/>
              <a:t>As Jesus</a:t>
            </a:r>
          </a:p>
        </p:txBody>
      </p:sp>
    </p:spTree>
    <p:extLst>
      <p:ext uri="{BB962C8B-B14F-4D97-AF65-F5344CB8AC3E}">
        <p14:creationId xmlns:p14="http://schemas.microsoft.com/office/powerpoint/2010/main" val="4276919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3F128BC-EFD9-41B4-B513-7B50904F1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unity in the Church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77A65E7-A31B-4390-BB98-62D467A19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Phil 2:3a, Divisive Thought</a:t>
            </a:r>
          </a:p>
          <a:p>
            <a:pPr lvl="1"/>
            <a:r>
              <a:rPr lang="en-US" dirty="0"/>
              <a:t>Vain Glory</a:t>
            </a:r>
          </a:p>
          <a:p>
            <a:pPr lvl="2"/>
            <a:r>
              <a:rPr lang="en-US" dirty="0"/>
              <a:t>Strong’s, empty glorying, self-conceit</a:t>
            </a:r>
          </a:p>
          <a:p>
            <a:pPr lvl="2"/>
            <a:r>
              <a:rPr lang="en-US" dirty="0"/>
              <a:t>RWP, empty pride.</a:t>
            </a:r>
          </a:p>
          <a:p>
            <a:pPr lvl="2"/>
            <a:r>
              <a:rPr lang="en-US" dirty="0"/>
              <a:t>BN, It means properly empty pride…of vain and hollow parade and show.</a:t>
            </a:r>
          </a:p>
          <a:p>
            <a:pPr lvl="2"/>
            <a:r>
              <a:rPr lang="en-US" dirty="0"/>
              <a:t>Paul Careful to “Boast”, 2 Cor 10:8, 11:7, 11:30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0F66B2B-D1B1-41C0-AE04-E4DE4B274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Likeminded</a:t>
            </a:r>
          </a:p>
          <a:p>
            <a:r>
              <a:rPr lang="en-US" dirty="0"/>
              <a:t>As Jesus</a:t>
            </a:r>
          </a:p>
        </p:txBody>
      </p:sp>
    </p:spTree>
    <p:extLst>
      <p:ext uri="{BB962C8B-B14F-4D97-AF65-F5344CB8AC3E}">
        <p14:creationId xmlns:p14="http://schemas.microsoft.com/office/powerpoint/2010/main" val="286959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3F128BC-EFD9-41B4-B513-7B50904F1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unity in the Church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77A65E7-A31B-4390-BB98-62D467A19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Phil 2:3b-4</a:t>
            </a:r>
            <a:r>
              <a:rPr lang="en-US" b="1" dirty="0"/>
              <a:t>, Unifying Thought</a:t>
            </a:r>
          </a:p>
          <a:p>
            <a:pPr lvl="1"/>
            <a:r>
              <a:rPr lang="en-US" dirty="0"/>
              <a:t>Humility</a:t>
            </a:r>
          </a:p>
          <a:p>
            <a:pPr lvl="2"/>
            <a:r>
              <a:rPr lang="en-US" dirty="0"/>
              <a:t>Strong’s, humiliation of mind,  modesty</a:t>
            </a:r>
          </a:p>
          <a:p>
            <a:pPr lvl="2"/>
            <a:r>
              <a:rPr lang="en-US" dirty="0"/>
              <a:t>Thayer, 1) the having a humble opinion of one’s self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0F66B2B-D1B1-41C0-AE04-E4DE4B274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Likeminded</a:t>
            </a:r>
          </a:p>
          <a:p>
            <a:r>
              <a:rPr lang="en-US" dirty="0"/>
              <a:t>As Jesus</a:t>
            </a:r>
          </a:p>
        </p:txBody>
      </p:sp>
    </p:spTree>
    <p:extLst>
      <p:ext uri="{BB962C8B-B14F-4D97-AF65-F5344CB8AC3E}">
        <p14:creationId xmlns:p14="http://schemas.microsoft.com/office/powerpoint/2010/main" val="1579336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3F128BC-EFD9-41B4-B513-7B50904F1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unity in the Church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77A65E7-A31B-4390-BB98-62D467A19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Phil 2:3b-4</a:t>
            </a:r>
            <a:r>
              <a:rPr lang="en-US" b="1" dirty="0"/>
              <a:t>, Unifying Thought</a:t>
            </a:r>
          </a:p>
          <a:p>
            <a:pPr lvl="1"/>
            <a:r>
              <a:rPr lang="en-US" dirty="0"/>
              <a:t>Humility</a:t>
            </a:r>
          </a:p>
          <a:p>
            <a:pPr lvl="2"/>
            <a:r>
              <a:rPr lang="en-US" dirty="0"/>
              <a:t>Esteem other better than themselves</a:t>
            </a:r>
          </a:p>
          <a:p>
            <a:pPr lvl="3"/>
            <a:r>
              <a:rPr lang="en-US" dirty="0"/>
              <a:t>Elevate others</a:t>
            </a:r>
          </a:p>
          <a:p>
            <a:pPr lvl="3"/>
            <a:r>
              <a:rPr lang="en-US" dirty="0"/>
              <a:t>Being concerned over their state</a:t>
            </a:r>
          </a:p>
          <a:p>
            <a:pPr lvl="3"/>
            <a:r>
              <a:rPr lang="en-US" dirty="0"/>
              <a:t>Opposite of Strife &amp; Vain Glory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0F66B2B-D1B1-41C0-AE04-E4DE4B274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Likeminded</a:t>
            </a:r>
          </a:p>
          <a:p>
            <a:r>
              <a:rPr lang="en-US" dirty="0"/>
              <a:t>As Jesus</a:t>
            </a:r>
          </a:p>
        </p:txBody>
      </p:sp>
    </p:spTree>
    <p:extLst>
      <p:ext uri="{BB962C8B-B14F-4D97-AF65-F5344CB8AC3E}">
        <p14:creationId xmlns:p14="http://schemas.microsoft.com/office/powerpoint/2010/main" val="3619590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355</TotalTime>
  <Words>773</Words>
  <Application>Microsoft Office PowerPoint</Application>
  <PresentationFormat>On-screen Show (4:3)</PresentationFormat>
  <Paragraphs>128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Gill Sans MT</vt:lpstr>
      <vt:lpstr>Wingdings</vt:lpstr>
      <vt:lpstr>Gallery</vt:lpstr>
      <vt:lpstr>PowerPoint Presentation</vt:lpstr>
      <vt:lpstr>Unity in the Church</vt:lpstr>
      <vt:lpstr>unity in the Church</vt:lpstr>
      <vt:lpstr>unity in the Church</vt:lpstr>
      <vt:lpstr>unity in the Church</vt:lpstr>
      <vt:lpstr>unity in the Church</vt:lpstr>
      <vt:lpstr>unity in the Church</vt:lpstr>
      <vt:lpstr>unity in the Church</vt:lpstr>
      <vt:lpstr>unity in the Church</vt:lpstr>
      <vt:lpstr>unity in the Church</vt:lpstr>
      <vt:lpstr>unity in the Church</vt:lpstr>
      <vt:lpstr>Unity in the Church Summary</vt:lpstr>
      <vt:lpstr>Unity in the Church Lessons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Unity</dc:title>
  <dc:creator>Ross U Ward</dc:creator>
  <cp:lastModifiedBy>Ross Ward</cp:lastModifiedBy>
  <cp:revision>119</cp:revision>
  <dcterms:created xsi:type="dcterms:W3CDTF">2012-02-17T02:53:15Z</dcterms:created>
  <dcterms:modified xsi:type="dcterms:W3CDTF">2020-02-16T16:14:40Z</dcterms:modified>
</cp:coreProperties>
</file>