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74" r:id="rId4"/>
    <p:sldId id="275" r:id="rId5"/>
    <p:sldId id="276" r:id="rId6"/>
    <p:sldId id="278" r:id="rId7"/>
    <p:sldId id="279" r:id="rId8"/>
    <p:sldId id="280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69" autoAdjust="0"/>
  </p:normalViewPr>
  <p:slideViewPr>
    <p:cSldViewPr snapToGrid="0">
      <p:cViewPr varScale="1">
        <p:scale>
          <a:sx n="80" d="100"/>
          <a:sy n="80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EDD7E-E1E2-4639-AA56-DEA8131F858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A5031-2F09-45D3-B117-57916260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7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9853B5D-D8DA-41AF-AC60-EECF81B8E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72624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6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8" y="327570"/>
            <a:ext cx="8905479" cy="877773"/>
          </a:xfrm>
        </p:spPr>
        <p:txBody>
          <a:bodyPr>
            <a:noAutofit/>
          </a:bodyPr>
          <a:lstStyle>
            <a:lvl1pPr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21645" y="1631371"/>
            <a:ext cx="8531409" cy="5174673"/>
          </a:xfrm>
        </p:spPr>
        <p:txBody>
          <a:bodyPr/>
          <a:lstStyle>
            <a:lvl1pPr marL="0" indent="0">
              <a:buNone/>
              <a:defRPr sz="3600" b="1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457200">
              <a:buSzPct val="85000"/>
              <a:buFont typeface="Wingdings" panose="05000000000000000000" pitchFamily="2" charset="2"/>
              <a:buChar char="v"/>
              <a:defRPr sz="36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457200">
              <a:buSzPct val="85000"/>
              <a:buFont typeface="Wingdings" panose="05000000000000000000" pitchFamily="2" charset="2"/>
              <a:buChar char="Ø"/>
              <a:defRPr sz="32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57300" indent="-342900">
              <a:buSzPct val="65000"/>
              <a:buFont typeface="Wingdings" panose="05000000000000000000" pitchFamily="2" charset="2"/>
              <a:buChar char="q"/>
              <a:defRPr sz="28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762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76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BFB5-B346-48EE-ABC4-9883DEA8364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860-E73A-4A11-A58A-0C5D3CA0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1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BFB5-B346-48EE-ABC4-9883DEA8364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860-E73A-4A11-A58A-0C5D3CA0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5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0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4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BFB5-B346-48EE-ABC4-9883DEA8364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860-E73A-4A11-A58A-0C5D3CA0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BFB5-B346-48EE-ABC4-9883DEA8364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860-E73A-4A11-A58A-0C5D3CA0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82BFB5-B346-48EE-ABC4-9883DEA8364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49D860-E73A-4A11-A58A-0C5D3CA0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4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D00F-8E9F-4931-989F-DD68B9BB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Comfort One Another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08E60-09F9-433A-BA22-7C999D831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 8:23-27</a:t>
            </a:r>
          </a:p>
        </p:txBody>
      </p:sp>
    </p:spTree>
    <p:extLst>
      <p:ext uri="{BB962C8B-B14F-4D97-AF65-F5344CB8AC3E}">
        <p14:creationId xmlns:p14="http://schemas.microsoft.com/office/powerpoint/2010/main" val="338895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Comfort </a:t>
            </a:r>
            <a:br>
              <a:rPr lang="en-US" dirty="0"/>
            </a:br>
            <a:r>
              <a:rPr lang="en-US" dirty="0"/>
              <a:t>One Another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Paul &amp; Silas in Prison</a:t>
            </a:r>
          </a:p>
          <a:p>
            <a:pPr lvl="1"/>
            <a:r>
              <a:rPr lang="en-US" dirty="0"/>
              <a:t>Acts 16:19-25, singing</a:t>
            </a:r>
          </a:p>
        </p:txBody>
      </p:sp>
    </p:spTree>
    <p:extLst>
      <p:ext uri="{BB962C8B-B14F-4D97-AF65-F5344CB8AC3E}">
        <p14:creationId xmlns:p14="http://schemas.microsoft.com/office/powerpoint/2010/main" val="9501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Comfort </a:t>
            </a:r>
            <a:br>
              <a:rPr lang="en-US" dirty="0"/>
            </a:br>
            <a:r>
              <a:rPr lang="en-US" dirty="0"/>
              <a:t>One Another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Paul’s Example for the Philippians </a:t>
            </a:r>
          </a:p>
          <a:p>
            <a:pPr lvl="1"/>
            <a:r>
              <a:rPr lang="en-US" dirty="0"/>
              <a:t>Phil 1:12-14, Paul in Prison in Rome</a:t>
            </a:r>
          </a:p>
          <a:p>
            <a:pPr lvl="1"/>
            <a:r>
              <a:rPr lang="en-US" dirty="0"/>
              <a:t>Phil 4:10-12, Paul’s Example</a:t>
            </a:r>
          </a:p>
          <a:p>
            <a:pPr lvl="2"/>
            <a:r>
              <a:rPr lang="en-US" dirty="0"/>
              <a:t>Paul Greatly Rejoiced in the Lord</a:t>
            </a:r>
          </a:p>
          <a:p>
            <a:pPr lvl="2"/>
            <a:r>
              <a:rPr lang="en-US" dirty="0"/>
              <a:t>I am Content</a:t>
            </a:r>
          </a:p>
          <a:p>
            <a:pPr lvl="3"/>
            <a:r>
              <a:rPr lang="en-US" dirty="0"/>
              <a:t>Paul learned</a:t>
            </a:r>
          </a:p>
          <a:p>
            <a:pPr lvl="3"/>
            <a:r>
              <a:rPr lang="en-US" dirty="0"/>
              <a:t>Contentment is a Choice</a:t>
            </a:r>
          </a:p>
          <a:p>
            <a:pPr lvl="3"/>
            <a:r>
              <a:rPr lang="en-US" dirty="0"/>
              <a:t>Independent of external conditions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Comfort </a:t>
            </a:r>
            <a:br>
              <a:rPr lang="en-US" dirty="0"/>
            </a:br>
            <a:r>
              <a:rPr lang="en-US" dirty="0"/>
              <a:t>One Another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Paul’s Example for the Philippians </a:t>
            </a:r>
          </a:p>
          <a:p>
            <a:pPr lvl="1"/>
            <a:r>
              <a:rPr lang="en-US" dirty="0"/>
              <a:t>Phil 1:12-14, Paul in Prison in Rome</a:t>
            </a:r>
          </a:p>
          <a:p>
            <a:pPr lvl="1"/>
            <a:r>
              <a:rPr lang="en-US" dirty="0"/>
              <a:t>Phil 4:10-12, Paul’s Example</a:t>
            </a:r>
          </a:p>
          <a:p>
            <a:pPr lvl="1"/>
            <a:r>
              <a:rPr lang="en-US" dirty="0"/>
              <a:t>Phil 4:13, Jesus – Paul’s Strength</a:t>
            </a:r>
          </a:p>
          <a:p>
            <a:pPr lvl="2"/>
            <a:r>
              <a:rPr lang="en-US" dirty="0"/>
              <a:t>I can do all things through Christ who strengthens me</a:t>
            </a:r>
          </a:p>
        </p:txBody>
      </p:sp>
    </p:spTree>
    <p:extLst>
      <p:ext uri="{BB962C8B-B14F-4D97-AF65-F5344CB8AC3E}">
        <p14:creationId xmlns:p14="http://schemas.microsoft.com/office/powerpoint/2010/main" val="14875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Comfort </a:t>
            </a:r>
            <a:br>
              <a:rPr lang="en-US" dirty="0"/>
            </a:br>
            <a:r>
              <a:rPr lang="en-US" dirty="0"/>
              <a:t>One Another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Paul to the Philippians </a:t>
            </a:r>
          </a:p>
          <a:p>
            <a:pPr lvl="1"/>
            <a:r>
              <a:rPr lang="en-US" dirty="0"/>
              <a:t>Phil 4:4-7, Have Joy Upon Joy in Jesus</a:t>
            </a:r>
          </a:p>
          <a:p>
            <a:pPr lvl="2"/>
            <a:r>
              <a:rPr lang="en-US" dirty="0"/>
              <a:t>dealing with Anxiety (in general)</a:t>
            </a:r>
          </a:p>
          <a:p>
            <a:pPr lvl="2"/>
            <a:r>
              <a:rPr lang="en-US" dirty="0"/>
              <a:t>Vs. 4, Be Doubly Joyful in the Lord</a:t>
            </a:r>
          </a:p>
          <a:p>
            <a:pPr lvl="2"/>
            <a:r>
              <a:rPr lang="en-US" dirty="0"/>
              <a:t>Vs. 5, Let your moderation be known</a:t>
            </a:r>
          </a:p>
          <a:p>
            <a:pPr lvl="2"/>
            <a:r>
              <a:rPr lang="en-US" dirty="0"/>
              <a:t>Vs. 6a, Be careful for nothing</a:t>
            </a:r>
          </a:p>
          <a:p>
            <a:pPr lvl="2"/>
            <a:r>
              <a:rPr lang="en-US" dirty="0"/>
              <a:t>Vs. 6b, Prayer</a:t>
            </a:r>
          </a:p>
          <a:p>
            <a:pPr lvl="2"/>
            <a:r>
              <a:rPr lang="en-US" dirty="0"/>
              <a:t>Vs. 7, the peace of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Comfort </a:t>
            </a:r>
            <a:br>
              <a:rPr lang="en-US" dirty="0"/>
            </a:br>
            <a:r>
              <a:rPr lang="en-US" dirty="0"/>
              <a:t>One Another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to the Thessalonians</a:t>
            </a:r>
          </a:p>
          <a:p>
            <a:pPr lvl="1"/>
            <a:r>
              <a:rPr lang="en-US" dirty="0"/>
              <a:t>When dealing with the “day of the Lord”</a:t>
            </a:r>
          </a:p>
          <a:p>
            <a:pPr lvl="2"/>
            <a:r>
              <a:rPr lang="en-US" dirty="0"/>
              <a:t>The peak of anxiety</a:t>
            </a:r>
          </a:p>
          <a:p>
            <a:pPr lvl="2"/>
            <a:r>
              <a:rPr lang="en-US" dirty="0"/>
              <a:t>I Thes 5:1-3, the “Day”</a:t>
            </a:r>
          </a:p>
          <a:p>
            <a:pPr lvl="2"/>
            <a:r>
              <a:rPr lang="en-US" dirty="0"/>
              <a:t>I Thes 5:4-9, Be ready</a:t>
            </a:r>
          </a:p>
          <a:p>
            <a:pPr lvl="3"/>
            <a:r>
              <a:rPr lang="en-US" dirty="0"/>
              <a:t>Children of Light</a:t>
            </a:r>
          </a:p>
          <a:p>
            <a:pPr lvl="3"/>
            <a:r>
              <a:rPr lang="en-US" dirty="0"/>
              <a:t>Watchful</a:t>
            </a:r>
          </a:p>
          <a:p>
            <a:pPr lvl="3"/>
            <a:r>
              <a:rPr lang="en-US" dirty="0"/>
              <a:t>Sober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Comfort </a:t>
            </a:r>
            <a:br>
              <a:rPr lang="en-US" dirty="0"/>
            </a:br>
            <a:r>
              <a:rPr lang="en-US" dirty="0"/>
              <a:t>One Another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to the Thessalonians</a:t>
            </a:r>
          </a:p>
          <a:p>
            <a:pPr lvl="1"/>
            <a:r>
              <a:rPr lang="en-US" dirty="0"/>
              <a:t>When dealing with the “day of the Lord”</a:t>
            </a:r>
          </a:p>
          <a:p>
            <a:pPr lvl="2"/>
            <a:r>
              <a:rPr lang="en-US" dirty="0"/>
              <a:t>I Thes 5:1-3, the “Day”</a:t>
            </a:r>
          </a:p>
          <a:p>
            <a:pPr lvl="2"/>
            <a:r>
              <a:rPr lang="en-US" dirty="0"/>
              <a:t>I Thes 5:4-9, Be ready</a:t>
            </a:r>
          </a:p>
          <a:p>
            <a:pPr lvl="2"/>
            <a:r>
              <a:rPr lang="en-US" dirty="0"/>
              <a:t>I Thes 5:10, together with Jesus</a:t>
            </a:r>
          </a:p>
          <a:p>
            <a:pPr lvl="2"/>
            <a:r>
              <a:rPr lang="en-US" dirty="0"/>
              <a:t>I Thes 5:11, comfort one another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Comfort </a:t>
            </a:r>
            <a:br>
              <a:rPr lang="en-US" dirty="0"/>
            </a:br>
            <a:r>
              <a:rPr lang="en-US" dirty="0"/>
              <a:t>One Another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our Example</a:t>
            </a:r>
          </a:p>
          <a:p>
            <a:pPr lvl="1"/>
            <a:r>
              <a:rPr lang="en-US" dirty="0"/>
              <a:t>Mt 8:23-27, Disciples in ship</a:t>
            </a:r>
          </a:p>
          <a:p>
            <a:pPr lvl="1"/>
            <a:r>
              <a:rPr lang="en-US" dirty="0"/>
              <a:t>Acts 16:19-25, He and Silas in prison</a:t>
            </a:r>
          </a:p>
          <a:p>
            <a:pPr lvl="1"/>
            <a:r>
              <a:rPr lang="en-US" dirty="0"/>
              <a:t>Phil 1:12-14, Paul imprisoned in Rome</a:t>
            </a:r>
          </a:p>
          <a:p>
            <a:pPr lvl="1"/>
            <a:r>
              <a:rPr lang="en-US" dirty="0"/>
              <a:t>Phil 4:10-12, Paul’s Example</a:t>
            </a:r>
          </a:p>
          <a:p>
            <a:pPr lvl="1"/>
            <a:r>
              <a:rPr lang="en-US" dirty="0"/>
              <a:t>Phil 4:13, Jesus – Paul’s Strength</a:t>
            </a:r>
          </a:p>
        </p:txBody>
      </p:sp>
    </p:spTree>
    <p:extLst>
      <p:ext uri="{BB962C8B-B14F-4D97-AF65-F5344CB8AC3E}">
        <p14:creationId xmlns:p14="http://schemas.microsoft.com/office/powerpoint/2010/main" val="20300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Comfort </a:t>
            </a:r>
            <a:br>
              <a:rPr lang="en-US" dirty="0"/>
            </a:br>
            <a:r>
              <a:rPr lang="en-US" dirty="0"/>
              <a:t>One Another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Paul’s Instruction</a:t>
            </a:r>
          </a:p>
          <a:p>
            <a:pPr lvl="1"/>
            <a:r>
              <a:rPr lang="en-US" dirty="0"/>
              <a:t>Phil 4:4-7, Have Joy Upon Joy in Jesus</a:t>
            </a:r>
          </a:p>
          <a:p>
            <a:pPr lvl="1"/>
            <a:r>
              <a:rPr lang="en-US" dirty="0"/>
              <a:t>I Thes 5:1-11, Comfort one another</a:t>
            </a:r>
          </a:p>
        </p:txBody>
      </p:sp>
    </p:spTree>
    <p:extLst>
      <p:ext uri="{BB962C8B-B14F-4D97-AF65-F5344CB8AC3E}">
        <p14:creationId xmlns:p14="http://schemas.microsoft.com/office/powerpoint/2010/main" val="10098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262</TotalTime>
  <Words>311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Tw Cen MT</vt:lpstr>
      <vt:lpstr>Wingdings</vt:lpstr>
      <vt:lpstr>Droplet</vt:lpstr>
      <vt:lpstr>Comfort One Another</vt:lpstr>
      <vt:lpstr>Comfort  One Another</vt:lpstr>
      <vt:lpstr>Comfort  One Another</vt:lpstr>
      <vt:lpstr>Comfort  One Another</vt:lpstr>
      <vt:lpstr>Comfort  One Another</vt:lpstr>
      <vt:lpstr>Comfort  One Another</vt:lpstr>
      <vt:lpstr>Comfort  One Another</vt:lpstr>
      <vt:lpstr>Comfort  One Another</vt:lpstr>
      <vt:lpstr>Comfort  One Another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Ward</dc:creator>
  <cp:lastModifiedBy>Ross Ward</cp:lastModifiedBy>
  <cp:revision>98</cp:revision>
  <dcterms:created xsi:type="dcterms:W3CDTF">2020-02-05T21:00:00Z</dcterms:created>
  <dcterms:modified xsi:type="dcterms:W3CDTF">2020-03-29T18:18:56Z</dcterms:modified>
</cp:coreProperties>
</file>