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9" autoAdjust="0"/>
    <p:restoredTop sz="86901" autoAdjust="0"/>
  </p:normalViewPr>
  <p:slideViewPr>
    <p:cSldViewPr>
      <p:cViewPr varScale="1">
        <p:scale>
          <a:sx n="79" d="100"/>
          <a:sy n="79" d="100"/>
        </p:scale>
        <p:origin x="15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D593-CF94-4B80-BCCF-79AEE1A5490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30DC1-2F4E-4D98-8269-3DAF4E11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3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Evangelism is not just something we do outside the 4 walls of the building</a:t>
            </a:r>
          </a:p>
          <a:p>
            <a:r>
              <a:rPr lang="en-US" dirty="0"/>
              <a:t>It is something we do inside with Christians 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2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Paul was in the Persuasion business; sales</a:t>
            </a:r>
          </a:p>
          <a:p>
            <a:r>
              <a:rPr lang="en-US" dirty="0"/>
              <a:t>Consequences for failure was not worthy of “Force” maybe you could add reprove and rebuke to be part of persuasion; not coercion.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Paul was in the Persuasion business; sales</a:t>
            </a:r>
          </a:p>
          <a:p>
            <a:r>
              <a:rPr lang="en-US" dirty="0"/>
              <a:t>Consequences for failure was not worthy of “Force” maybe you could add reprove and rebuke to be part of persuasion; not coercion.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93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07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Paul understood the consequences of failure; he begged for their obedience and acceptance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one is seen as a father figure we respect them and their input; we even desire and ask their input; </a:t>
            </a:r>
          </a:p>
          <a:p>
            <a:r>
              <a:rPr lang="en-US" dirty="0"/>
              <a:t>Contrast this with force feeding information everywhere we 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01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Paul as a father beseeches them, pleads with them; you cannot do these things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64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of coercion, intimidation, force, … Persuade, inspire, Exhort, warn, Sales!</a:t>
            </a:r>
          </a:p>
          <a:p>
            <a:r>
              <a:rPr lang="en-US" dirty="0"/>
              <a:t>Why is this the day of salvation, could it be they still had work to do?  YES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30DC1-2F4E-4D98-8269-3DAF4E1126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7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3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14301"/>
            <a:ext cx="6347715" cy="1543050"/>
          </a:xfrm>
        </p:spPr>
        <p:txBody>
          <a:bodyPr anchor="b">
            <a:normAutofit/>
          </a:bodyPr>
          <a:lstStyle>
            <a:lvl1pPr algn="l">
              <a:defRPr sz="5400" b="0" cap="none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940880"/>
            <a:ext cx="6347715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2634319"/>
            <a:ext cx="7772400" cy="42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84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0" y="1314450"/>
            <a:ext cx="7429500" cy="5200650"/>
          </a:xfrm>
        </p:spPr>
        <p:txBody>
          <a:bodyPr/>
          <a:lstStyle>
            <a:lvl1pPr>
              <a:defRPr sz="3200"/>
            </a:lvl1pPr>
            <a:lvl2pPr marL="742950" indent="-285750">
              <a:buFont typeface="Wingdings" panose="05000000000000000000" pitchFamily="2" charset="2"/>
              <a:buChar char="Ø"/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42481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3386" y="16652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2990" y="16652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80640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43659" y="2166937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43659" y="2743200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0700" y="2166937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0700" y="2743200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945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8389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Cente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228600"/>
            <a:ext cx="914400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12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523885"/>
            <a:ext cx="5715000" cy="5391265"/>
          </a:xfrm>
        </p:spPr>
        <p:txBody>
          <a:bodyPr>
            <a:normAutofit/>
          </a:bodyPr>
          <a:lstStyle>
            <a:lvl1pPr marL="461963" indent="-461963">
              <a:buFont typeface="Wingdings 2" panose="05020102010507070707" pitchFamily="18" charset="2"/>
              <a:buChar char=""/>
              <a:defRPr sz="3600" b="1"/>
            </a:lvl1pPr>
            <a:lvl2pPr marL="914400" indent="-457200">
              <a:buFont typeface="Wingdings 2" panose="05020102010507070707" pitchFamily="18" charset="2"/>
              <a:buChar char=""/>
              <a:defRPr sz="3200"/>
            </a:lvl2pPr>
            <a:lvl3pPr marL="1258888" indent="-344488">
              <a:buFont typeface="Wingdings 2" panose="05020102010507070707" pitchFamily="18" charset="2"/>
              <a:buChar char=""/>
              <a:defRPr sz="2800"/>
            </a:lvl3pPr>
            <a:lvl4pPr marL="1711325" indent="-339725">
              <a:buFont typeface="Wingdings 2" panose="05020102010507070707" pitchFamily="18" charset="2"/>
              <a:buChar char=""/>
              <a:defRPr sz="2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3885"/>
            <a:ext cx="3429000" cy="533411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6265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 userDrawn="1"/>
        </p:nvGrpSpPr>
        <p:grpSpPr>
          <a:xfrm>
            <a:off x="0" y="-16935"/>
            <a:ext cx="4030508" cy="6874935"/>
            <a:chOff x="0" y="-16935"/>
            <a:chExt cx="4030508" cy="6874935"/>
          </a:xfrm>
        </p:grpSpPr>
        <p:cxnSp>
          <p:nvCxnSpPr>
            <p:cNvPr id="8" name="Straight Connector 7"/>
            <p:cNvCxnSpPr/>
            <p:nvPr/>
          </p:nvCxnSpPr>
          <p:spPr>
            <a:xfrm flipH="1" flipV="1">
              <a:off x="8033" y="4167138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899431" y="-8467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 flipH="1">
              <a:off x="0" y="-8466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 flipH="1">
              <a:off x="8033" y="-16934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 flipH="1">
              <a:off x="8033" y="-16934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 flipH="1">
              <a:off x="8032" y="-16934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Freeform 25"/>
            <p:cNvSpPr/>
            <p:nvPr userDrawn="1"/>
          </p:nvSpPr>
          <p:spPr>
            <a:xfrm flipH="1">
              <a:off x="0" y="3920067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 flipH="1">
              <a:off x="17337" y="-16935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 flipH="1">
              <a:off x="6955" y="4885266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D74B2-B5FF-455D-9D17-632B985699A2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049764-CE81-49DF-B2B8-15D3888C01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457450" y="4572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457450" y="20081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Freeform 24"/>
          <p:cNvSpPr/>
          <p:nvPr userDrawn="1"/>
        </p:nvSpPr>
        <p:spPr>
          <a:xfrm flipH="1">
            <a:off x="8677362" y="4018810"/>
            <a:ext cx="457200" cy="2853267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466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  <p:sldLayoutId id="2147483677" r:id="rId5"/>
    <p:sldLayoutId id="2147483678" r:id="rId6"/>
    <p:sldLayoutId id="2147483681" r:id="rId7"/>
    <p:sldLayoutId id="2147483680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Evangelism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Nature of Teaching Others</a:t>
            </a:r>
          </a:p>
        </p:txBody>
      </p:sp>
    </p:spTree>
    <p:extLst>
      <p:ext uri="{BB962C8B-B14F-4D97-AF65-F5344CB8AC3E}">
        <p14:creationId xmlns:p14="http://schemas.microsoft.com/office/powerpoint/2010/main" val="338679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Paul’s Love as a Father </a:t>
            </a:r>
          </a:p>
          <a:p>
            <a:pPr lvl="1"/>
            <a:r>
              <a:rPr lang="en-US" dirty="0"/>
              <a:t>2 Cor 6:11-13, you are going your own way</a:t>
            </a:r>
          </a:p>
          <a:p>
            <a:pPr lvl="2"/>
            <a:r>
              <a:rPr lang="en-US" dirty="0"/>
              <a:t>Speaking as unto my own children</a:t>
            </a:r>
          </a:p>
          <a:p>
            <a:pPr lvl="2"/>
            <a:r>
              <a:rPr lang="en-US" dirty="0"/>
              <a:t>Open your heart to me as I have to you </a:t>
            </a:r>
          </a:p>
          <a:p>
            <a:pPr lvl="2"/>
            <a:r>
              <a:rPr lang="en-US" dirty="0"/>
              <a:t>Beseech, implore, exhort, plead, etc.</a:t>
            </a:r>
          </a:p>
          <a:p>
            <a:pPr lvl="1"/>
            <a:r>
              <a:rPr lang="en-US" dirty="0"/>
              <a:t>Paul Exhibited the Love of a Father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6407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Paul’s Exhortation About Fellowship</a:t>
            </a:r>
          </a:p>
          <a:p>
            <a:pPr lvl="1"/>
            <a:r>
              <a:rPr lang="en-US" dirty="0"/>
              <a:t>2 Cor 6:14-18, Be not Unequally Yoked with Unbeliever</a:t>
            </a:r>
          </a:p>
          <a:p>
            <a:pPr lvl="2"/>
            <a:r>
              <a:rPr lang="en-US" dirty="0"/>
              <a:t>They are the temple of the living God</a:t>
            </a:r>
          </a:p>
          <a:p>
            <a:pPr lvl="2"/>
            <a:r>
              <a:rPr lang="en-US" dirty="0"/>
              <a:t>God will dwell and walk in them</a:t>
            </a:r>
          </a:p>
          <a:p>
            <a:pPr lvl="2"/>
            <a:r>
              <a:rPr lang="en-US" dirty="0"/>
              <a:t>God will be a Father to them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69112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1270E-8734-4B58-AA07-DE33A5C8D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0" y="1314450"/>
            <a:ext cx="7429500" cy="55435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Paul Used and Taught Persuasion </a:t>
            </a:r>
          </a:p>
          <a:p>
            <a:pPr lvl="1"/>
            <a:r>
              <a:rPr lang="en-US" dirty="0"/>
              <a:t>Knowing the Terror of the Lord</a:t>
            </a:r>
          </a:p>
          <a:p>
            <a:pPr lvl="1"/>
            <a:r>
              <a:rPr lang="en-US" dirty="0"/>
              <a:t>Knowing all are dead and Christ died</a:t>
            </a:r>
          </a:p>
          <a:p>
            <a:pPr lvl="1"/>
            <a:r>
              <a:rPr lang="en-US" dirty="0"/>
              <a:t>Persuade, Preach, Inspire, Exhort, Warn, Plead as a father with his child</a:t>
            </a:r>
          </a:p>
          <a:p>
            <a:r>
              <a:rPr lang="en-US" dirty="0"/>
              <a:t>Paul Preached Reconciliation – to God </a:t>
            </a:r>
          </a:p>
          <a:p>
            <a:r>
              <a:rPr lang="en-US" dirty="0"/>
              <a:t>Paul Exhorted – Remain Faithful</a:t>
            </a:r>
          </a:p>
          <a:p>
            <a:r>
              <a:rPr lang="en-US" dirty="0"/>
              <a:t>Paul Concerned - That None are Caused to Stumble &amp; Ministry be Blamed</a:t>
            </a:r>
          </a:p>
          <a:p>
            <a:r>
              <a:rPr lang="en-US" dirty="0"/>
              <a:t>Paul Pleaded – As father to Children </a:t>
            </a:r>
          </a:p>
          <a:p>
            <a:r>
              <a:rPr lang="en-US" dirty="0"/>
              <a:t>Paul Exhorted – Do not Fellowship Unrighteousness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CD47F5-89E1-410F-B99F-C105616342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91828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1270E-8734-4B58-AA07-DE33A5C8D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 Cor 5:11, Knowing therefore the terror of the Lord, we persuade men…</a:t>
            </a:r>
          </a:p>
          <a:p>
            <a:r>
              <a:rPr lang="en-US" dirty="0"/>
              <a:t>2 Cor 6:1-2, We then, as workers together with him, beseech you also that ye receive not the grace of God in vain.2 (For he saith, I have heard thee in a time accepted, and in the day of salvation have I succored thee: behold, now is the accepted time; behold, now is the day of salvation.)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CD47F5-89E1-410F-B99F-C105616342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344146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Evangelism</a:t>
            </a:r>
            <a:br>
              <a:rPr lang="en-US" dirty="0"/>
            </a:br>
            <a:r>
              <a:rPr lang="en-US" dirty="0"/>
              <a:t>- Inspiring Others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Cor 5:9-11</a:t>
            </a:r>
          </a:p>
        </p:txBody>
      </p:sp>
    </p:spTree>
    <p:extLst>
      <p:ext uri="{BB962C8B-B14F-4D97-AF65-F5344CB8AC3E}">
        <p14:creationId xmlns:p14="http://schemas.microsoft.com/office/powerpoint/2010/main" val="326607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 Used Persuasion</a:t>
            </a:r>
          </a:p>
          <a:p>
            <a:pPr lvl="1"/>
            <a:r>
              <a:rPr lang="en-US" dirty="0"/>
              <a:t>2 Cor 5:11, Persuade</a:t>
            </a:r>
          </a:p>
          <a:p>
            <a:pPr lvl="2"/>
            <a:r>
              <a:rPr lang="en-US" dirty="0"/>
              <a:t>Strong’s, to convince </a:t>
            </a:r>
          </a:p>
          <a:p>
            <a:pPr lvl="1"/>
            <a:r>
              <a:rPr lang="en-US" dirty="0"/>
              <a:t>2 Cor 10:1, beseech by the meekness and gentleness of Christ</a:t>
            </a:r>
          </a:p>
          <a:p>
            <a:pPr lvl="1"/>
            <a:r>
              <a:rPr lang="en-US" dirty="0"/>
              <a:t>Of Preachers</a:t>
            </a:r>
          </a:p>
          <a:p>
            <a:pPr lvl="2"/>
            <a:r>
              <a:rPr lang="en-US" dirty="0"/>
              <a:t>2 Tim 4:2, Preachers to Patiently Teach, Exhort, Reprove, and Rebuke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264969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Used Persuasion</a:t>
            </a:r>
          </a:p>
          <a:p>
            <a:pPr lvl="1"/>
            <a:r>
              <a:rPr lang="en-US" dirty="0"/>
              <a:t>2 Cor 5:11, Persuade</a:t>
            </a:r>
          </a:p>
          <a:p>
            <a:pPr lvl="1"/>
            <a:r>
              <a:rPr lang="en-US" dirty="0"/>
              <a:t>Of Christians</a:t>
            </a:r>
          </a:p>
          <a:p>
            <a:pPr lvl="2"/>
            <a:r>
              <a:rPr lang="en-US" dirty="0"/>
              <a:t>Heb 10:23-25, Christians Encourage and Inspire</a:t>
            </a:r>
          </a:p>
          <a:p>
            <a:pPr lvl="2"/>
            <a:r>
              <a:rPr lang="en-US" dirty="0"/>
              <a:t>Tit 3:1-7, do not speak evil, do not brawl, but be gentle, meek to men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228675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WHY? He Knew The Lord</a:t>
            </a:r>
          </a:p>
          <a:p>
            <a:pPr lvl="1"/>
            <a:r>
              <a:rPr lang="en-US" dirty="0"/>
              <a:t>2 Cor 5:11, Knowing the terror of the Lord</a:t>
            </a:r>
          </a:p>
          <a:p>
            <a:pPr lvl="2"/>
            <a:r>
              <a:rPr lang="en-US" dirty="0"/>
              <a:t>Paul fully understood the consequences for not obeying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268555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WHY? Because Christ Died For All</a:t>
            </a:r>
          </a:p>
          <a:p>
            <a:pPr lvl="1"/>
            <a:r>
              <a:rPr lang="en-US" dirty="0"/>
              <a:t>2 Cor 5:14-16, Constrained by the Love of Christ</a:t>
            </a:r>
          </a:p>
          <a:p>
            <a:pPr lvl="2"/>
            <a:r>
              <a:rPr lang="en-US" dirty="0"/>
              <a:t>Strong’s, compel, afflict</a:t>
            </a:r>
          </a:p>
          <a:p>
            <a:pPr lvl="2"/>
            <a:r>
              <a:rPr lang="en-US" dirty="0"/>
              <a:t>All were Dead</a:t>
            </a:r>
          </a:p>
          <a:p>
            <a:pPr lvl="2"/>
            <a:r>
              <a:rPr lang="en-US" dirty="0"/>
              <a:t>We should not live unto ourselves, but unto Jesus</a:t>
            </a:r>
          </a:p>
          <a:p>
            <a:pPr lvl="2"/>
            <a:r>
              <a:rPr lang="en-US" dirty="0"/>
              <a:t>Paul was Compelled but he Persuaded men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190148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Preached Reconciliation</a:t>
            </a:r>
          </a:p>
          <a:p>
            <a:pPr lvl="1"/>
            <a:r>
              <a:rPr lang="en-US" dirty="0"/>
              <a:t>2 Cor 5:17-19,God reconciling the world unto himself</a:t>
            </a:r>
          </a:p>
          <a:p>
            <a:pPr lvl="2"/>
            <a:r>
              <a:rPr lang="en-US" dirty="0"/>
              <a:t>Through Jesus</a:t>
            </a:r>
          </a:p>
          <a:p>
            <a:pPr lvl="2"/>
            <a:r>
              <a:rPr lang="en-US" dirty="0"/>
              <a:t>Become a new creature</a:t>
            </a:r>
          </a:p>
          <a:p>
            <a:pPr lvl="2"/>
            <a:r>
              <a:rPr lang="en-US" dirty="0"/>
              <a:t>Forgiving trespasses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130370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Exhorted</a:t>
            </a:r>
          </a:p>
          <a:p>
            <a:pPr lvl="1"/>
            <a:r>
              <a:rPr lang="en-US" dirty="0"/>
              <a:t>2 Cor 6:1-2, Remain Faithful</a:t>
            </a:r>
          </a:p>
          <a:p>
            <a:pPr lvl="2"/>
            <a:r>
              <a:rPr lang="en-US" dirty="0"/>
              <a:t>Exhort, Beseech</a:t>
            </a:r>
          </a:p>
          <a:p>
            <a:pPr lvl="3"/>
            <a:r>
              <a:rPr lang="en-US" dirty="0"/>
              <a:t>Begged, pleaded</a:t>
            </a:r>
          </a:p>
          <a:p>
            <a:pPr lvl="2"/>
            <a:r>
              <a:rPr lang="en-US" dirty="0"/>
              <a:t>Heb 10:23-25, same</a:t>
            </a:r>
          </a:p>
          <a:p>
            <a:pPr lvl="2"/>
            <a:r>
              <a:rPr lang="en-US" dirty="0"/>
              <a:t>Acts 4:36, said of the nature of Barnabas</a:t>
            </a:r>
          </a:p>
          <a:p>
            <a:pPr lvl="2"/>
            <a:r>
              <a:rPr lang="en-US" dirty="0"/>
              <a:t>Lest you be Lost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403548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Paul’s Concern</a:t>
            </a:r>
          </a:p>
          <a:p>
            <a:pPr lvl="1"/>
            <a:r>
              <a:rPr lang="en-US" dirty="0"/>
              <a:t>2 Cor 6:3-10, Careful that none stumble that the ministry be not blamed</a:t>
            </a:r>
          </a:p>
          <a:p>
            <a:pPr lvl="2"/>
            <a:r>
              <a:rPr lang="en-US" dirty="0"/>
              <a:t>Approved as the ministers of God</a:t>
            </a:r>
          </a:p>
          <a:p>
            <a:pPr lvl="1"/>
            <a:r>
              <a:rPr lang="en-US" dirty="0"/>
              <a:t>Tit 3:1-7, For we were sometimes…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Inspiring Others</a:t>
            </a:r>
          </a:p>
        </p:txBody>
      </p:sp>
    </p:spTree>
    <p:extLst>
      <p:ext uri="{BB962C8B-B14F-4D97-AF65-F5344CB8AC3E}">
        <p14:creationId xmlns:p14="http://schemas.microsoft.com/office/powerpoint/2010/main" val="273235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703</Words>
  <Application>Microsoft Office PowerPoint</Application>
  <PresentationFormat>On-screen Show (4:3)</PresentationFormat>
  <Paragraphs>93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Trebuchet MS</vt:lpstr>
      <vt:lpstr>Wingdings</vt:lpstr>
      <vt:lpstr>Wingdings 2</vt:lpstr>
      <vt:lpstr>Wingdings 3</vt:lpstr>
      <vt:lpstr>Facet</vt:lpstr>
      <vt:lpstr>Evangelism</vt:lpstr>
      <vt:lpstr>Evangelism - Inspiring Others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101</cp:revision>
  <dcterms:created xsi:type="dcterms:W3CDTF">2018-05-19T19:50:45Z</dcterms:created>
  <dcterms:modified xsi:type="dcterms:W3CDTF">2020-03-01T19:30:02Z</dcterms:modified>
</cp:coreProperties>
</file>