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2"/>
  </p:notesMasterIdLst>
  <p:handoutMasterIdLst>
    <p:handoutMasterId r:id="rId13"/>
  </p:handoutMasterIdLst>
  <p:sldIdLst>
    <p:sldId id="288" r:id="rId2"/>
    <p:sldId id="293" r:id="rId3"/>
    <p:sldId id="302" r:id="rId4"/>
    <p:sldId id="308" r:id="rId5"/>
    <p:sldId id="307" r:id="rId6"/>
    <p:sldId id="303" r:id="rId7"/>
    <p:sldId id="304" r:id="rId8"/>
    <p:sldId id="305" r:id="rId9"/>
    <p:sldId id="306" r:id="rId10"/>
    <p:sldId id="301" r:id="rId11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3300"/>
    <a:srgbClr val="3333CC"/>
    <a:srgbClr val="66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71" autoAdjust="0"/>
    <p:restoredTop sz="91200" autoAdjust="0"/>
  </p:normalViewPr>
  <p:slideViewPr>
    <p:cSldViewPr>
      <p:cViewPr varScale="1">
        <p:scale>
          <a:sx n="83" d="100"/>
          <a:sy n="83" d="100"/>
        </p:scale>
        <p:origin x="53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9AB22E-3F9F-4E82-B630-ED7A8106FC1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28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CD0EDE-A35E-4F54-80C3-5C71B125864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23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053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 b="1" cap="all" spc="250" baseline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 userDrawn="1"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ctr"/>
          <a:lstStyle>
            <a:lvl1pPr>
              <a:defRPr sz="4200" b="1" cap="none" spc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743" y="152400"/>
            <a:ext cx="8534400" cy="1062848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 marL="457200" indent="-457200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 sz="3600"/>
            </a:lvl1pPr>
            <a:lvl2pPr marL="687388" indent="-331788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 sz="3200"/>
            </a:lvl2pPr>
            <a:lvl3pPr marL="822960" indent="-228600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>
                <a:schemeClr val="tx1"/>
              </a:buClr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 marL="274320" indent="-274320">
              <a:buClrTx/>
              <a:buSzPct val="75000"/>
              <a:buFont typeface="Wingdings" panose="05000000000000000000" pitchFamily="2" charset="2"/>
              <a:buChar char="q"/>
              <a:defRPr sz="2500"/>
            </a:lvl1pPr>
            <a:lvl2pPr marL="548640" indent="-274320">
              <a:buClrTx/>
              <a:buSzPct val="75000"/>
              <a:buFont typeface="Wingdings" panose="05000000000000000000" pitchFamily="2" charset="2"/>
              <a:buChar char="q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 marL="274320" indent="-274320">
              <a:buClrTx/>
              <a:buSzPct val="75000"/>
              <a:buFont typeface="Wingdings" panose="05000000000000000000" pitchFamily="2" charset="2"/>
              <a:buChar char="q"/>
              <a:defRPr sz="2500"/>
            </a:lvl1pPr>
            <a:lvl2pPr marL="548640" indent="-274320">
              <a:buClrTx/>
              <a:buSzPct val="75000"/>
              <a:buFont typeface="Wingdings" panose="05000000000000000000" pitchFamily="2" charset="2"/>
              <a:buChar char="q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bg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800" b="1" dirty="0" smtClean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>
            <a:lvl1pPr marL="274320" indent="-274320">
              <a:buClrTx/>
              <a:buSzPct val="75000"/>
              <a:buFont typeface="Wingdings" panose="05000000000000000000" pitchFamily="2" charset="2"/>
              <a:buChar char="q"/>
              <a:defRPr/>
            </a:lvl1pPr>
            <a:lvl2pPr marL="548640" indent="-274320">
              <a:buClrTx/>
              <a:buSzPct val="75000"/>
              <a:buFont typeface="Wingdings" panose="05000000000000000000" pitchFamily="2" charset="2"/>
              <a:buChar char="q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>
            <a:lvl1pPr marL="274320" indent="-274320">
              <a:buClrTx/>
              <a:buSzPct val="75000"/>
              <a:buFont typeface="Wingdings" panose="05000000000000000000" pitchFamily="2" charset="2"/>
              <a:buChar char="q"/>
              <a:defRPr/>
            </a:lvl1pPr>
            <a:lvl2pPr marL="548640" indent="-274320">
              <a:buClrTx/>
              <a:buSzPct val="75000"/>
              <a:buFont typeface="Wingdings" panose="05000000000000000000" pitchFamily="2" charset="2"/>
              <a:buChar char="q"/>
              <a:defRPr/>
            </a:lvl2pPr>
            <a:lvl3pPr marL="822960" indent="-228600">
              <a:buClrTx/>
              <a:buSzPct val="75000"/>
              <a:buFont typeface="Wingdings" panose="05000000000000000000" pitchFamily="2" charset="2"/>
              <a:buChar char="q"/>
              <a:defRPr/>
            </a:lvl3pPr>
            <a:lvl4pPr marL="1097280" indent="-228600">
              <a:buClrTx/>
              <a:buSzPct val="75000"/>
              <a:buFont typeface="Wingdings" panose="05000000000000000000" pitchFamily="2" charset="2"/>
              <a:buChar char="q"/>
              <a:defRPr/>
            </a:lvl4pPr>
            <a:lvl5pPr marL="1371600" indent="-228600">
              <a:buClrTx/>
              <a:buSzPct val="75000"/>
              <a:buFont typeface="Wingdings" panose="05000000000000000000" pitchFamily="2" charset="2"/>
              <a:buChar char="q"/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01752" y="228600"/>
            <a:ext cx="8534400" cy="1219200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/>
              <a:t>Click to edit </a:t>
            </a:r>
            <a:br>
              <a:rPr kumimoji="0" lang="en-US" dirty="0"/>
            </a:br>
            <a:r>
              <a:rPr kumimoji="0" lang="en-US" dirty="0"/>
              <a:t>Master title style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6200" y="609600"/>
            <a:ext cx="3200400" cy="58674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399"/>
            <a:ext cx="3048000" cy="1981201"/>
          </a:xfrm>
        </p:spPr>
        <p:txBody>
          <a:bodyPr anchor="ctr">
            <a:noAutofit/>
          </a:bodyPr>
          <a:lstStyle>
            <a:lvl1pPr algn="l">
              <a:buNone/>
              <a:defRPr sz="3200" b="1">
                <a:solidFill>
                  <a:srgbClr val="FFFFFF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52400" y="3429000"/>
            <a:ext cx="2996184" cy="2697163"/>
          </a:xfrm>
        </p:spPr>
        <p:txBody>
          <a:bodyPr>
            <a:normAutofit/>
          </a:bodyPr>
          <a:lstStyle>
            <a:lvl1pPr marL="0" indent="0">
              <a:spcAft>
                <a:spcPts val="1000"/>
              </a:spcAft>
              <a:buNone/>
              <a:defRPr sz="3200" b="1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371088" y="685800"/>
            <a:ext cx="5391912" cy="5410200"/>
          </a:xfrm>
        </p:spPr>
        <p:txBody>
          <a:bodyPr/>
          <a:lstStyle>
            <a:lvl1pPr marL="344488" indent="-344488">
              <a:buFont typeface="Wingdings" panose="05000000000000000000" pitchFamily="2" charset="2"/>
              <a:buChar char="v"/>
              <a:defRPr sz="3200"/>
            </a:lvl1pPr>
            <a:lvl2pPr marL="687388" indent="-354013">
              <a:buFont typeface="Wingdings" panose="05000000000000000000" pitchFamily="2" charset="2"/>
              <a:buChar char="Ø"/>
              <a:defRPr sz="3200"/>
            </a:lvl2pPr>
            <a:lvl3pPr marL="1143000" indent="-342900">
              <a:defRPr sz="2800"/>
            </a:lvl3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6200" y="6388385"/>
            <a:ext cx="8906256" cy="30956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</p:sldLayoutIdLst>
  <p:transition>
    <p:dissolve/>
  </p:transition>
  <p:txStyles>
    <p:titleStyle>
      <a:lvl1pPr algn="ctr" rtl="0" eaLnBrk="1" latinLnBrk="0" hangingPunct="1">
        <a:spcBef>
          <a:spcPct val="0"/>
        </a:spcBef>
        <a:buNone/>
        <a:defRPr kumimoji="0" sz="3300" b="1" kern="1200" cap="none" spc="0">
          <a:ln w="0"/>
          <a:solidFill>
            <a:schemeClr val="accent1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Tx/>
        <a:buSzPct val="75000"/>
        <a:buFont typeface="Wingdings" panose="05000000000000000000" pitchFamily="2" charset="2"/>
        <a:buChar char="q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Greater Than…</a:t>
            </a:r>
          </a:p>
          <a:p>
            <a:r>
              <a:rPr lang="en-US" dirty="0"/>
              <a:t>Jn 8:48-58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Who is Jesus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883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Jesus – Greater Than…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Abraham</a:t>
            </a:r>
          </a:p>
          <a:p>
            <a:r>
              <a:rPr lang="en-US" dirty="0"/>
              <a:t>Jacob</a:t>
            </a:r>
          </a:p>
          <a:p>
            <a:r>
              <a:rPr lang="en-US" dirty="0"/>
              <a:t>Moses</a:t>
            </a:r>
          </a:p>
          <a:p>
            <a:r>
              <a:rPr lang="en-US" dirty="0"/>
              <a:t>David</a:t>
            </a:r>
          </a:p>
          <a:p>
            <a:r>
              <a:rPr lang="en-US" dirty="0"/>
              <a:t>Solomon</a:t>
            </a:r>
          </a:p>
          <a:p>
            <a:r>
              <a:rPr lang="en-US" dirty="0"/>
              <a:t>Jonah</a:t>
            </a:r>
          </a:p>
          <a:p>
            <a:r>
              <a:rPr lang="en-US" dirty="0"/>
              <a:t>John the Baptizer</a:t>
            </a:r>
          </a:p>
          <a:p>
            <a:r>
              <a:rPr lang="en-US" dirty="0"/>
              <a:t>1 Tim 6:15, King of kings and Lord of lords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70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</a:t>
            </a:r>
            <a:br>
              <a:rPr lang="en-US" dirty="0"/>
            </a:br>
            <a:r>
              <a:rPr lang="en-US" dirty="0"/>
              <a:t>Greater Than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Abraham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Jn 8:48-58, </a:t>
            </a:r>
            <a:r>
              <a:rPr lang="en-US" b="1" dirty="0"/>
              <a:t>Before Abraham was, I am</a:t>
            </a:r>
          </a:p>
          <a:p>
            <a:pPr lvl="0"/>
            <a:r>
              <a:rPr lang="en-US" dirty="0"/>
              <a:t>Seen as their father</a:t>
            </a:r>
          </a:p>
          <a:p>
            <a:pPr lvl="1"/>
            <a:r>
              <a:rPr lang="en-US" dirty="0"/>
              <a:t>Patriarch of the entire nation</a:t>
            </a:r>
          </a:p>
          <a:p>
            <a:pPr lvl="0"/>
            <a:r>
              <a:rPr lang="en-US" dirty="0"/>
              <a:t>Spoke with God and received the promises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</a:t>
            </a:r>
            <a:br>
              <a:rPr lang="en-US" dirty="0"/>
            </a:br>
            <a:r>
              <a:rPr lang="en-US" dirty="0"/>
              <a:t>Greater Than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Jacob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Jn 4:12-14, </a:t>
            </a:r>
            <a:r>
              <a:rPr lang="en-US" b="1" dirty="0"/>
              <a:t>Art thou greater than our father Jacob</a:t>
            </a:r>
            <a:r>
              <a:rPr lang="en-US" dirty="0"/>
              <a:t>, which gave us the well</a:t>
            </a:r>
          </a:p>
          <a:p>
            <a:pPr lvl="1"/>
            <a:r>
              <a:rPr lang="en-US" dirty="0"/>
              <a:t>Father of the 12 Tribes</a:t>
            </a:r>
          </a:p>
        </p:txBody>
      </p:sp>
    </p:spTree>
    <p:extLst>
      <p:ext uri="{BB962C8B-B14F-4D97-AF65-F5344CB8AC3E}">
        <p14:creationId xmlns:p14="http://schemas.microsoft.com/office/powerpoint/2010/main" val="40218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</a:t>
            </a:r>
            <a:br>
              <a:rPr lang="en-US" dirty="0"/>
            </a:br>
            <a:r>
              <a:rPr lang="en-US" dirty="0"/>
              <a:t>Greater Than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Moses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Jn 1:17-18, Moses was in the Presence of God</a:t>
            </a:r>
          </a:p>
          <a:p>
            <a:pPr lvl="1"/>
            <a:r>
              <a:rPr lang="en-US" dirty="0"/>
              <a:t>Ex 33:11, Lord spoke with Moses, as a man speaks to a friend</a:t>
            </a:r>
          </a:p>
          <a:p>
            <a:pPr lvl="1"/>
            <a:r>
              <a:rPr lang="en-US" dirty="0"/>
              <a:t>Ex 3, Burning Bush</a:t>
            </a:r>
          </a:p>
          <a:p>
            <a:pPr lvl="1"/>
            <a:r>
              <a:rPr lang="en-US" dirty="0"/>
              <a:t>Ex 33:12-23, Moses saw the hind parts of God</a:t>
            </a:r>
          </a:p>
        </p:txBody>
      </p:sp>
    </p:spTree>
    <p:extLst>
      <p:ext uri="{BB962C8B-B14F-4D97-AF65-F5344CB8AC3E}">
        <p14:creationId xmlns:p14="http://schemas.microsoft.com/office/powerpoint/2010/main" val="4042023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</a:t>
            </a:r>
            <a:br>
              <a:rPr lang="en-US" dirty="0"/>
            </a:br>
            <a:r>
              <a:rPr lang="en-US" dirty="0"/>
              <a:t>Greater Than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Moses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Deut 18:15, Moses promised a Prophet like him</a:t>
            </a:r>
          </a:p>
          <a:p>
            <a:pPr lvl="1"/>
            <a:r>
              <a:rPr lang="en-US" dirty="0"/>
              <a:t>Jn 1:19-21, looking for “the” Prophet</a:t>
            </a:r>
          </a:p>
          <a:p>
            <a:pPr lvl="1"/>
            <a:r>
              <a:rPr lang="en-US" dirty="0"/>
              <a:t>Jn 9:28-29, Knew he was a Prophet</a:t>
            </a:r>
          </a:p>
          <a:p>
            <a:r>
              <a:rPr lang="en-US" dirty="0"/>
              <a:t>Savior &amp; Advocate of the People</a:t>
            </a:r>
          </a:p>
        </p:txBody>
      </p:sp>
    </p:spTree>
    <p:extLst>
      <p:ext uri="{BB962C8B-B14F-4D97-AF65-F5344CB8AC3E}">
        <p14:creationId xmlns:p14="http://schemas.microsoft.com/office/powerpoint/2010/main" val="110345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</a:t>
            </a:r>
            <a:br>
              <a:rPr lang="en-US" dirty="0"/>
            </a:br>
            <a:r>
              <a:rPr lang="en-US" dirty="0"/>
              <a:t>Greater Than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David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Acts 2:24-36</a:t>
            </a:r>
          </a:p>
          <a:p>
            <a:pPr lvl="1"/>
            <a:r>
              <a:rPr lang="en-US" dirty="0"/>
              <a:t>David is both dead and buried</a:t>
            </a:r>
          </a:p>
          <a:p>
            <a:pPr lvl="1"/>
            <a:r>
              <a:rPr lang="en-US" dirty="0"/>
              <a:t>God exalted Jesus as Lord and Messiah </a:t>
            </a:r>
          </a:p>
          <a:p>
            <a:r>
              <a:rPr lang="en-US" dirty="0"/>
              <a:t>Man after God’s own heart</a:t>
            </a:r>
          </a:p>
          <a:p>
            <a:pPr lvl="1"/>
            <a:r>
              <a:rPr lang="en-US" dirty="0"/>
              <a:t>I Sam 13:14, 16:7</a:t>
            </a:r>
          </a:p>
          <a:p>
            <a:r>
              <a:rPr lang="en-US" dirty="0"/>
              <a:t>Great King of Israel</a:t>
            </a:r>
          </a:p>
          <a:p>
            <a:r>
              <a:rPr lang="en-US" dirty="0"/>
              <a:t>Great warrior</a:t>
            </a:r>
          </a:p>
        </p:txBody>
      </p:sp>
    </p:spTree>
    <p:extLst>
      <p:ext uri="{BB962C8B-B14F-4D97-AF65-F5344CB8AC3E}">
        <p14:creationId xmlns:p14="http://schemas.microsoft.com/office/powerpoint/2010/main" val="158505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</a:t>
            </a:r>
            <a:br>
              <a:rPr lang="en-US" dirty="0"/>
            </a:br>
            <a:r>
              <a:rPr lang="en-US" dirty="0"/>
              <a:t>Greater Than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Solomon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Lk 11:29-32, </a:t>
            </a:r>
            <a:r>
              <a:rPr lang="en-US" b="1" dirty="0"/>
              <a:t>a greater than Solomon is here</a:t>
            </a:r>
          </a:p>
          <a:p>
            <a:r>
              <a:rPr lang="en-US" dirty="0"/>
              <a:t>Jn 2:18-22, rebuild Temple in 3 days</a:t>
            </a:r>
          </a:p>
          <a:p>
            <a:r>
              <a:rPr lang="en-US" dirty="0"/>
              <a:t>Wisdom of God</a:t>
            </a:r>
          </a:p>
          <a:p>
            <a:pPr lvl="1"/>
            <a:r>
              <a:rPr lang="en-US" dirty="0"/>
              <a:t>1 </a:t>
            </a:r>
            <a:r>
              <a:rPr lang="en-US" dirty="0" err="1"/>
              <a:t>Kng</a:t>
            </a:r>
            <a:r>
              <a:rPr lang="en-US" dirty="0"/>
              <a:t> 3:5-15</a:t>
            </a:r>
          </a:p>
          <a:p>
            <a:pPr lvl="1"/>
            <a:r>
              <a:rPr lang="en-US" dirty="0"/>
              <a:t>Prov, Eccl</a:t>
            </a:r>
          </a:p>
        </p:txBody>
      </p:sp>
    </p:spTree>
    <p:extLst>
      <p:ext uri="{BB962C8B-B14F-4D97-AF65-F5344CB8AC3E}">
        <p14:creationId xmlns:p14="http://schemas.microsoft.com/office/powerpoint/2010/main" val="1579467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</a:t>
            </a:r>
            <a:br>
              <a:rPr lang="en-US" dirty="0"/>
            </a:br>
            <a:r>
              <a:rPr lang="en-US" dirty="0"/>
              <a:t>Greater Than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Jonah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Mt 12:38-42, </a:t>
            </a:r>
            <a:r>
              <a:rPr lang="en-US" b="1" dirty="0"/>
              <a:t>a greater than Jonas is here</a:t>
            </a:r>
          </a:p>
          <a:p>
            <a:pPr lvl="1"/>
            <a:r>
              <a:rPr lang="en-US" b="1" dirty="0"/>
              <a:t>Resurrected by God </a:t>
            </a:r>
          </a:p>
          <a:p>
            <a:pPr lvl="1"/>
            <a:r>
              <a:rPr lang="en-US" b="1" dirty="0"/>
              <a:t>Prophet to Nineveh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086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</a:t>
            </a:r>
            <a:br>
              <a:rPr lang="en-US" dirty="0"/>
            </a:br>
            <a:r>
              <a:rPr lang="en-US" dirty="0"/>
              <a:t>Greater Than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John Baptizer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Mt 3:11, shoes I am not worthy to bear</a:t>
            </a:r>
          </a:p>
          <a:p>
            <a:r>
              <a:rPr lang="en-US" dirty="0"/>
              <a:t>Mt 21:26, People believed John to be a prophet </a:t>
            </a:r>
          </a:p>
        </p:txBody>
      </p:sp>
    </p:spTree>
    <p:extLst>
      <p:ext uri="{BB962C8B-B14F-4D97-AF65-F5344CB8AC3E}">
        <p14:creationId xmlns:p14="http://schemas.microsoft.com/office/powerpoint/2010/main" val="1056074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2757</TotalTime>
  <Words>285</Words>
  <Application>Microsoft Office PowerPoint</Application>
  <PresentationFormat>On-screen Show (4:3)</PresentationFormat>
  <Paragraphs>60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Georgia</vt:lpstr>
      <vt:lpstr>Times New Roman</vt:lpstr>
      <vt:lpstr>Wingdings</vt:lpstr>
      <vt:lpstr>Wingdings 2</vt:lpstr>
      <vt:lpstr>Civic</vt:lpstr>
      <vt:lpstr>Who is Jesus</vt:lpstr>
      <vt:lpstr>Jesus  Greater Than</vt:lpstr>
      <vt:lpstr>Jesus  Greater Than</vt:lpstr>
      <vt:lpstr>Jesus  Greater Than</vt:lpstr>
      <vt:lpstr>Jesus  Greater Than</vt:lpstr>
      <vt:lpstr>Jesus  Greater Than</vt:lpstr>
      <vt:lpstr>Jesus  Greater Than</vt:lpstr>
      <vt:lpstr>Jesus  Greater Than</vt:lpstr>
      <vt:lpstr>Jesus  Greater Than</vt:lpstr>
      <vt:lpstr>Jesus – Greater Than…</vt:lpstr>
    </vt:vector>
  </TitlesOfParts>
  <Company>EVANGELIST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Ross Ward</cp:lastModifiedBy>
  <cp:revision>203</cp:revision>
  <dcterms:created xsi:type="dcterms:W3CDTF">1998-07-07T15:18:40Z</dcterms:created>
  <dcterms:modified xsi:type="dcterms:W3CDTF">2020-03-22T15:09:05Z</dcterms:modified>
</cp:coreProperties>
</file>