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57" r:id="rId2"/>
  </p:sldMasterIdLst>
  <p:notesMasterIdLst>
    <p:notesMasterId r:id="rId15"/>
  </p:notesMasterIdLst>
  <p:sldIdLst>
    <p:sldId id="275" r:id="rId3"/>
    <p:sldId id="276" r:id="rId4"/>
    <p:sldId id="277" r:id="rId5"/>
    <p:sldId id="278" r:id="rId6"/>
    <p:sldId id="279" r:id="rId7"/>
    <p:sldId id="281" r:id="rId8"/>
    <p:sldId id="280" r:id="rId9"/>
    <p:sldId id="287" r:id="rId10"/>
    <p:sldId id="288" r:id="rId11"/>
    <p:sldId id="290" r:id="rId12"/>
    <p:sldId id="285" r:id="rId13"/>
    <p:sldId id="291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14" autoAdjust="0"/>
  </p:normalViewPr>
  <p:slideViewPr>
    <p:cSldViewPr>
      <p:cViewPr varScale="1">
        <p:scale>
          <a:sx n="82" d="100"/>
          <a:sy n="82" d="100"/>
        </p:scale>
        <p:origin x="6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D26B81-F3FC-433B-B501-03A9BE5F0A4C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C337EA1-8E39-466B-87CA-C50F4580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Conditional nature of this promise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4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Power of God being brought into the picture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50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Remain qualified for the goodness of God and the Grace of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9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9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56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56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eserver&#10;&#10;Description automatically generated">
            <a:extLst>
              <a:ext uri="{FF2B5EF4-FFF2-40B4-BE49-F238E27FC236}">
                <a16:creationId xmlns:a16="http://schemas.microsoft.com/office/drawing/2014/main" id="{1F780908-ACC8-47EB-8454-7D226A17C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-266700"/>
            <a:ext cx="7391400" cy="7391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500" y="1511107"/>
            <a:ext cx="4953000" cy="3203448"/>
          </a:xfrm>
        </p:spPr>
        <p:txBody>
          <a:bodyPr anchor="ctr">
            <a:normAutofit/>
          </a:bodyPr>
          <a:lstStyle>
            <a:lvl1pPr algn="ctr">
              <a:lnSpc>
                <a:spcPct val="85000"/>
              </a:lnSpc>
              <a:defRPr sz="8000" b="1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6324600"/>
            <a:ext cx="7543800" cy="530233"/>
          </a:xfrm>
        </p:spPr>
        <p:txBody>
          <a:bodyPr lIns="91440" rIns="91440" anchor="ctr">
            <a:noAutofit/>
          </a:bodyPr>
          <a:lstStyle>
            <a:lvl1pPr marL="0" indent="0" algn="ctr">
              <a:buNone/>
              <a:defRPr sz="4000" b="1" cap="all" spc="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250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8438"/>
          </a:xfrm>
        </p:spPr>
        <p:txBody>
          <a:bodyPr>
            <a:noAutofit/>
          </a:bodyPr>
          <a:lstStyle>
            <a:lvl1pPr algn="ctr">
              <a:defRPr sz="54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8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265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4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5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3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7096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00396"/>
            <a:ext cx="2895600" cy="2114204"/>
          </a:xfrm>
        </p:spPr>
        <p:txBody>
          <a:bodyPr anchor="t">
            <a:noAutofit/>
          </a:bodyPr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04800"/>
            <a:ext cx="5943600" cy="6553200"/>
          </a:xfrm>
        </p:spPr>
        <p:txBody>
          <a:bodyPr/>
          <a:lstStyle>
            <a:lvl1pPr>
              <a:defRPr sz="4000" b="1"/>
            </a:lvl1pPr>
            <a:lvl2pPr marL="461963" indent="-461963">
              <a:buSzPct val="80000"/>
              <a:buFont typeface="Wingdings" panose="05000000000000000000" pitchFamily="2" charset="2"/>
              <a:buChar char="v"/>
              <a:defRPr sz="3600"/>
            </a:lvl2pPr>
            <a:lvl3pPr marL="914400" indent="-452438">
              <a:buSzPct val="80000"/>
              <a:buFont typeface="Wingdings" panose="05000000000000000000" pitchFamily="2" charset="2"/>
              <a:buChar char="Ø"/>
              <a:defRPr sz="3200"/>
            </a:lvl3pPr>
            <a:lvl4pPr marL="1317625" indent="-403225">
              <a:buSzPct val="80000"/>
              <a:buFont typeface="Wingdings" panose="05000000000000000000" pitchFamily="2" charset="2"/>
              <a:buChar char="q"/>
              <a:defRPr sz="2800"/>
            </a:lvl4pPr>
            <a:lvl5pPr marL="1660525" indent="-182563"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2590800"/>
            <a:ext cx="2971800" cy="3028604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4000" b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pic>
        <p:nvPicPr>
          <p:cNvPr id="11" name="Picture 10" descr="A picture containing preserver&#10;&#10;Description automatically generated">
            <a:extLst>
              <a:ext uri="{FF2B5EF4-FFF2-40B4-BE49-F238E27FC236}">
                <a16:creationId xmlns:a16="http://schemas.microsoft.com/office/drawing/2014/main" id="{C68A6605-B70C-47D3-84F0-8CD636BA64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391" y="3733800"/>
            <a:ext cx="33909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9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32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8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80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>
    <p:fade thruBlk="1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Salvation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 Pet 1:3-12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Jn 8:56-58, Your father Abraham rejoiced to see my day: and he saw it</a:t>
            </a:r>
          </a:p>
          <a:p>
            <a:pPr lvl="1"/>
            <a:r>
              <a:rPr lang="en-US" dirty="0"/>
              <a:t>Heb 11:1-40, Abel, Enoch, Noah, Abraham, Sarah, Isaac, Jacob, Joseph, Moses, Rahab, and many others the world was not worthy to have</a:t>
            </a:r>
          </a:p>
          <a:p>
            <a:pPr lvl="1"/>
            <a:r>
              <a:rPr lang="en-US" dirty="0"/>
              <a:t>Lk 16:19-31, Rich man &amp; Lazarus (Abraham)</a:t>
            </a:r>
          </a:p>
          <a:p>
            <a:pPr lvl="1"/>
            <a:r>
              <a:rPr lang="en-US" dirty="0"/>
              <a:t>I Cor 15:12-17, Resurrection of the Dead for all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Achieved </a:t>
            </a:r>
          </a:p>
        </p:txBody>
      </p:sp>
    </p:spTree>
    <p:extLst>
      <p:ext uri="{BB962C8B-B14F-4D97-AF65-F5344CB8AC3E}">
        <p14:creationId xmlns:p14="http://schemas.microsoft.com/office/powerpoint/2010/main" val="28486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Book of Life</a:t>
            </a:r>
          </a:p>
          <a:p>
            <a:pPr lvl="1"/>
            <a:r>
              <a:rPr lang="en-US" dirty="0"/>
              <a:t>Phil 4:3</a:t>
            </a:r>
          </a:p>
          <a:p>
            <a:pPr lvl="1"/>
            <a:r>
              <a:rPr lang="en-US" dirty="0"/>
              <a:t>Rev 22:19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Achieved</a:t>
            </a:r>
          </a:p>
        </p:txBody>
      </p:sp>
    </p:spTree>
    <p:extLst>
      <p:ext uri="{BB962C8B-B14F-4D97-AF65-F5344CB8AC3E}">
        <p14:creationId xmlns:p14="http://schemas.microsoft.com/office/powerpoint/2010/main" val="62497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Many uses of Salvation in the Bible</a:t>
            </a:r>
          </a:p>
          <a:p>
            <a:pPr lvl="2"/>
            <a:r>
              <a:rPr lang="en-US" dirty="0"/>
              <a:t>Salvation – a Promise</a:t>
            </a:r>
          </a:p>
          <a:p>
            <a:pPr lvl="2"/>
            <a:r>
              <a:rPr lang="en-US" dirty="0"/>
              <a:t>Salvation – an Event</a:t>
            </a:r>
          </a:p>
          <a:p>
            <a:pPr lvl="2"/>
            <a:r>
              <a:rPr lang="en-US" dirty="0"/>
              <a:t>Salvation – a Process</a:t>
            </a:r>
          </a:p>
          <a:p>
            <a:pPr lvl="2"/>
            <a:r>
              <a:rPr lang="en-US" dirty="0"/>
              <a:t>Salvation – a Place</a:t>
            </a:r>
          </a:p>
          <a:p>
            <a:pPr lvl="2"/>
            <a:r>
              <a:rPr lang="en-US" dirty="0"/>
              <a:t>Salvation – Achieved</a:t>
            </a:r>
          </a:p>
          <a:p>
            <a:pPr lvl="2"/>
            <a:r>
              <a:rPr lang="en-US" dirty="0"/>
              <a:t>Qualifying for Salvation</a:t>
            </a:r>
          </a:p>
          <a:p>
            <a:pPr lvl="1"/>
            <a:r>
              <a:rPr lang="en-US" dirty="0"/>
              <a:t>1 Thes 4:13-5:11, Judgment and the resurrection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Uses</a:t>
            </a:r>
          </a:p>
        </p:txBody>
      </p:sp>
    </p:spTree>
    <p:extLst>
      <p:ext uri="{BB962C8B-B14F-4D97-AF65-F5344CB8AC3E}">
        <p14:creationId xmlns:p14="http://schemas.microsoft.com/office/powerpoint/2010/main" val="240306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Mk 16:15-16, He that believeth and is baptized shall be saved</a:t>
            </a:r>
          </a:p>
          <a:p>
            <a:pPr lvl="1"/>
            <a:r>
              <a:rPr lang="en-US" dirty="0"/>
              <a:t>Acts 2:38-39, Repent, and be baptized … for the remission of sins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Promise</a:t>
            </a:r>
          </a:p>
        </p:txBody>
      </p:sp>
    </p:spTree>
    <p:extLst>
      <p:ext uri="{BB962C8B-B14F-4D97-AF65-F5344CB8AC3E}">
        <p14:creationId xmlns:p14="http://schemas.microsoft.com/office/powerpoint/2010/main" val="175440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Past Sin</a:t>
            </a:r>
          </a:p>
          <a:p>
            <a:pPr lvl="1"/>
            <a:r>
              <a:rPr lang="en-US" dirty="0"/>
              <a:t>Mk 16:15-16, He that believeth and is baptized shall be saved</a:t>
            </a:r>
          </a:p>
          <a:p>
            <a:pPr lvl="1"/>
            <a:r>
              <a:rPr lang="en-US" dirty="0"/>
              <a:t>Acts 2:38-39, Repent, and be baptized … for the remission of sins</a:t>
            </a:r>
          </a:p>
          <a:p>
            <a:pPr lvl="1"/>
            <a:r>
              <a:rPr lang="en-US" dirty="0"/>
              <a:t>Act 22:16, be baptized, and wash away thy sins</a:t>
            </a:r>
          </a:p>
          <a:p>
            <a:pPr lvl="1"/>
            <a:r>
              <a:rPr lang="en-US" dirty="0"/>
              <a:t>Promised to Nicodemus</a:t>
            </a:r>
          </a:p>
          <a:p>
            <a:pPr lvl="2"/>
            <a:r>
              <a:rPr lang="en-US" dirty="0"/>
              <a:t>Jn 3:3, 16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An Event</a:t>
            </a:r>
          </a:p>
        </p:txBody>
      </p:sp>
    </p:spTree>
    <p:extLst>
      <p:ext uri="{BB962C8B-B14F-4D97-AF65-F5344CB8AC3E}">
        <p14:creationId xmlns:p14="http://schemas.microsoft.com/office/powerpoint/2010/main" val="58830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Eternal Punishment</a:t>
            </a:r>
          </a:p>
          <a:p>
            <a:pPr lvl="1"/>
            <a:r>
              <a:rPr lang="en-US" dirty="0"/>
              <a:t>1 Pet 1:3-12, (vs. 9) Receiving the end of your faith, even the salvation of your souls</a:t>
            </a:r>
          </a:p>
          <a:p>
            <a:r>
              <a:rPr lang="en-US" dirty="0"/>
              <a:t>Beginning of Blessings</a:t>
            </a:r>
          </a:p>
          <a:p>
            <a:pPr lvl="1"/>
            <a:r>
              <a:rPr lang="en-US" dirty="0"/>
              <a:t>Eph 1:3-14, Blessings of Discipleship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An Event</a:t>
            </a:r>
          </a:p>
        </p:txBody>
      </p:sp>
    </p:spTree>
    <p:extLst>
      <p:ext uri="{BB962C8B-B14F-4D97-AF65-F5344CB8AC3E}">
        <p14:creationId xmlns:p14="http://schemas.microsoft.com/office/powerpoint/2010/main" val="215147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Conversions in Acts </a:t>
            </a:r>
          </a:p>
          <a:p>
            <a:pPr lvl="1"/>
            <a:r>
              <a:rPr lang="en-US" dirty="0"/>
              <a:t>Baptized souls are (can be) infants in spirit</a:t>
            </a:r>
          </a:p>
          <a:p>
            <a:pPr lvl="2"/>
            <a:r>
              <a:rPr lang="en-US" dirty="0"/>
              <a:t>Some young churches in Acts Appointed Elders</a:t>
            </a:r>
          </a:p>
          <a:p>
            <a:pPr lvl="1"/>
            <a:r>
              <a:rPr lang="en-US" dirty="0"/>
              <a:t>Acts 10, Peter learning of Gentile acceptance</a:t>
            </a:r>
          </a:p>
          <a:p>
            <a:pPr lvl="1"/>
            <a:r>
              <a:rPr lang="en-US" dirty="0"/>
              <a:t>Acts 8:35-37, Eunuch </a:t>
            </a:r>
          </a:p>
          <a:p>
            <a:pPr lvl="2"/>
            <a:r>
              <a:rPr lang="en-US" dirty="0"/>
              <a:t>Belief in Jesus, believe in Jesus’ promise (forgiveness)</a:t>
            </a:r>
          </a:p>
          <a:p>
            <a:pPr lvl="2"/>
            <a:r>
              <a:rPr lang="en-US" dirty="0"/>
              <a:t>Act upon that believe (Baptism)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Process</a:t>
            </a:r>
          </a:p>
        </p:txBody>
      </p:sp>
    </p:spTree>
    <p:extLst>
      <p:ext uri="{BB962C8B-B14F-4D97-AF65-F5344CB8AC3E}">
        <p14:creationId xmlns:p14="http://schemas.microsoft.com/office/powerpoint/2010/main" val="425889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Growth</a:t>
            </a:r>
          </a:p>
          <a:p>
            <a:pPr lvl="1"/>
            <a:r>
              <a:rPr lang="en-US" dirty="0"/>
              <a:t>Heb 5:12-6:2</a:t>
            </a:r>
          </a:p>
          <a:p>
            <a:pPr lvl="2"/>
            <a:r>
              <a:rPr lang="en-US" dirty="0"/>
              <a:t>Milk of the Word</a:t>
            </a:r>
          </a:p>
          <a:p>
            <a:pPr lvl="3"/>
            <a:r>
              <a:rPr lang="en-US" dirty="0"/>
              <a:t>Elementary principles/doctrines</a:t>
            </a:r>
          </a:p>
          <a:p>
            <a:pPr lvl="2"/>
            <a:r>
              <a:rPr lang="en-US" dirty="0"/>
              <a:t>Baptisms, works of the Holy Ghost, Eternal life (resurrection), Eternal Punishment (Resurrection)</a:t>
            </a:r>
          </a:p>
          <a:p>
            <a:pPr lvl="1"/>
            <a:r>
              <a:rPr lang="en-US" dirty="0"/>
              <a:t>Baptism and Belief in Jesus is the Start</a:t>
            </a:r>
          </a:p>
          <a:p>
            <a:pPr lvl="1"/>
            <a:r>
              <a:rPr lang="en-US" dirty="0"/>
              <a:t>A Christian is expected to grow beyond these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Process</a:t>
            </a:r>
          </a:p>
        </p:txBody>
      </p:sp>
    </p:spTree>
    <p:extLst>
      <p:ext uri="{BB962C8B-B14F-4D97-AF65-F5344CB8AC3E}">
        <p14:creationId xmlns:p14="http://schemas.microsoft.com/office/powerpoint/2010/main" val="183026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Workout Salvation</a:t>
            </a:r>
          </a:p>
          <a:p>
            <a:pPr lvl="1"/>
            <a:r>
              <a:rPr lang="en-US" dirty="0"/>
              <a:t>Phil 2:12-13</a:t>
            </a:r>
          </a:p>
          <a:p>
            <a:pPr lvl="1"/>
            <a:r>
              <a:rPr lang="en-US" dirty="0"/>
              <a:t>2 Pet 1:3-10, But he that lacks these things …</a:t>
            </a:r>
          </a:p>
          <a:p>
            <a:r>
              <a:rPr lang="en-US" dirty="0"/>
              <a:t>Of Much Tribulation</a:t>
            </a:r>
          </a:p>
          <a:p>
            <a:pPr lvl="1"/>
            <a:r>
              <a:rPr lang="en-US" dirty="0"/>
              <a:t>Acts 14:22, continue in the faith </a:t>
            </a:r>
          </a:p>
          <a:p>
            <a:r>
              <a:rPr lang="en-US" dirty="0"/>
              <a:t>Salvation is Nearer</a:t>
            </a:r>
          </a:p>
          <a:p>
            <a:pPr lvl="1"/>
            <a:r>
              <a:rPr lang="en-US" dirty="0"/>
              <a:t>Rom 13:11-14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Process</a:t>
            </a:r>
          </a:p>
        </p:txBody>
      </p:sp>
    </p:spTree>
    <p:extLst>
      <p:ext uri="{BB962C8B-B14F-4D97-AF65-F5344CB8AC3E}">
        <p14:creationId xmlns:p14="http://schemas.microsoft.com/office/powerpoint/2010/main" val="39619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in…</a:t>
            </a:r>
          </a:p>
          <a:p>
            <a:pPr lvl="1"/>
            <a:r>
              <a:rPr lang="en-US" dirty="0"/>
              <a:t>Word</a:t>
            </a:r>
          </a:p>
          <a:p>
            <a:pPr lvl="2"/>
            <a:r>
              <a:rPr lang="en-US" dirty="0"/>
              <a:t>Jn 8:31, To be a disciple</a:t>
            </a:r>
          </a:p>
          <a:p>
            <a:pPr lvl="2"/>
            <a:r>
              <a:rPr lang="en-US" dirty="0"/>
              <a:t>I Tim 4:16, Take heed unto thyself, and unto the doctrine; continue in them: for in doing this thou shalt both save thyself, and them that hear thee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Place</a:t>
            </a:r>
          </a:p>
        </p:txBody>
      </p:sp>
    </p:spTree>
    <p:extLst>
      <p:ext uri="{BB962C8B-B14F-4D97-AF65-F5344CB8AC3E}">
        <p14:creationId xmlns:p14="http://schemas.microsoft.com/office/powerpoint/2010/main" val="159233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Continue in…</a:t>
            </a:r>
          </a:p>
          <a:p>
            <a:pPr lvl="1"/>
            <a:r>
              <a:rPr lang="en-US" dirty="0"/>
              <a:t>Faith</a:t>
            </a:r>
          </a:p>
          <a:p>
            <a:pPr lvl="2"/>
            <a:r>
              <a:rPr lang="en-US" dirty="0"/>
              <a:t>Acts 14:22</a:t>
            </a:r>
          </a:p>
          <a:p>
            <a:pPr lvl="2"/>
            <a:r>
              <a:rPr lang="en-US" dirty="0"/>
              <a:t>Col 1:23</a:t>
            </a:r>
          </a:p>
          <a:p>
            <a:pPr lvl="1"/>
            <a:r>
              <a:rPr lang="en-US" dirty="0"/>
              <a:t>The New Life</a:t>
            </a:r>
          </a:p>
          <a:p>
            <a:pPr lvl="2"/>
            <a:r>
              <a:rPr lang="en-US" dirty="0"/>
              <a:t>Rom 6:1-4</a:t>
            </a:r>
          </a:p>
          <a:p>
            <a:pPr lvl="1"/>
            <a:r>
              <a:rPr lang="en-US" dirty="0"/>
              <a:t>Goodness of God</a:t>
            </a:r>
          </a:p>
          <a:p>
            <a:pPr lvl="2"/>
            <a:r>
              <a:rPr lang="en-US" dirty="0"/>
              <a:t>Rom 11:22 </a:t>
            </a:r>
          </a:p>
          <a:p>
            <a:pPr lvl="1"/>
            <a:r>
              <a:rPr lang="en-US" dirty="0"/>
              <a:t>Grace of God</a:t>
            </a:r>
          </a:p>
          <a:p>
            <a:pPr lvl="2"/>
            <a:r>
              <a:rPr lang="en-US" dirty="0"/>
              <a:t>Acts 13:43</a:t>
            </a:r>
          </a:p>
          <a:p>
            <a:pPr lvl="1"/>
            <a:r>
              <a:rPr lang="en-US" dirty="0"/>
              <a:t>Spiritual Blessings</a:t>
            </a:r>
          </a:p>
          <a:p>
            <a:pPr lvl="2"/>
            <a:r>
              <a:rPr lang="en-US" dirty="0"/>
              <a:t>Eph 1:3-14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Place</a:t>
            </a:r>
          </a:p>
        </p:txBody>
      </p:sp>
    </p:spTree>
    <p:extLst>
      <p:ext uri="{BB962C8B-B14F-4D97-AF65-F5344CB8AC3E}">
        <p14:creationId xmlns:p14="http://schemas.microsoft.com/office/powerpoint/2010/main" val="154185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xtured">
  <a:themeElements>
    <a:clrScheme name="Textured 6">
      <a:dk1>
        <a:srgbClr val="080808"/>
      </a:dk1>
      <a:lt1>
        <a:srgbClr val="FFFFFF"/>
      </a:lt1>
      <a:dk2>
        <a:srgbClr val="4D4D4D"/>
      </a:dk2>
      <a:lt2>
        <a:srgbClr val="FFFFFF"/>
      </a:lt2>
      <a:accent1>
        <a:srgbClr val="666699"/>
      </a:accent1>
      <a:accent2>
        <a:srgbClr val="3366CC"/>
      </a:accent2>
      <a:accent3>
        <a:srgbClr val="B2B2B2"/>
      </a:accent3>
      <a:accent4>
        <a:srgbClr val="DADADA"/>
      </a:accent4>
      <a:accent5>
        <a:srgbClr val="B8B8CA"/>
      </a:accent5>
      <a:accent6>
        <a:srgbClr val="2D5CB9"/>
      </a:accent6>
      <a:hlink>
        <a:srgbClr val="00CCFF"/>
      </a:hlink>
      <a:folHlink>
        <a:srgbClr val="CCCCFF"/>
      </a:folHlink>
    </a:clrScheme>
    <a:fontScheme name="Textured">
      <a:majorFont>
        <a:latin typeface="Tahoma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480</Words>
  <Application>Microsoft Office PowerPoint</Application>
  <PresentationFormat>On-screen Show (4:3)</PresentationFormat>
  <Paragraphs>95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Comic Sans MS</vt:lpstr>
      <vt:lpstr>Tahoma</vt:lpstr>
      <vt:lpstr>Wingdings</vt:lpstr>
      <vt:lpstr>2_Textured</vt:lpstr>
      <vt:lpstr>Retrospect</vt:lpstr>
      <vt:lpstr>Salvation</vt:lpstr>
      <vt:lpstr>Salvation</vt:lpstr>
      <vt:lpstr>Salvation</vt:lpstr>
      <vt:lpstr>Salvation</vt:lpstr>
      <vt:lpstr>Salvation</vt:lpstr>
      <vt:lpstr>Salvation</vt:lpstr>
      <vt:lpstr>Salvation</vt:lpstr>
      <vt:lpstr>Salvation</vt:lpstr>
      <vt:lpstr>Salvation</vt:lpstr>
      <vt:lpstr>Salvation</vt:lpstr>
      <vt:lpstr>Salvation</vt:lpstr>
      <vt:lpstr>Salvation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Parables of the Lost</dc:title>
  <dc:creator>CountryBoy</dc:creator>
  <cp:lastModifiedBy>Ross Ward</cp:lastModifiedBy>
  <cp:revision>338</cp:revision>
  <dcterms:created xsi:type="dcterms:W3CDTF">2005-05-14T13:55:04Z</dcterms:created>
  <dcterms:modified xsi:type="dcterms:W3CDTF">2020-03-15T14:22:05Z</dcterms:modified>
</cp:coreProperties>
</file>