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82" r:id="rId3"/>
    <p:sldId id="292" r:id="rId4"/>
    <p:sldId id="294" r:id="rId5"/>
    <p:sldId id="293" r:id="rId6"/>
    <p:sldId id="303" r:id="rId7"/>
    <p:sldId id="298" r:id="rId8"/>
    <p:sldId id="304" r:id="rId9"/>
    <p:sldId id="300" r:id="rId10"/>
    <p:sldId id="297" r:id="rId11"/>
    <p:sldId id="301" r:id="rId12"/>
    <p:sldId id="302" r:id="rId13"/>
    <p:sldId id="299" r:id="rId14"/>
    <p:sldId id="30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DAA3"/>
    <a:srgbClr val="F1E499"/>
    <a:srgbClr val="EEF6BC"/>
    <a:srgbClr val="FFCC66"/>
    <a:srgbClr val="333399"/>
    <a:srgbClr val="660066"/>
    <a:srgbClr val="8000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065" autoAdjust="0"/>
  </p:normalViewPr>
  <p:slideViewPr>
    <p:cSldViewPr>
      <p:cViewPr varScale="1">
        <p:scale>
          <a:sx n="57" d="100"/>
          <a:sy n="57" d="100"/>
        </p:scale>
        <p:origin x="90" y="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-1524" y="25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3231D-E7D2-466E-BE31-B256B3D63533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11CFE-4EBF-43A0-94C5-B6105F15D3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65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C0A2C8-E96D-43C2-ABCC-6CE67EC803A0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the corona virus and all going on it seems many are talking a look at worship.  What is approved and acceptable as well as what is forbidden</a:t>
            </a:r>
          </a:p>
        </p:txBody>
      </p:sp>
    </p:spTree>
    <p:extLst>
      <p:ext uri="{BB962C8B-B14F-4D97-AF65-F5344CB8AC3E}">
        <p14:creationId xmlns:p14="http://schemas.microsoft.com/office/powerpoint/2010/main" val="833164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10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15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11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Crosses, beads,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r>
              <a:rPr lang="en-US" dirty="0"/>
              <a:t>Anything we look at and say this is God, or through this I can speak to God, or I speak to God in this… </a:t>
            </a:r>
          </a:p>
        </p:txBody>
      </p:sp>
    </p:spTree>
    <p:extLst>
      <p:ext uri="{BB962C8B-B14F-4D97-AF65-F5344CB8AC3E}">
        <p14:creationId xmlns:p14="http://schemas.microsoft.com/office/powerpoint/2010/main" val="1601419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12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Astrology, idols of any form, even if we call it the </a:t>
            </a:r>
            <a:r>
              <a:rPr lang="en-US"/>
              <a:t>“true God”; Ex 32!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2617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13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Serve is different usage here than in Mt 4.  this actually means to be a slave to. </a:t>
            </a:r>
          </a:p>
          <a:p>
            <a:r>
              <a:rPr lang="en-US" dirty="0"/>
              <a:t>Slave to Money &amp; Possessions or to God </a:t>
            </a:r>
          </a:p>
        </p:txBody>
      </p:sp>
    </p:spTree>
    <p:extLst>
      <p:ext uri="{BB962C8B-B14F-4D97-AF65-F5344CB8AC3E}">
        <p14:creationId xmlns:p14="http://schemas.microsoft.com/office/powerpoint/2010/main" val="40566742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14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71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2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523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3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Doing a word study there are many words that are associated with Worship in the bible. </a:t>
            </a:r>
          </a:p>
        </p:txBody>
      </p:sp>
    </p:spTree>
    <p:extLst>
      <p:ext uri="{BB962C8B-B14F-4D97-AF65-F5344CB8AC3E}">
        <p14:creationId xmlns:p14="http://schemas.microsoft.com/office/powerpoint/2010/main" val="2291234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4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925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5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61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6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448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7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699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8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40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9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 of Mt 23 is we have one Lord over us (Jesus) and only he is qualified for that roll. No man, angel, or other…</a:t>
            </a:r>
          </a:p>
        </p:txBody>
      </p:sp>
    </p:spTree>
    <p:extLst>
      <p:ext uri="{BB962C8B-B14F-4D97-AF65-F5344CB8AC3E}">
        <p14:creationId xmlns:p14="http://schemas.microsoft.com/office/powerpoint/2010/main" val="2463209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je2.jpg">
            <a:extLst>
              <a:ext uri="{FF2B5EF4-FFF2-40B4-BE49-F238E27FC236}">
                <a16:creationId xmlns:a16="http://schemas.microsoft.com/office/drawing/2014/main" id="{635A1BEC-5DCB-44A4-BE19-BB2CC26532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rgbClr val="CC9900">
                <a:tint val="45000"/>
                <a:satMod val="400000"/>
              </a:srgbClr>
            </a:duotone>
            <a:alphaModFix amt="50000"/>
          </a:blip>
          <a:srcRect r="13333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172200" cy="1143000"/>
          </a:xfrm>
          <a:solidFill>
            <a:srgbClr val="E9DAA3"/>
          </a:solidFill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600200"/>
            <a:ext cx="6477000" cy="5257800"/>
          </a:xfrm>
          <a:solidFill>
            <a:srgbClr val="E9DAA3"/>
          </a:solidFill>
        </p:spPr>
        <p:txBody>
          <a:bodyPr>
            <a:normAutofit/>
          </a:bodyPr>
          <a:lstStyle>
            <a:lvl1pPr marL="0" indent="0">
              <a:buNone/>
              <a:defRPr sz="3600" b="1"/>
            </a:lvl1pPr>
            <a:lvl2pPr marL="457200" indent="-452438">
              <a:buSzPct val="85000"/>
              <a:buFont typeface="Wingdings" panose="05000000000000000000" pitchFamily="2" charset="2"/>
              <a:buChar char="v"/>
              <a:defRPr sz="3600"/>
            </a:lvl2pPr>
            <a:lvl3pPr marL="914400" indent="-457200">
              <a:buSzPct val="85000"/>
              <a:buFont typeface="Wingdings" panose="05000000000000000000" pitchFamily="2" charset="2"/>
              <a:buChar char="Ø"/>
              <a:defRPr sz="3200"/>
            </a:lvl3pPr>
            <a:lvl4pPr marL="1371600" indent="-457200">
              <a:buSzPct val="85000"/>
              <a:buFont typeface="Wingdings" panose="05000000000000000000" pitchFamily="2" charset="2"/>
              <a:buChar char="q"/>
              <a:defRPr sz="2800"/>
            </a:lvl4pPr>
            <a:lvl5pPr marL="1714500" indent="-342900"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388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Footlight MT Light" pitchFamily="18" charset="0"/>
              </a:defRPr>
            </a:lvl1pPr>
          </a:lstStyle>
          <a:p>
            <a:r>
              <a:rPr lang="en-US"/>
              <a:t>Don McClain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553200"/>
            <a:ext cx="586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Footlight MT Light" pitchFamily="18" charset="0"/>
              </a:defRPr>
            </a:lvl1pPr>
          </a:lstStyle>
          <a:p>
            <a:r>
              <a:rPr lang="en-US"/>
              <a:t>W 65th St church of Christ / July 29,2007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867EC1A-459D-4CB5-A423-76398770BCA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>
    <p:dissolve/>
  </p:transition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je3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CC99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0" y="-12174"/>
            <a:ext cx="9144000" cy="68580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7010400" y="0"/>
            <a:ext cx="2133600" cy="476250"/>
          </a:xfrm>
        </p:spPr>
        <p:txBody>
          <a:bodyPr/>
          <a:lstStyle/>
          <a:p>
            <a:fld id="{B530F00D-3BD1-47D9-853D-D1AB3EFB61B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1000" y="914400"/>
            <a:ext cx="7924800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8000" b="1" dirty="0">
                <a:ln w="0"/>
                <a:solidFill>
                  <a:srgbClr val="FFFF00"/>
                </a:solidFill>
                <a:effectLst>
                  <a:glow rad="101600">
                    <a:srgbClr val="CC9900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latin typeface="Pythagoras" pitchFamily="2" charset="0"/>
              </a:rPr>
              <a:t>Worship – </a:t>
            </a:r>
          </a:p>
          <a:p>
            <a:r>
              <a:rPr lang="en-US" sz="8000" b="1" dirty="0">
                <a:ln w="0"/>
                <a:solidFill>
                  <a:srgbClr val="FFFF00"/>
                </a:solidFill>
                <a:effectLst>
                  <a:glow rad="101600">
                    <a:srgbClr val="CC9900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latin typeface="Pythagoras" pitchFamily="2" charset="0"/>
              </a:rPr>
              <a:t>Object of our Worship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7EE0AF-4EF1-4764-9914-11B63FC6D66D}"/>
              </a:ext>
            </a:extLst>
          </p:cNvPr>
          <p:cNvSpPr/>
          <p:nvPr/>
        </p:nvSpPr>
        <p:spPr>
          <a:xfrm>
            <a:off x="1653639" y="4982274"/>
            <a:ext cx="266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Mt 4:9-10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Worship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God – The Object of Worship</a:t>
            </a:r>
          </a:p>
          <a:p>
            <a:pPr lvl="1"/>
            <a:r>
              <a:rPr lang="en-US" dirty="0"/>
              <a:t>Not Objects – Correlation to Old Testament</a:t>
            </a:r>
          </a:p>
          <a:p>
            <a:pPr lvl="3"/>
            <a:r>
              <a:rPr lang="en-US" dirty="0"/>
              <a:t>Ex 32:4-8, Golden Calf</a:t>
            </a:r>
          </a:p>
          <a:p>
            <a:pPr lvl="4"/>
            <a:r>
              <a:rPr lang="en-US" dirty="0"/>
              <a:t>This is the “god” that brought you out of Egypt</a:t>
            </a:r>
          </a:p>
          <a:p>
            <a:pPr lvl="3"/>
            <a:r>
              <a:rPr lang="en-US" dirty="0"/>
              <a:t>Acts 7:38-50, Jews emphasized the structure</a:t>
            </a:r>
          </a:p>
        </p:txBody>
      </p:sp>
    </p:spTree>
    <p:extLst>
      <p:ext uri="{BB962C8B-B14F-4D97-AF65-F5344CB8AC3E}">
        <p14:creationId xmlns:p14="http://schemas.microsoft.com/office/powerpoint/2010/main" val="41304375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Worship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God – The Object of Worship</a:t>
            </a:r>
          </a:p>
          <a:p>
            <a:pPr lvl="1"/>
            <a:r>
              <a:rPr lang="en-US" dirty="0"/>
              <a:t>Not Objects</a:t>
            </a:r>
          </a:p>
          <a:p>
            <a:pPr lvl="2"/>
            <a:r>
              <a:rPr lang="en-US" dirty="0"/>
              <a:t>Acts 17:18-31, Athens</a:t>
            </a:r>
          </a:p>
          <a:p>
            <a:pPr lvl="3"/>
            <a:r>
              <a:rPr lang="en-US" dirty="0"/>
              <a:t>Does not dwell in man made structures</a:t>
            </a:r>
          </a:p>
          <a:p>
            <a:pPr lvl="3"/>
            <a:r>
              <a:rPr lang="en-US" dirty="0"/>
              <a:t>Is not like gold, silver, graven art or other man-made things</a:t>
            </a:r>
          </a:p>
          <a:p>
            <a:pPr lvl="3"/>
            <a:r>
              <a:rPr lang="en-US" dirty="0"/>
              <a:t>Creator of all these</a:t>
            </a:r>
          </a:p>
        </p:txBody>
      </p:sp>
    </p:spTree>
    <p:extLst>
      <p:ext uri="{BB962C8B-B14F-4D97-AF65-F5344CB8AC3E}">
        <p14:creationId xmlns:p14="http://schemas.microsoft.com/office/powerpoint/2010/main" val="21825761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Worship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God – The Object of Worship</a:t>
            </a:r>
          </a:p>
          <a:p>
            <a:pPr lvl="1"/>
            <a:r>
              <a:rPr lang="en-US" dirty="0"/>
              <a:t>Not Objects</a:t>
            </a:r>
          </a:p>
          <a:p>
            <a:pPr lvl="2"/>
            <a:r>
              <a:rPr lang="en-US" dirty="0"/>
              <a:t>Crosses, beads, rosaries, etc. </a:t>
            </a:r>
          </a:p>
          <a:p>
            <a:pPr lvl="2"/>
            <a:r>
              <a:rPr lang="en-US" dirty="0"/>
              <a:t>Anything we look at and say:</a:t>
            </a:r>
          </a:p>
          <a:p>
            <a:pPr lvl="3"/>
            <a:r>
              <a:rPr lang="en-US" dirty="0"/>
              <a:t>this is God</a:t>
            </a:r>
          </a:p>
          <a:p>
            <a:pPr lvl="3"/>
            <a:r>
              <a:rPr lang="en-US" dirty="0"/>
              <a:t>I speak to God in this</a:t>
            </a:r>
          </a:p>
          <a:p>
            <a:pPr lvl="3"/>
            <a:r>
              <a:rPr lang="en-US" dirty="0"/>
              <a:t>Through this I can speak to God</a:t>
            </a:r>
          </a:p>
        </p:txBody>
      </p:sp>
    </p:spTree>
    <p:extLst>
      <p:ext uri="{BB962C8B-B14F-4D97-AF65-F5344CB8AC3E}">
        <p14:creationId xmlns:p14="http://schemas.microsoft.com/office/powerpoint/2010/main" val="11930695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Worship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God – The Object of Worship</a:t>
            </a:r>
          </a:p>
          <a:p>
            <a:pPr lvl="1"/>
            <a:r>
              <a:rPr lang="en-US" dirty="0"/>
              <a:t>Divided Loyalties</a:t>
            </a:r>
          </a:p>
          <a:p>
            <a:pPr lvl="2"/>
            <a:r>
              <a:rPr lang="en-US" dirty="0"/>
              <a:t>Mt 4:9-10, for it is written, Thou shalt worship the Lord thy God, and him only shalt thou serve.</a:t>
            </a:r>
          </a:p>
          <a:p>
            <a:pPr lvl="2"/>
            <a:r>
              <a:rPr lang="en-US" dirty="0"/>
              <a:t>Mt 6:24, serving 2 masters</a:t>
            </a:r>
          </a:p>
          <a:p>
            <a:pPr lvl="3"/>
            <a:r>
              <a:rPr lang="en-US" dirty="0"/>
              <a:t>God or Possessions </a:t>
            </a:r>
          </a:p>
        </p:txBody>
      </p:sp>
    </p:spTree>
    <p:extLst>
      <p:ext uri="{BB962C8B-B14F-4D97-AF65-F5344CB8AC3E}">
        <p14:creationId xmlns:p14="http://schemas.microsoft.com/office/powerpoint/2010/main" val="24236254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Worship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God – The Object of Worship</a:t>
            </a:r>
          </a:p>
          <a:p>
            <a:pPr lvl="1"/>
            <a:r>
              <a:rPr lang="en-US" dirty="0"/>
              <a:t>Not – Spiritual Beings</a:t>
            </a:r>
          </a:p>
          <a:p>
            <a:pPr lvl="2"/>
            <a:r>
              <a:rPr lang="en-US" dirty="0"/>
              <a:t>Angels, Demons, or Satan</a:t>
            </a:r>
          </a:p>
          <a:p>
            <a:pPr lvl="1"/>
            <a:r>
              <a:rPr lang="en-US" dirty="0"/>
              <a:t>Not – men </a:t>
            </a:r>
          </a:p>
          <a:p>
            <a:pPr lvl="2"/>
            <a:r>
              <a:rPr lang="en-US" dirty="0"/>
              <a:t>Even God’s prophets</a:t>
            </a:r>
          </a:p>
          <a:p>
            <a:pPr lvl="1"/>
            <a:r>
              <a:rPr lang="en-US" dirty="0"/>
              <a:t>Not – Objects</a:t>
            </a:r>
          </a:p>
          <a:p>
            <a:pPr lvl="2"/>
            <a:r>
              <a:rPr lang="en-US" dirty="0"/>
              <a:t>Even if we call them “God”</a:t>
            </a:r>
          </a:p>
          <a:p>
            <a:pPr lvl="1"/>
            <a:r>
              <a:rPr lang="en-US" dirty="0"/>
              <a:t>Divided Loyalties </a:t>
            </a:r>
          </a:p>
        </p:txBody>
      </p:sp>
    </p:spTree>
    <p:extLst>
      <p:ext uri="{BB962C8B-B14F-4D97-AF65-F5344CB8AC3E}">
        <p14:creationId xmlns:p14="http://schemas.microsoft.com/office/powerpoint/2010/main" val="14421964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Worship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God – The Object of Worship</a:t>
            </a:r>
          </a:p>
          <a:p>
            <a:pPr lvl="1"/>
            <a:r>
              <a:rPr lang="en-US" dirty="0"/>
              <a:t>Mt 4:9-10, Satan Tempting Jesus</a:t>
            </a:r>
          </a:p>
          <a:p>
            <a:pPr lvl="2"/>
            <a:r>
              <a:rPr lang="en-US" dirty="0"/>
              <a:t>Deut 5:7-11, Law of Moses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Worship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God – The Object of Worship</a:t>
            </a:r>
          </a:p>
          <a:p>
            <a:pPr lvl="1"/>
            <a:r>
              <a:rPr lang="en-US" dirty="0"/>
              <a:t>Mt 4:9-10, Worship</a:t>
            </a:r>
          </a:p>
          <a:p>
            <a:pPr lvl="2"/>
            <a:r>
              <a:rPr lang="en-US" dirty="0"/>
              <a:t>Strong’s – meaning to kiss, prostrate oneself in homage </a:t>
            </a:r>
          </a:p>
          <a:p>
            <a:pPr lvl="1"/>
            <a:r>
              <a:rPr lang="en-US" dirty="0"/>
              <a:t>Worship is not based on location but on the action</a:t>
            </a:r>
          </a:p>
          <a:p>
            <a:pPr lvl="2"/>
            <a:r>
              <a:rPr lang="en-US" dirty="0"/>
              <a:t>Not just a ceremony but heart-based activity toward something (God should be the object)</a:t>
            </a:r>
          </a:p>
        </p:txBody>
      </p:sp>
    </p:spTree>
    <p:extLst>
      <p:ext uri="{BB962C8B-B14F-4D97-AF65-F5344CB8AC3E}">
        <p14:creationId xmlns:p14="http://schemas.microsoft.com/office/powerpoint/2010/main" val="9468433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Worship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God – The Object of Worship</a:t>
            </a:r>
          </a:p>
          <a:p>
            <a:pPr lvl="1"/>
            <a:r>
              <a:rPr lang="en-US" dirty="0"/>
              <a:t>Mt 4:9-10, Serve</a:t>
            </a:r>
          </a:p>
          <a:p>
            <a:pPr lvl="2"/>
            <a:r>
              <a:rPr lang="en-US" dirty="0"/>
              <a:t>Strong’s – to minister</a:t>
            </a:r>
          </a:p>
          <a:p>
            <a:pPr lvl="2"/>
            <a:r>
              <a:rPr lang="en-US" dirty="0"/>
              <a:t>Vines – to work for hire</a:t>
            </a:r>
          </a:p>
        </p:txBody>
      </p:sp>
    </p:spTree>
    <p:extLst>
      <p:ext uri="{BB962C8B-B14F-4D97-AF65-F5344CB8AC3E}">
        <p14:creationId xmlns:p14="http://schemas.microsoft.com/office/powerpoint/2010/main" val="227849330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Worship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God – The Object of Worship</a:t>
            </a:r>
          </a:p>
          <a:p>
            <a:pPr lvl="1"/>
            <a:r>
              <a:rPr lang="en-US" dirty="0"/>
              <a:t>Only God/Deity/Divinity </a:t>
            </a:r>
          </a:p>
          <a:p>
            <a:pPr lvl="2"/>
            <a:r>
              <a:rPr lang="en-US" dirty="0"/>
              <a:t>Sovereign</a:t>
            </a:r>
          </a:p>
          <a:p>
            <a:pPr lvl="2"/>
            <a:r>
              <a:rPr lang="en-US" dirty="0"/>
              <a:t>Omni-potent, science, &amp; present</a:t>
            </a:r>
          </a:p>
          <a:p>
            <a:pPr lvl="2"/>
            <a:r>
              <a:rPr lang="en-US" dirty="0"/>
              <a:t>Holy &amp; righteous</a:t>
            </a:r>
          </a:p>
          <a:p>
            <a:pPr lvl="2"/>
            <a:r>
              <a:rPr lang="en-US" dirty="0"/>
              <a:t>Including Jesus &amp; Holy Spirit</a:t>
            </a:r>
          </a:p>
        </p:txBody>
      </p:sp>
    </p:spTree>
    <p:extLst>
      <p:ext uri="{BB962C8B-B14F-4D97-AF65-F5344CB8AC3E}">
        <p14:creationId xmlns:p14="http://schemas.microsoft.com/office/powerpoint/2010/main" val="30039549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Worship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God – The Object of Worship</a:t>
            </a:r>
          </a:p>
          <a:p>
            <a:pPr lvl="1"/>
            <a:r>
              <a:rPr lang="en-US" dirty="0"/>
              <a:t>Not Men – Correlation to Old Testament</a:t>
            </a:r>
          </a:p>
          <a:p>
            <a:pPr lvl="2"/>
            <a:r>
              <a:rPr lang="en-US" dirty="0"/>
              <a:t>Acts 7:1-37, Jews emphasized the Man</a:t>
            </a:r>
          </a:p>
          <a:p>
            <a:pPr lvl="2"/>
            <a:r>
              <a:rPr lang="en-US" dirty="0"/>
              <a:t>Mt 23:7-12, Rabbi, Rabbi</a:t>
            </a:r>
          </a:p>
        </p:txBody>
      </p:sp>
    </p:spTree>
    <p:extLst>
      <p:ext uri="{BB962C8B-B14F-4D97-AF65-F5344CB8AC3E}">
        <p14:creationId xmlns:p14="http://schemas.microsoft.com/office/powerpoint/2010/main" val="9826122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Worship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God – The Object of Worship</a:t>
            </a:r>
          </a:p>
          <a:p>
            <a:pPr lvl="1"/>
            <a:r>
              <a:rPr lang="en-US" dirty="0"/>
              <a:t>Not Angels</a:t>
            </a:r>
          </a:p>
          <a:p>
            <a:pPr lvl="2"/>
            <a:r>
              <a:rPr lang="en-US" dirty="0"/>
              <a:t>Rev 22:8-9, Angels</a:t>
            </a:r>
          </a:p>
          <a:p>
            <a:pPr lvl="1"/>
            <a:r>
              <a:rPr lang="en-US" dirty="0"/>
              <a:t>Not Demons</a:t>
            </a:r>
          </a:p>
          <a:p>
            <a:pPr lvl="2"/>
            <a:r>
              <a:rPr lang="en-US" dirty="0"/>
              <a:t>Jesus &amp; Apostles cast out</a:t>
            </a:r>
          </a:p>
          <a:p>
            <a:pPr lvl="1"/>
            <a:r>
              <a:rPr lang="en-US" dirty="0"/>
              <a:t>Not Satan</a:t>
            </a:r>
          </a:p>
          <a:p>
            <a:pPr lvl="2"/>
            <a:r>
              <a:rPr lang="en-US" dirty="0"/>
              <a:t>Lost a fiddle contest to a man from Georgia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2257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Worship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God – The Object of Worship</a:t>
            </a:r>
          </a:p>
          <a:p>
            <a:pPr lvl="1"/>
            <a:r>
              <a:rPr lang="en-US" dirty="0"/>
              <a:t>Not Men</a:t>
            </a:r>
          </a:p>
          <a:p>
            <a:pPr lvl="2"/>
            <a:r>
              <a:rPr lang="en-US" dirty="0"/>
              <a:t>I Cor 1-4, Elevating men</a:t>
            </a:r>
          </a:p>
          <a:p>
            <a:pPr lvl="2"/>
            <a:r>
              <a:rPr lang="en-US" dirty="0"/>
              <a:t>Act 10:25-26, Cornelius – Peter</a:t>
            </a:r>
          </a:p>
          <a:p>
            <a:pPr lvl="2"/>
            <a:r>
              <a:rPr lang="en-US" dirty="0"/>
              <a:t>Acts 14:11-18, Paul &amp; Barnabas at Lystra </a:t>
            </a:r>
          </a:p>
        </p:txBody>
      </p:sp>
    </p:spTree>
    <p:extLst>
      <p:ext uri="{BB962C8B-B14F-4D97-AF65-F5344CB8AC3E}">
        <p14:creationId xmlns:p14="http://schemas.microsoft.com/office/powerpoint/2010/main" val="34623767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Worship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God – The Object of Worship</a:t>
            </a:r>
          </a:p>
          <a:p>
            <a:pPr lvl="1"/>
            <a:r>
              <a:rPr lang="en-US" dirty="0"/>
              <a:t>Not Men</a:t>
            </a:r>
          </a:p>
          <a:p>
            <a:pPr lvl="2"/>
            <a:r>
              <a:rPr lang="en-US" dirty="0"/>
              <a:t>Mt 23:7-12, Rabbi &amp; Master</a:t>
            </a:r>
          </a:p>
          <a:p>
            <a:pPr lvl="3"/>
            <a:r>
              <a:rPr lang="en-US" dirty="0"/>
              <a:t>Titles of Authority</a:t>
            </a:r>
          </a:p>
          <a:p>
            <a:pPr lvl="3"/>
            <a:r>
              <a:rPr lang="en-US" dirty="0"/>
              <a:t>Pope, bishop, priest, pastor, doctor, &amp; etc.</a:t>
            </a:r>
          </a:p>
          <a:p>
            <a:pPr lvl="2"/>
            <a:r>
              <a:rPr lang="en-US" dirty="0"/>
              <a:t>One Lord</a:t>
            </a:r>
          </a:p>
        </p:txBody>
      </p:sp>
    </p:spTree>
    <p:extLst>
      <p:ext uri="{BB962C8B-B14F-4D97-AF65-F5344CB8AC3E}">
        <p14:creationId xmlns:p14="http://schemas.microsoft.com/office/powerpoint/2010/main" val="2423257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4297</TotalTime>
  <Words>606</Words>
  <Application>Microsoft Office PowerPoint</Application>
  <PresentationFormat>On-screen Show (4:3)</PresentationFormat>
  <Paragraphs>110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Footlight MT Light</vt:lpstr>
      <vt:lpstr>Pythagoras</vt:lpstr>
      <vt:lpstr>Wingdings</vt:lpstr>
      <vt:lpstr>Default Design</vt:lpstr>
      <vt:lpstr>PowerPoint Presentation</vt:lpstr>
      <vt:lpstr>Worship</vt:lpstr>
      <vt:lpstr>Worship</vt:lpstr>
      <vt:lpstr>Worship</vt:lpstr>
      <vt:lpstr>Worship</vt:lpstr>
      <vt:lpstr>Worship</vt:lpstr>
      <vt:lpstr>Worship</vt:lpstr>
      <vt:lpstr>Worship</vt:lpstr>
      <vt:lpstr>Worship</vt:lpstr>
      <vt:lpstr>Worship</vt:lpstr>
      <vt:lpstr>Worship</vt:lpstr>
      <vt:lpstr>Worship</vt:lpstr>
      <vt:lpstr>Worship</vt:lpstr>
      <vt:lpstr>Worship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Ross Ward</cp:lastModifiedBy>
  <cp:revision>121</cp:revision>
  <dcterms:created xsi:type="dcterms:W3CDTF">2007-08-12T19:12:51Z</dcterms:created>
  <dcterms:modified xsi:type="dcterms:W3CDTF">2020-04-05T15:10:54Z</dcterms:modified>
</cp:coreProperties>
</file>