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04" r:id="rId3"/>
    <p:sldId id="305" r:id="rId4"/>
    <p:sldId id="307" r:id="rId5"/>
    <p:sldId id="288" r:id="rId6"/>
    <p:sldId id="289" r:id="rId7"/>
    <p:sldId id="299" r:id="rId8"/>
    <p:sldId id="312" r:id="rId9"/>
    <p:sldId id="314" r:id="rId10"/>
    <p:sldId id="295" r:id="rId11"/>
    <p:sldId id="302" r:id="rId12"/>
    <p:sldId id="300" r:id="rId13"/>
    <p:sldId id="293" r:id="rId14"/>
    <p:sldId id="296" r:id="rId15"/>
    <p:sldId id="313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DAA3"/>
    <a:srgbClr val="F1E499"/>
    <a:srgbClr val="EEF6BC"/>
    <a:srgbClr val="FFCC66"/>
    <a:srgbClr val="333399"/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5" autoAdjust="0"/>
  </p:normalViewPr>
  <p:slideViewPr>
    <p:cSldViewPr>
      <p:cViewPr varScale="1">
        <p:scale>
          <a:sx n="81" d="100"/>
          <a:sy n="81" d="100"/>
        </p:scale>
        <p:origin x="7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corona virus and all going on it seems many are talking a look at worship.  What is approved and acceptable as well as what is forbidden</a:t>
            </a:r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 against going our own way; after our own principles, doctrines, works of the church. </a:t>
            </a:r>
          </a:p>
        </p:txBody>
      </p:sp>
    </p:spTree>
    <p:extLst>
      <p:ext uri="{BB962C8B-B14F-4D97-AF65-F5344CB8AC3E}">
        <p14:creationId xmlns:p14="http://schemas.microsoft.com/office/powerpoint/2010/main" val="252392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3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building is not the essence of the church but is something that is consecrated </a:t>
            </a:r>
          </a:p>
          <a:p>
            <a:r>
              <a:rPr lang="en-US" dirty="0"/>
              <a:t>Necessarily inferring this line of study</a:t>
            </a:r>
          </a:p>
          <a:p>
            <a:r>
              <a:rPr lang="en-US" dirty="0"/>
              <a:t>No where in the new testament are we taught these things are sacred</a:t>
            </a:r>
          </a:p>
          <a:p>
            <a:r>
              <a:rPr lang="en-US" dirty="0"/>
              <a:t>This should give us caution in this area, less we take a pharisaical view of making laws where God has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7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46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8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1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importance of all these attributes</a:t>
            </a:r>
          </a:p>
          <a:p>
            <a:r>
              <a:rPr lang="en-US" dirty="0"/>
              <a:t>we do not worship something or someone just because they are one of them</a:t>
            </a:r>
          </a:p>
          <a:p>
            <a:r>
              <a:rPr lang="en-US" dirty="0"/>
              <a:t>Actually we worship God because he is our Sovereign; that is it!!?? Is this true??</a:t>
            </a:r>
          </a:p>
        </p:txBody>
      </p:sp>
    </p:spTree>
    <p:extLst>
      <p:ext uri="{BB962C8B-B14F-4D97-AF65-F5344CB8AC3E}">
        <p14:creationId xmlns:p14="http://schemas.microsoft.com/office/powerpoint/2010/main" val="34476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Nadab &amp; Abihu immediately failing to meet the requirements of Holiness. </a:t>
            </a:r>
          </a:p>
        </p:txBody>
      </p:sp>
    </p:spTree>
    <p:extLst>
      <p:ext uri="{BB962C8B-B14F-4D97-AF65-F5344CB8AC3E}">
        <p14:creationId xmlns:p14="http://schemas.microsoft.com/office/powerpoint/2010/main" val="261065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2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local presence as well as a universal presence of the Church; we are not going to consider separately for the purpose of this lesson</a:t>
            </a:r>
          </a:p>
        </p:txBody>
      </p:sp>
    </p:spTree>
    <p:extLst>
      <p:ext uri="{BB962C8B-B14F-4D97-AF65-F5344CB8AC3E}">
        <p14:creationId xmlns:p14="http://schemas.microsoft.com/office/powerpoint/2010/main" val="141209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Church, not the building</a:t>
            </a:r>
          </a:p>
          <a:p>
            <a:r>
              <a:rPr lang="en-US" dirty="0"/>
              <a:t>Intent is not to establish what these are in this lessons; just that there is a physical presence and we are all part of it</a:t>
            </a:r>
          </a:p>
          <a:p>
            <a:r>
              <a:rPr lang="en-US" dirty="0"/>
              <a:t>COVID-19, we are still the Blackfoot Church of Christ. </a:t>
            </a:r>
          </a:p>
        </p:txBody>
      </p:sp>
    </p:spTree>
    <p:extLst>
      <p:ext uri="{BB962C8B-B14F-4D97-AF65-F5344CB8AC3E}">
        <p14:creationId xmlns:p14="http://schemas.microsoft.com/office/powerpoint/2010/main" val="212301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local presence as well as a universal presence of the Church; we are not going to consider separately for the purpose of this lesson</a:t>
            </a:r>
          </a:p>
        </p:txBody>
      </p:sp>
    </p:spTree>
    <p:extLst>
      <p:ext uri="{BB962C8B-B14F-4D97-AF65-F5344CB8AC3E}">
        <p14:creationId xmlns:p14="http://schemas.microsoft.com/office/powerpoint/2010/main" val="272416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Worship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&amp; What is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Holy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EE0AF-4EF1-4764-9914-11B63FC6D66D}"/>
              </a:ext>
            </a:extLst>
          </p:cNvPr>
          <p:cNvSpPr/>
          <p:nvPr/>
        </p:nvSpPr>
        <p:spPr>
          <a:xfrm>
            <a:off x="1272639" y="4884104"/>
            <a:ext cx="3299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 19:45-48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Col 2:20-23, “will” worship</a:t>
            </a:r>
          </a:p>
          <a:p>
            <a:pPr lvl="3"/>
            <a:r>
              <a:rPr lang="en-US" dirty="0"/>
              <a:t>Strong, arbitrary and unwarranted</a:t>
            </a:r>
          </a:p>
          <a:p>
            <a:pPr lvl="3"/>
            <a:r>
              <a:rPr lang="en-US" dirty="0"/>
              <a:t>Thayer, worship which one prescribes and devises for himself</a:t>
            </a:r>
          </a:p>
          <a:p>
            <a:pPr lvl="3"/>
            <a:r>
              <a:rPr lang="en-US" dirty="0"/>
              <a:t>“after the commandments and doctrines of men”</a:t>
            </a:r>
          </a:p>
        </p:txBody>
      </p:sp>
    </p:spTree>
    <p:extLst>
      <p:ext uri="{BB962C8B-B14F-4D97-AF65-F5344CB8AC3E}">
        <p14:creationId xmlns:p14="http://schemas.microsoft.com/office/powerpoint/2010/main" val="1122482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Col 2:20-23, “will” worship</a:t>
            </a:r>
          </a:p>
          <a:p>
            <a:pPr lvl="2"/>
            <a:r>
              <a:rPr lang="en-US" dirty="0"/>
              <a:t>Acts 5:1-11, Contribution to the “Church”</a:t>
            </a:r>
          </a:p>
          <a:p>
            <a:pPr lvl="3"/>
            <a:r>
              <a:rPr lang="en-US" dirty="0"/>
              <a:t>Consecrated for Jesus’ church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19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Consecrated for Special purpose </a:t>
            </a:r>
          </a:p>
          <a:p>
            <a:pPr lvl="3"/>
            <a:r>
              <a:rPr lang="en-US" dirty="0"/>
              <a:t>Defined by Jesus</a:t>
            </a:r>
          </a:p>
          <a:p>
            <a:pPr lvl="4"/>
            <a:r>
              <a:rPr lang="en-US" dirty="0"/>
              <a:t>The head</a:t>
            </a:r>
          </a:p>
          <a:p>
            <a:pPr lvl="4"/>
            <a:r>
              <a:rPr lang="en-US" dirty="0"/>
              <a:t>Purchased it</a:t>
            </a:r>
          </a:p>
          <a:p>
            <a:pPr lvl="1"/>
            <a:r>
              <a:rPr lang="en-US" dirty="0"/>
              <a:t>Old Testament Examples</a:t>
            </a:r>
          </a:p>
          <a:p>
            <a:pPr lvl="2"/>
            <a:r>
              <a:rPr lang="en-US" dirty="0"/>
              <a:t>Things made for or dedicated to the worship of God were Holy, Sacred, Consecrated, for a “special” purpose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22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Anything dedicated to Worship </a:t>
            </a:r>
          </a:p>
          <a:p>
            <a:pPr lvl="3"/>
            <a:r>
              <a:rPr lang="en-US" dirty="0"/>
              <a:t>purchased by or used for…</a:t>
            </a:r>
          </a:p>
          <a:p>
            <a:pPr lvl="3"/>
            <a:r>
              <a:rPr lang="en-US" dirty="0"/>
              <a:t>Building, song books, communion supplies, </a:t>
            </a:r>
            <a:r>
              <a:rPr lang="en-US" dirty="0" err="1"/>
              <a:t>etc</a:t>
            </a: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76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Making Holy, Common</a:t>
            </a:r>
          </a:p>
          <a:p>
            <a:pPr lvl="3"/>
            <a:r>
              <a:rPr lang="en-US" dirty="0"/>
              <a:t>Jews &amp; the Temple</a:t>
            </a:r>
          </a:p>
          <a:p>
            <a:pPr lvl="4"/>
            <a:r>
              <a:rPr lang="en-US" dirty="0"/>
              <a:t>Jn 2:13-17, house of merchandise </a:t>
            </a:r>
          </a:p>
          <a:p>
            <a:pPr lvl="4"/>
            <a:r>
              <a:rPr lang="en-US" dirty="0"/>
              <a:t>Lk 19:45-48, den of thieves</a:t>
            </a:r>
          </a:p>
          <a:p>
            <a:pPr lvl="3"/>
            <a:r>
              <a:rPr lang="en-US" dirty="0"/>
              <a:t>Changing the purpose or method</a:t>
            </a:r>
          </a:p>
        </p:txBody>
      </p:sp>
    </p:spTree>
    <p:extLst>
      <p:ext uri="{BB962C8B-B14F-4D97-AF65-F5344CB8AC3E}">
        <p14:creationId xmlns:p14="http://schemas.microsoft.com/office/powerpoint/2010/main" val="26031765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Holy: </a:t>
            </a:r>
          </a:p>
          <a:p>
            <a:pPr lvl="1"/>
            <a:r>
              <a:rPr lang="en-US" dirty="0"/>
              <a:t>Holy (Sanctified) </a:t>
            </a:r>
          </a:p>
          <a:p>
            <a:pPr lvl="2"/>
            <a:r>
              <a:rPr lang="en-US" dirty="0"/>
              <a:t>Pure</a:t>
            </a:r>
          </a:p>
          <a:p>
            <a:pPr lvl="2"/>
            <a:r>
              <a:rPr lang="en-US" dirty="0"/>
              <a:t>Consecrated to God</a:t>
            </a:r>
          </a:p>
          <a:p>
            <a:pPr lvl="1"/>
            <a:r>
              <a:rPr lang="en-US" dirty="0"/>
              <a:t>Old Testament Devotions</a:t>
            </a:r>
          </a:p>
          <a:p>
            <a:pPr lvl="2"/>
            <a:r>
              <a:rPr lang="en-US" dirty="0"/>
              <a:t>Holy! </a:t>
            </a:r>
          </a:p>
          <a:p>
            <a:pPr lvl="3"/>
            <a:r>
              <a:rPr lang="en-US" dirty="0"/>
              <a:t>Pure</a:t>
            </a:r>
          </a:p>
          <a:p>
            <a:pPr lvl="3"/>
            <a:r>
              <a:rPr lang="en-US" dirty="0"/>
              <a:t>Consecrated to God</a:t>
            </a:r>
          </a:p>
        </p:txBody>
      </p:sp>
    </p:spTree>
    <p:extLst>
      <p:ext uri="{BB962C8B-B14F-4D97-AF65-F5344CB8AC3E}">
        <p14:creationId xmlns:p14="http://schemas.microsoft.com/office/powerpoint/2010/main" val="3099025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Holy?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Holy – Consecrated &amp; Pure         </a:t>
            </a:r>
          </a:p>
          <a:p>
            <a:pPr lvl="1"/>
            <a:r>
              <a:rPr lang="en-US" dirty="0"/>
              <a:t>Holy        Worship</a:t>
            </a:r>
          </a:p>
          <a:p>
            <a:pPr lvl="1"/>
            <a:r>
              <a:rPr lang="en-US" dirty="0"/>
              <a:t>Church is Holy</a:t>
            </a:r>
          </a:p>
          <a:p>
            <a:pPr lvl="2"/>
            <a:r>
              <a:rPr lang="en-US" dirty="0"/>
              <a:t>Local</a:t>
            </a:r>
            <a:r>
              <a:rPr lang="en-US"/>
              <a:t>/Universal</a:t>
            </a:r>
          </a:p>
          <a:p>
            <a:pPr lvl="2"/>
            <a:r>
              <a:rPr lang="en-US"/>
              <a:t>Pure</a:t>
            </a:r>
            <a:endParaRPr lang="en-US" dirty="0"/>
          </a:p>
          <a:p>
            <a:pPr lvl="2"/>
            <a:r>
              <a:rPr lang="en-US" dirty="0"/>
              <a:t>Consecrated to God</a:t>
            </a:r>
          </a:p>
        </p:txBody>
      </p:sp>
      <p:sp>
        <p:nvSpPr>
          <p:cNvPr id="2" name="Not Equal 1">
            <a:extLst>
              <a:ext uri="{FF2B5EF4-FFF2-40B4-BE49-F238E27FC236}">
                <a16:creationId xmlns:a16="http://schemas.microsoft.com/office/drawing/2014/main" id="{354C3B9E-D884-4423-B9A2-CFC25C18205E}"/>
              </a:ext>
            </a:extLst>
          </p:cNvPr>
          <p:cNvSpPr/>
          <p:nvPr/>
        </p:nvSpPr>
        <p:spPr>
          <a:xfrm>
            <a:off x="4229100" y="3048000"/>
            <a:ext cx="685800" cy="45720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60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Only God/Deity/Divinity </a:t>
            </a:r>
          </a:p>
          <a:p>
            <a:pPr lvl="2"/>
            <a:r>
              <a:rPr lang="en-US" dirty="0"/>
              <a:t>Sovereign</a:t>
            </a:r>
          </a:p>
          <a:p>
            <a:pPr lvl="2"/>
            <a:r>
              <a:rPr lang="en-US" dirty="0"/>
              <a:t>Omni-potent, -science, &amp; </a:t>
            </a:r>
          </a:p>
          <a:p>
            <a:pPr marL="457200" lvl="2" indent="0">
              <a:buNone/>
            </a:pPr>
            <a:r>
              <a:rPr lang="en-US" dirty="0"/>
              <a:t>     -present</a:t>
            </a:r>
          </a:p>
          <a:p>
            <a:pPr lvl="2"/>
            <a:r>
              <a:rPr lang="en-US" dirty="0"/>
              <a:t>Holy &amp; Righteous</a:t>
            </a:r>
          </a:p>
          <a:p>
            <a:pPr lvl="2"/>
            <a:r>
              <a:rPr lang="en-US" dirty="0"/>
              <a:t>Including Jesus &amp; Holy Spirit</a:t>
            </a:r>
          </a:p>
        </p:txBody>
      </p:sp>
    </p:spTree>
    <p:extLst>
      <p:ext uri="{BB962C8B-B14F-4D97-AF65-F5344CB8AC3E}">
        <p14:creationId xmlns:p14="http://schemas.microsoft.com/office/powerpoint/2010/main" val="3003954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Spiritual Beings</a:t>
            </a:r>
          </a:p>
          <a:p>
            <a:pPr lvl="1"/>
            <a:r>
              <a:rPr lang="en-US" dirty="0"/>
              <a:t>Not Man</a:t>
            </a:r>
          </a:p>
          <a:p>
            <a:pPr lvl="2"/>
            <a:r>
              <a:rPr lang="en-US" dirty="0"/>
              <a:t>(Not even Apostles)</a:t>
            </a:r>
          </a:p>
          <a:p>
            <a:pPr lvl="1"/>
            <a:r>
              <a:rPr lang="en-US" dirty="0"/>
              <a:t>Not Objects</a:t>
            </a:r>
          </a:p>
        </p:txBody>
      </p:sp>
    </p:spTree>
    <p:extLst>
      <p:ext uri="{BB962C8B-B14F-4D97-AF65-F5344CB8AC3E}">
        <p14:creationId xmlns:p14="http://schemas.microsoft.com/office/powerpoint/2010/main" val="23212257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Holy: </a:t>
            </a:r>
          </a:p>
          <a:p>
            <a:pPr lvl="1"/>
            <a:r>
              <a:rPr lang="en-US" dirty="0"/>
              <a:t>Holy (Sanctified) </a:t>
            </a:r>
          </a:p>
          <a:p>
            <a:pPr lvl="2"/>
            <a:r>
              <a:rPr lang="en-US" dirty="0"/>
              <a:t>Pure</a:t>
            </a:r>
          </a:p>
          <a:p>
            <a:pPr lvl="2"/>
            <a:r>
              <a:rPr lang="en-US" dirty="0"/>
              <a:t>Consecrated to God</a:t>
            </a:r>
          </a:p>
          <a:p>
            <a:pPr lvl="1"/>
            <a:r>
              <a:rPr lang="en-US" dirty="0"/>
              <a:t>Old Testament Devotions</a:t>
            </a:r>
          </a:p>
          <a:p>
            <a:pPr lvl="2"/>
            <a:r>
              <a:rPr lang="en-US" dirty="0"/>
              <a:t>Holy! </a:t>
            </a:r>
          </a:p>
          <a:p>
            <a:pPr lvl="3"/>
            <a:r>
              <a:rPr lang="en-US" dirty="0"/>
              <a:t>Pure</a:t>
            </a:r>
          </a:p>
          <a:p>
            <a:pPr lvl="3"/>
            <a:r>
              <a:rPr lang="en-US" dirty="0"/>
              <a:t>Consecrated to God</a:t>
            </a:r>
          </a:p>
          <a:p>
            <a:pPr lvl="1"/>
            <a:r>
              <a:rPr lang="en-US" dirty="0"/>
              <a:t>Yet! Only Worship God</a:t>
            </a:r>
          </a:p>
        </p:txBody>
      </p:sp>
    </p:spTree>
    <p:extLst>
      <p:ext uri="{BB962C8B-B14F-4D97-AF65-F5344CB8AC3E}">
        <p14:creationId xmlns:p14="http://schemas.microsoft.com/office/powerpoint/2010/main" val="2286863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Testament Devotions</a:t>
            </a:r>
          </a:p>
          <a:p>
            <a:pPr lvl="1"/>
            <a:r>
              <a:rPr lang="en-US" dirty="0"/>
              <a:t>Ex 30:22-38, Anointing Oils</a:t>
            </a:r>
          </a:p>
          <a:p>
            <a:pPr lvl="2"/>
            <a:r>
              <a:rPr lang="en-US" dirty="0"/>
              <a:t>Vs. </a:t>
            </a:r>
            <a:r>
              <a:rPr lang="en-US"/>
              <a:t>31-33</a:t>
            </a:r>
            <a:r>
              <a:rPr lang="en-US" dirty="0"/>
              <a:t>, 37-38; dedicated for God’s purpose</a:t>
            </a:r>
          </a:p>
          <a:p>
            <a:pPr lvl="1"/>
            <a:r>
              <a:rPr lang="en-US" dirty="0"/>
              <a:t>Lev 10:1-3, Nadab &amp; Abihu</a:t>
            </a:r>
          </a:p>
          <a:p>
            <a:pPr lvl="2"/>
            <a:r>
              <a:rPr lang="en-US" dirty="0"/>
              <a:t>They took something that was Holy (dedicated to God) and used it for their own purpose</a:t>
            </a:r>
          </a:p>
        </p:txBody>
      </p:sp>
    </p:spTree>
    <p:extLst>
      <p:ext uri="{BB962C8B-B14F-4D97-AF65-F5344CB8AC3E}">
        <p14:creationId xmlns:p14="http://schemas.microsoft.com/office/powerpoint/2010/main" val="865793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Old Testament Devotions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Herods</a:t>
            </a:r>
            <a:r>
              <a:rPr lang="en-US" dirty="0"/>
              <a:t>” Temple</a:t>
            </a:r>
          </a:p>
          <a:p>
            <a:pPr lvl="2"/>
            <a:r>
              <a:rPr lang="en-US" dirty="0"/>
              <a:t>Ex 26:33-34, Holy &amp; Most Holy place in Tabernacle</a:t>
            </a:r>
          </a:p>
          <a:p>
            <a:pPr lvl="2"/>
            <a:r>
              <a:rPr lang="en-US" dirty="0"/>
              <a:t>Jn 2:13-17, House of merchandise</a:t>
            </a:r>
          </a:p>
          <a:p>
            <a:pPr lvl="2"/>
            <a:r>
              <a:rPr lang="en-US" dirty="0"/>
              <a:t>Lk 19:45-48, Den of Thieves</a:t>
            </a:r>
          </a:p>
          <a:p>
            <a:pPr lvl="2"/>
            <a:r>
              <a:rPr lang="en-US" dirty="0"/>
              <a:t>Jews had taken what was Holy (Pure and Consecrated to God) and used for a different purpose</a:t>
            </a:r>
          </a:p>
        </p:txBody>
      </p:sp>
    </p:spTree>
    <p:extLst>
      <p:ext uri="{BB962C8B-B14F-4D97-AF65-F5344CB8AC3E}">
        <p14:creationId xmlns:p14="http://schemas.microsoft.com/office/powerpoint/2010/main" val="4172728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5" y="1600200"/>
            <a:ext cx="6477000" cy="5257800"/>
          </a:xfrm>
        </p:spPr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Mt 16:18, Jesus’ Church</a:t>
            </a:r>
          </a:p>
          <a:p>
            <a:pPr lvl="2"/>
            <a:r>
              <a:rPr lang="en-US" dirty="0"/>
              <a:t>Col 1:18, Eph 1:22-23, Jesus is head of the Church</a:t>
            </a:r>
          </a:p>
          <a:p>
            <a:pPr lvl="2"/>
            <a:r>
              <a:rPr lang="en-US" dirty="0"/>
              <a:t>Acts 20:28, Jesus purchased with his own blood</a:t>
            </a:r>
          </a:p>
        </p:txBody>
      </p:sp>
    </p:spTree>
    <p:extLst>
      <p:ext uri="{BB962C8B-B14F-4D97-AF65-F5344CB8AC3E}">
        <p14:creationId xmlns:p14="http://schemas.microsoft.com/office/powerpoint/2010/main" val="42089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5" y="1600200"/>
            <a:ext cx="6477000" cy="5257800"/>
          </a:xfrm>
        </p:spPr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Church is the assembly</a:t>
            </a:r>
          </a:p>
          <a:p>
            <a:pPr lvl="3"/>
            <a:r>
              <a:rPr lang="en-US" dirty="0"/>
              <a:t>By definition “called out”</a:t>
            </a:r>
          </a:p>
          <a:p>
            <a:pPr lvl="3"/>
            <a:r>
              <a:rPr lang="en-US" dirty="0"/>
              <a:t>Not the Building</a:t>
            </a:r>
          </a:p>
          <a:p>
            <a:pPr lvl="2"/>
            <a:r>
              <a:rPr lang="en-US" dirty="0"/>
              <a:t>Church is an Entity</a:t>
            </a:r>
          </a:p>
          <a:p>
            <a:pPr lvl="3"/>
            <a:r>
              <a:rPr lang="en-US" dirty="0"/>
              <a:t>Exist in the physical</a:t>
            </a:r>
          </a:p>
          <a:p>
            <a:pPr lvl="3"/>
            <a:r>
              <a:rPr lang="en-US" dirty="0"/>
              <a:t>Has Organization</a:t>
            </a:r>
          </a:p>
          <a:p>
            <a:pPr lvl="3"/>
            <a:r>
              <a:rPr lang="en-US" dirty="0"/>
              <a:t>Has Purpose</a:t>
            </a:r>
          </a:p>
        </p:txBody>
      </p:sp>
    </p:spTree>
    <p:extLst>
      <p:ext uri="{BB962C8B-B14F-4D97-AF65-F5344CB8AC3E}">
        <p14:creationId xmlns:p14="http://schemas.microsoft.com/office/powerpoint/2010/main" val="2684938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&amp; What is Holy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5" y="1600200"/>
            <a:ext cx="6477000" cy="5257800"/>
          </a:xfrm>
        </p:spPr>
        <p:txBody>
          <a:bodyPr>
            <a:normAutofit/>
          </a:bodyPr>
          <a:lstStyle/>
          <a:p>
            <a:r>
              <a:rPr lang="en-US" dirty="0"/>
              <a:t>New Testament Devotions</a:t>
            </a:r>
          </a:p>
          <a:p>
            <a:pPr lvl="1"/>
            <a:r>
              <a:rPr lang="en-US" dirty="0"/>
              <a:t>Local Church</a:t>
            </a:r>
          </a:p>
          <a:p>
            <a:pPr lvl="2"/>
            <a:r>
              <a:rPr lang="en-US" dirty="0"/>
              <a:t>The Church belongs to God</a:t>
            </a:r>
          </a:p>
          <a:p>
            <a:pPr lvl="3"/>
            <a:r>
              <a:rPr lang="en-US" dirty="0"/>
              <a:t>1 Timothy, defined Structure</a:t>
            </a:r>
          </a:p>
          <a:p>
            <a:pPr lvl="4"/>
            <a:r>
              <a:rPr lang="en-US" dirty="0"/>
              <a:t>Not the building</a:t>
            </a:r>
          </a:p>
          <a:p>
            <a:pPr lvl="3"/>
            <a:r>
              <a:rPr lang="en-US" dirty="0"/>
              <a:t>Many Other references throughout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69995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819</Words>
  <Application>Microsoft Office PowerPoint</Application>
  <PresentationFormat>On-screen Show (4:3)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Review – Worship</vt:lpstr>
      <vt:lpstr>Review – Worship</vt:lpstr>
      <vt:lpstr>Review – Worship &amp; What is Holy</vt:lpstr>
      <vt:lpstr>Worship &amp; What is Holy</vt:lpstr>
      <vt:lpstr>Worship &amp; What is Holy</vt:lpstr>
      <vt:lpstr>Worship &amp; What is Holy</vt:lpstr>
      <vt:lpstr>Worship &amp; What is Holy</vt:lpstr>
      <vt:lpstr>Worship &amp; What is Holy</vt:lpstr>
      <vt:lpstr>Worship &amp; What is Holy</vt:lpstr>
      <vt:lpstr>Worship &amp; What is Holy</vt:lpstr>
      <vt:lpstr>Summary – Worship &amp; What is Holy</vt:lpstr>
      <vt:lpstr>Summary – Worship &amp; What is Holy</vt:lpstr>
      <vt:lpstr>Summary – Worship &amp; What is Holy</vt:lpstr>
      <vt:lpstr>Review – Worship &amp; What is Holy</vt:lpstr>
      <vt:lpstr>What is Holy?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CountryBoy</dc:creator>
  <cp:lastModifiedBy>Ross Ward</cp:lastModifiedBy>
  <cp:revision>209</cp:revision>
  <dcterms:created xsi:type="dcterms:W3CDTF">2007-08-12T19:12:51Z</dcterms:created>
  <dcterms:modified xsi:type="dcterms:W3CDTF">2020-04-19T13:53:04Z</dcterms:modified>
</cp:coreProperties>
</file>