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304" r:id="rId3"/>
    <p:sldId id="305" r:id="rId4"/>
    <p:sldId id="307" r:id="rId5"/>
    <p:sldId id="308" r:id="rId6"/>
    <p:sldId id="309" r:id="rId7"/>
    <p:sldId id="323" r:id="rId8"/>
    <p:sldId id="310" r:id="rId9"/>
    <p:sldId id="315" r:id="rId10"/>
    <p:sldId id="313" r:id="rId11"/>
    <p:sldId id="312" r:id="rId12"/>
    <p:sldId id="324" r:id="rId13"/>
    <p:sldId id="314" r:id="rId14"/>
    <p:sldId id="326" r:id="rId15"/>
    <p:sldId id="32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9DAA3"/>
    <a:srgbClr val="F1E499"/>
    <a:srgbClr val="EEF6BC"/>
    <a:srgbClr val="FFCC66"/>
    <a:srgbClr val="333399"/>
    <a:srgbClr val="6600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65" autoAdjust="0"/>
  </p:normalViewPr>
  <p:slideViewPr>
    <p:cSldViewPr>
      <p:cViewPr varScale="1">
        <p:scale>
          <a:sx n="81" d="100"/>
          <a:sy n="81" d="100"/>
        </p:scale>
        <p:origin x="8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-1524" y="2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3231D-E7D2-466E-BE31-B256B3D63533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11CFE-4EBF-43A0-94C5-B6105F15D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0A2C8-E96D-43C2-ABCC-6CE67EC803A0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corona virus and all going on it seems many are talking a look at worship.  What is approved and acceptable as well as what is forbidden</a:t>
            </a:r>
          </a:p>
        </p:txBody>
      </p:sp>
    </p:spTree>
    <p:extLst>
      <p:ext uri="{BB962C8B-B14F-4D97-AF65-F5344CB8AC3E}">
        <p14:creationId xmlns:p14="http://schemas.microsoft.com/office/powerpoint/2010/main" val="83316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10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Primarily: Seeks them, not it</a:t>
            </a:r>
          </a:p>
        </p:txBody>
      </p:sp>
    </p:spTree>
    <p:extLst>
      <p:ext uri="{BB962C8B-B14F-4D97-AF65-F5344CB8AC3E}">
        <p14:creationId xmlns:p14="http://schemas.microsoft.com/office/powerpoint/2010/main" val="4027988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if his material creation and determine the right way</a:t>
            </a:r>
          </a:p>
        </p:txBody>
      </p:sp>
    </p:spTree>
    <p:extLst>
      <p:ext uri="{BB962C8B-B14F-4D97-AF65-F5344CB8AC3E}">
        <p14:creationId xmlns:p14="http://schemas.microsoft.com/office/powerpoint/2010/main" val="2922428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if his material creation and determine the right way</a:t>
            </a:r>
          </a:p>
        </p:txBody>
      </p:sp>
    </p:spTree>
    <p:extLst>
      <p:ext uri="{BB962C8B-B14F-4D97-AF65-F5344CB8AC3E}">
        <p14:creationId xmlns:p14="http://schemas.microsoft.com/office/powerpoint/2010/main" val="80388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46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71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3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the importance of all these attributes</a:t>
            </a:r>
          </a:p>
          <a:p>
            <a:r>
              <a:rPr lang="en-US" dirty="0"/>
              <a:t>we do not worship something or someone just because they are one of them</a:t>
            </a:r>
          </a:p>
          <a:p>
            <a:r>
              <a:rPr lang="en-US" dirty="0"/>
              <a:t>Actually we worship God because he is our Sovereign; that is it!!?? Is this true??</a:t>
            </a:r>
          </a:p>
        </p:txBody>
      </p:sp>
    </p:spTree>
    <p:extLst>
      <p:ext uri="{BB962C8B-B14F-4D97-AF65-F5344CB8AC3E}">
        <p14:creationId xmlns:p14="http://schemas.microsoft.com/office/powerpoint/2010/main" val="34476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9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nations divided, the northern tribe could not worship with the southern tribe, so now there are 2 places to worship </a:t>
            </a:r>
          </a:p>
          <a:p>
            <a:r>
              <a:rPr lang="en-US" dirty="0"/>
              <a:t>Animosity toward Samaritans over this issue; at least in part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9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Implication it would be very Soon</a:t>
            </a:r>
          </a:p>
        </p:txBody>
      </p:sp>
    </p:spTree>
    <p:extLst>
      <p:ext uri="{BB962C8B-B14F-4D97-AF65-F5344CB8AC3E}">
        <p14:creationId xmlns:p14="http://schemas.microsoft.com/office/powerpoint/2010/main" val="1521046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43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with works of the Holy Spirit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Contrasting Ritualism and worship of self</a:t>
            </a:r>
          </a:p>
          <a:p>
            <a:r>
              <a:rPr lang="en-US" dirty="0"/>
              <a:t>Not ritualism, formalities, show, locative worship; worship of self or things</a:t>
            </a:r>
          </a:p>
        </p:txBody>
      </p:sp>
    </p:spTree>
    <p:extLst>
      <p:ext uri="{BB962C8B-B14F-4D97-AF65-F5344CB8AC3E}">
        <p14:creationId xmlns:p14="http://schemas.microsoft.com/office/powerpoint/2010/main" val="2177407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Devotions to themselves </a:t>
            </a:r>
          </a:p>
        </p:txBody>
      </p:sp>
    </p:spTree>
    <p:extLst>
      <p:ext uri="{BB962C8B-B14F-4D97-AF65-F5344CB8AC3E}">
        <p14:creationId xmlns:p14="http://schemas.microsoft.com/office/powerpoint/2010/main" val="136284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0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e2.jpg">
            <a:extLst>
              <a:ext uri="{FF2B5EF4-FFF2-40B4-BE49-F238E27FC236}">
                <a16:creationId xmlns:a16="http://schemas.microsoft.com/office/drawing/2014/main" id="{635A1BEC-5DCB-44A4-BE19-BB2CC2653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CC9900">
                <a:tint val="45000"/>
                <a:satMod val="400000"/>
              </a:srgbClr>
            </a:duotone>
            <a:alphaModFix amt="50000"/>
          </a:blip>
          <a:srcRect r="1333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172200" cy="1143000"/>
          </a:xfrm>
          <a:solidFill>
            <a:srgbClr val="E9DAA3"/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477000" cy="5257800"/>
          </a:xfrm>
          <a:solidFill>
            <a:srgbClr val="E9DAA3"/>
          </a:solidFill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  <a:lvl2pPr marL="457200" indent="-452438">
              <a:buSzPct val="85000"/>
              <a:buFont typeface="Wingdings" panose="05000000000000000000" pitchFamily="2" charset="2"/>
              <a:buChar char="v"/>
              <a:defRPr sz="3600"/>
            </a:lvl2pPr>
            <a:lvl3pPr marL="914400" indent="-457200">
              <a:buSzPct val="85000"/>
              <a:buFont typeface="Wingdings" panose="05000000000000000000" pitchFamily="2" charset="2"/>
              <a:buChar char="Ø"/>
              <a:defRPr sz="3200"/>
            </a:lvl3pPr>
            <a:lvl4pPr marL="1371600" indent="-457200">
              <a:buSzPct val="85000"/>
              <a:buFont typeface="Wingdings" panose="05000000000000000000" pitchFamily="2" charset="2"/>
              <a:buChar char="q"/>
              <a:defRPr sz="2800"/>
            </a:lvl4pPr>
            <a:lvl5pPr marL="1714500" indent="-342900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Footlight MT Light" pitchFamily="18" charset="0"/>
              </a:defRPr>
            </a:lvl1pPr>
          </a:lstStyle>
          <a:p>
            <a:r>
              <a:rPr lang="en-US"/>
              <a:t>Don McClain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5532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Footlight MT Light" pitchFamily="18" charset="0"/>
              </a:defRPr>
            </a:lvl1pPr>
          </a:lstStyle>
          <a:p>
            <a:r>
              <a:rPr lang="en-US"/>
              <a:t>W 65th St church of Christ / July 29,2007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67EC1A-459D-4CB5-A423-76398770BC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dissolv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e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C99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-12174"/>
            <a:ext cx="9144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B530F00D-3BD1-47D9-853D-D1AB3EFB61B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9144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Worship – </a:t>
            </a:r>
          </a:p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In Spirit </a:t>
            </a:r>
          </a:p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and Truth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7EE0AF-4EF1-4764-9914-11B63FC6D66D}"/>
              </a:ext>
            </a:extLst>
          </p:cNvPr>
          <p:cNvSpPr/>
          <p:nvPr/>
        </p:nvSpPr>
        <p:spPr>
          <a:xfrm>
            <a:off x="1272639" y="4884104"/>
            <a:ext cx="3299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 4:19-25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Because: God Seeks Them</a:t>
            </a:r>
          </a:p>
          <a:p>
            <a:pPr lvl="1"/>
            <a:r>
              <a:rPr lang="en-US" dirty="0"/>
              <a:t>Jn 4:23, for the Father seeks such to worship him</a:t>
            </a:r>
          </a:p>
          <a:p>
            <a:pPr lvl="2"/>
            <a:r>
              <a:rPr lang="en-US" dirty="0"/>
              <a:t>God Desires</a:t>
            </a:r>
          </a:p>
          <a:p>
            <a:pPr lvl="1"/>
            <a:r>
              <a:rPr lang="en-US" dirty="0"/>
              <a:t>Acts 17:27, God wants his creation to seek for Him and honor Him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91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Because: God is a Spirit</a:t>
            </a:r>
          </a:p>
          <a:p>
            <a:pPr lvl="1"/>
            <a:r>
              <a:rPr lang="en-US" dirty="0"/>
              <a:t>Jn 4:24, God is a Spirit</a:t>
            </a:r>
          </a:p>
          <a:p>
            <a:pPr lvl="2"/>
            <a:r>
              <a:rPr lang="en-US" dirty="0"/>
              <a:t>God is not material</a:t>
            </a:r>
          </a:p>
          <a:p>
            <a:pPr lvl="2"/>
            <a:r>
              <a:rPr lang="en-US" dirty="0"/>
              <a:t>Act 7:48, dwelleth not in temples made with hands</a:t>
            </a:r>
          </a:p>
          <a:p>
            <a:pPr lvl="2"/>
            <a:r>
              <a:rPr lang="en-US" dirty="0"/>
              <a:t>Act 17:24, dwelleth not in temples made with hands</a:t>
            </a:r>
          </a:p>
        </p:txBody>
      </p:sp>
    </p:spTree>
    <p:extLst>
      <p:ext uri="{BB962C8B-B14F-4D97-AF65-F5344CB8AC3E}">
        <p14:creationId xmlns:p14="http://schemas.microsoft.com/office/powerpoint/2010/main" val="2733740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Because: God is a Spirit</a:t>
            </a:r>
          </a:p>
          <a:p>
            <a:pPr lvl="1"/>
            <a:r>
              <a:rPr lang="en-US" dirty="0"/>
              <a:t>Jn 4:24, God is a Spirit</a:t>
            </a:r>
          </a:p>
          <a:p>
            <a:pPr lvl="2"/>
            <a:r>
              <a:rPr lang="en-US" dirty="0"/>
              <a:t>God is not material</a:t>
            </a:r>
          </a:p>
          <a:p>
            <a:pPr lvl="2"/>
            <a:r>
              <a:rPr lang="en-US" dirty="0"/>
              <a:t>Jews focused physical</a:t>
            </a:r>
          </a:p>
          <a:p>
            <a:pPr lvl="3"/>
            <a:r>
              <a:rPr lang="en-US" dirty="0"/>
              <a:t>Temple in Jerusalem</a:t>
            </a:r>
          </a:p>
          <a:p>
            <a:pPr lvl="4"/>
            <a:r>
              <a:rPr lang="en-US" dirty="0"/>
              <a:t>Jn 4:20, Mt Gerizim </a:t>
            </a:r>
          </a:p>
          <a:p>
            <a:pPr lvl="3"/>
            <a:r>
              <a:rPr lang="en-US" dirty="0"/>
              <a:t>Lineage of Abraham</a:t>
            </a:r>
          </a:p>
          <a:p>
            <a:pPr lvl="4"/>
            <a:r>
              <a:rPr lang="en-US" dirty="0"/>
              <a:t>Mt 3:9, Jesus response to the Pharisees &amp; Sadducees </a:t>
            </a:r>
          </a:p>
        </p:txBody>
      </p:sp>
    </p:spTree>
    <p:extLst>
      <p:ext uri="{BB962C8B-B14F-4D97-AF65-F5344CB8AC3E}">
        <p14:creationId xmlns:p14="http://schemas.microsoft.com/office/powerpoint/2010/main" val="3154580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Change in Worship</a:t>
            </a:r>
          </a:p>
          <a:p>
            <a:pPr lvl="1"/>
            <a:r>
              <a:rPr lang="en-US" dirty="0"/>
              <a:t>Not the Venue</a:t>
            </a:r>
          </a:p>
          <a:p>
            <a:pPr lvl="2"/>
            <a:r>
              <a:rPr lang="en-US" dirty="0"/>
              <a:t>Not in Jerusalem or Mt Gerizim </a:t>
            </a:r>
          </a:p>
        </p:txBody>
      </p:sp>
    </p:spTree>
    <p:extLst>
      <p:ext uri="{BB962C8B-B14F-4D97-AF65-F5344CB8AC3E}">
        <p14:creationId xmlns:p14="http://schemas.microsoft.com/office/powerpoint/2010/main" val="219206161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Change in Worship</a:t>
            </a:r>
          </a:p>
          <a:p>
            <a:pPr lvl="1"/>
            <a:r>
              <a:rPr lang="en-US" dirty="0"/>
              <a:t>True Worshippers</a:t>
            </a:r>
          </a:p>
          <a:p>
            <a:pPr lvl="2"/>
            <a:r>
              <a:rPr lang="en-US" dirty="0"/>
              <a:t>Spirit &amp; Truth</a:t>
            </a:r>
          </a:p>
          <a:p>
            <a:pPr lvl="1"/>
            <a:r>
              <a:rPr lang="en-US" dirty="0"/>
              <a:t>Because: </a:t>
            </a:r>
          </a:p>
          <a:p>
            <a:pPr lvl="2"/>
            <a:r>
              <a:rPr lang="en-US" dirty="0"/>
              <a:t>God Desires Them</a:t>
            </a:r>
          </a:p>
          <a:p>
            <a:pPr lvl="2"/>
            <a:r>
              <a:rPr lang="en-US" dirty="0"/>
              <a:t>God is a Spirit</a:t>
            </a:r>
          </a:p>
        </p:txBody>
      </p:sp>
    </p:spTree>
    <p:extLst>
      <p:ext uri="{BB962C8B-B14F-4D97-AF65-F5344CB8AC3E}">
        <p14:creationId xmlns:p14="http://schemas.microsoft.com/office/powerpoint/2010/main" val="36131717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Focus: God vs. Self</a:t>
            </a:r>
          </a:p>
          <a:p>
            <a:pPr lvl="1"/>
            <a:r>
              <a:rPr lang="en-US" dirty="0"/>
              <a:t>Source: Heart vs. Ritual/ External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821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– 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Only God/Deity/Divinity </a:t>
            </a:r>
          </a:p>
          <a:p>
            <a:pPr lvl="2"/>
            <a:r>
              <a:rPr lang="en-US" dirty="0"/>
              <a:t>Sovereign</a:t>
            </a:r>
          </a:p>
          <a:p>
            <a:pPr lvl="2"/>
            <a:r>
              <a:rPr lang="en-US" dirty="0"/>
              <a:t>Omni-potent, -science, &amp; </a:t>
            </a:r>
          </a:p>
          <a:p>
            <a:pPr marL="457200" lvl="2" indent="0">
              <a:buNone/>
            </a:pPr>
            <a:r>
              <a:rPr lang="en-US" dirty="0"/>
              <a:t>     -present</a:t>
            </a:r>
          </a:p>
          <a:p>
            <a:pPr lvl="2"/>
            <a:r>
              <a:rPr lang="en-US" dirty="0"/>
              <a:t>Holy &amp; Righteous</a:t>
            </a:r>
          </a:p>
          <a:p>
            <a:pPr lvl="2"/>
            <a:r>
              <a:rPr lang="en-US" dirty="0"/>
              <a:t>Including Jesus &amp; Holy Spirit</a:t>
            </a:r>
          </a:p>
        </p:txBody>
      </p:sp>
    </p:spTree>
    <p:extLst>
      <p:ext uri="{BB962C8B-B14F-4D97-AF65-F5344CB8AC3E}">
        <p14:creationId xmlns:p14="http://schemas.microsoft.com/office/powerpoint/2010/main" val="30039549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– 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Not Spiritual Beings</a:t>
            </a:r>
          </a:p>
          <a:p>
            <a:pPr lvl="1"/>
            <a:r>
              <a:rPr lang="en-US" dirty="0"/>
              <a:t>Not Man</a:t>
            </a:r>
          </a:p>
          <a:p>
            <a:pPr lvl="2"/>
            <a:r>
              <a:rPr lang="en-US" dirty="0"/>
              <a:t>(Not even Apostles)</a:t>
            </a:r>
          </a:p>
          <a:p>
            <a:pPr lvl="1"/>
            <a:r>
              <a:rPr lang="en-US" dirty="0"/>
              <a:t>Not Objects</a:t>
            </a:r>
          </a:p>
        </p:txBody>
      </p:sp>
    </p:spTree>
    <p:extLst>
      <p:ext uri="{BB962C8B-B14F-4D97-AF65-F5344CB8AC3E}">
        <p14:creationId xmlns:p14="http://schemas.microsoft.com/office/powerpoint/2010/main" val="23212257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Controversary of the Day</a:t>
            </a:r>
          </a:p>
          <a:p>
            <a:pPr lvl="1"/>
            <a:r>
              <a:rPr lang="en-US" dirty="0"/>
              <a:t>Jn 4:19-20, Where to Worship?</a:t>
            </a:r>
          </a:p>
          <a:p>
            <a:pPr lvl="2"/>
            <a:r>
              <a:rPr lang="en-US" dirty="0"/>
              <a:t>Recognized Jesus was a Prophet</a:t>
            </a:r>
          </a:p>
          <a:p>
            <a:pPr lvl="3"/>
            <a:r>
              <a:rPr lang="en-US" dirty="0"/>
              <a:t>What would be foremost on your mind if you met a prophet?</a:t>
            </a:r>
          </a:p>
          <a:p>
            <a:pPr lvl="2"/>
            <a:r>
              <a:rPr lang="en-US" dirty="0"/>
              <a:t>Samaritans – Mt Gerizim</a:t>
            </a:r>
          </a:p>
          <a:p>
            <a:pPr lvl="2"/>
            <a:r>
              <a:rPr lang="en-US" dirty="0"/>
              <a:t>Jews – Jerusalem </a:t>
            </a:r>
          </a:p>
        </p:txBody>
      </p:sp>
    </p:spTree>
    <p:extLst>
      <p:ext uri="{BB962C8B-B14F-4D97-AF65-F5344CB8AC3E}">
        <p14:creationId xmlns:p14="http://schemas.microsoft.com/office/powerpoint/2010/main" val="2286863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 Worship</a:t>
            </a:r>
          </a:p>
          <a:p>
            <a:pPr lvl="1"/>
            <a:r>
              <a:rPr lang="en-US" dirty="0"/>
              <a:t>Jn 4:21-22, A Change is Coming</a:t>
            </a:r>
          </a:p>
          <a:p>
            <a:pPr lvl="2"/>
            <a:r>
              <a:rPr lang="en-US" dirty="0"/>
              <a:t>The Hour is Coming</a:t>
            </a:r>
          </a:p>
        </p:txBody>
      </p:sp>
    </p:spTree>
    <p:extLst>
      <p:ext uri="{BB962C8B-B14F-4D97-AF65-F5344CB8AC3E}">
        <p14:creationId xmlns:p14="http://schemas.microsoft.com/office/powerpoint/2010/main" val="1398090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Jn 4:23, Spirit &amp; Truth</a:t>
            </a:r>
          </a:p>
          <a:p>
            <a:pPr lvl="2"/>
            <a:r>
              <a:rPr lang="en-US" dirty="0"/>
              <a:t>True Worshippers </a:t>
            </a:r>
          </a:p>
          <a:p>
            <a:pPr lvl="3"/>
            <a:r>
              <a:rPr lang="en-US" dirty="0"/>
              <a:t>Genuine, real</a:t>
            </a:r>
          </a:p>
          <a:p>
            <a:pPr lvl="2"/>
            <a:r>
              <a:rPr lang="en-US" dirty="0"/>
              <a:t>What is Jesus’ Focus</a:t>
            </a:r>
          </a:p>
          <a:p>
            <a:pPr lvl="3"/>
            <a:r>
              <a:rPr lang="en-US" dirty="0"/>
              <a:t>The Worshipper?</a:t>
            </a:r>
          </a:p>
          <a:p>
            <a:pPr lvl="3"/>
            <a:r>
              <a:rPr lang="en-US" dirty="0"/>
              <a:t>The Worship?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92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In Spirit</a:t>
            </a:r>
          </a:p>
          <a:p>
            <a:pPr lvl="2"/>
            <a:r>
              <a:rPr lang="en-US" dirty="0"/>
              <a:t>“They shall worship God with a sincere “mind;” with the simple offering of gratitude and prayer; with a desire to glorify him, and without external pomp and splendor.” Albert Barns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80441A-0872-4077-A17B-055BF6C26C80}"/>
              </a:ext>
            </a:extLst>
          </p:cNvPr>
          <p:cNvCxnSpPr/>
          <p:nvPr/>
        </p:nvCxnSpPr>
        <p:spPr>
          <a:xfrm>
            <a:off x="3657600" y="5867400"/>
            <a:ext cx="4953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B22DC7-E060-45A3-A093-A7C338D9AB24}"/>
              </a:ext>
            </a:extLst>
          </p:cNvPr>
          <p:cNvCxnSpPr>
            <a:cxnSpLocks/>
          </p:cNvCxnSpPr>
          <p:nvPr/>
        </p:nvCxnSpPr>
        <p:spPr>
          <a:xfrm>
            <a:off x="6477000" y="5334000"/>
            <a:ext cx="12954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C9A4A0-84B2-4C40-A8A4-B282607CD0A3}"/>
              </a:ext>
            </a:extLst>
          </p:cNvPr>
          <p:cNvCxnSpPr>
            <a:cxnSpLocks/>
          </p:cNvCxnSpPr>
          <p:nvPr/>
        </p:nvCxnSpPr>
        <p:spPr>
          <a:xfrm>
            <a:off x="8077200" y="3429000"/>
            <a:ext cx="6858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958E7C-4089-42B5-B795-A4FC227C94D3}"/>
              </a:ext>
            </a:extLst>
          </p:cNvPr>
          <p:cNvCxnSpPr>
            <a:cxnSpLocks/>
          </p:cNvCxnSpPr>
          <p:nvPr/>
        </p:nvCxnSpPr>
        <p:spPr>
          <a:xfrm>
            <a:off x="3962400" y="3886200"/>
            <a:ext cx="24384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76E997-F16F-4C50-9761-5520A5DD7CED}"/>
              </a:ext>
            </a:extLst>
          </p:cNvPr>
          <p:cNvCxnSpPr>
            <a:cxnSpLocks/>
          </p:cNvCxnSpPr>
          <p:nvPr/>
        </p:nvCxnSpPr>
        <p:spPr>
          <a:xfrm>
            <a:off x="3581400" y="4419600"/>
            <a:ext cx="4800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197E03-B28C-419F-B1E7-430FF2B47192}"/>
              </a:ext>
            </a:extLst>
          </p:cNvPr>
          <p:cNvCxnSpPr>
            <a:cxnSpLocks/>
          </p:cNvCxnSpPr>
          <p:nvPr/>
        </p:nvCxnSpPr>
        <p:spPr>
          <a:xfrm>
            <a:off x="3581400" y="5410200"/>
            <a:ext cx="18288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8377C2-3E94-45A2-A88F-E209D0D4597D}"/>
              </a:ext>
            </a:extLst>
          </p:cNvPr>
          <p:cNvCxnSpPr>
            <a:cxnSpLocks/>
          </p:cNvCxnSpPr>
          <p:nvPr/>
        </p:nvCxnSpPr>
        <p:spPr>
          <a:xfrm>
            <a:off x="6934200" y="4876800"/>
            <a:ext cx="1143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D9D763-9DA2-43E6-80A0-9EDF1636B6E3}"/>
              </a:ext>
            </a:extLst>
          </p:cNvPr>
          <p:cNvCxnSpPr>
            <a:cxnSpLocks/>
          </p:cNvCxnSpPr>
          <p:nvPr/>
        </p:nvCxnSpPr>
        <p:spPr>
          <a:xfrm>
            <a:off x="3657600" y="4876800"/>
            <a:ext cx="1752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072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Spirit</a:t>
            </a:r>
          </a:p>
          <a:p>
            <a:pPr lvl="2"/>
            <a:r>
              <a:rPr lang="en-US" dirty="0"/>
              <a:t>With Genuine or sincere Heart</a:t>
            </a:r>
          </a:p>
          <a:p>
            <a:pPr lvl="3"/>
            <a:r>
              <a:rPr lang="en-US" dirty="0"/>
              <a:t>Heart, soul, and mind</a:t>
            </a:r>
          </a:p>
          <a:p>
            <a:pPr lvl="2"/>
            <a:r>
              <a:rPr lang="en-US" dirty="0"/>
              <a:t>Jew’s “Worship”</a:t>
            </a:r>
          </a:p>
          <a:p>
            <a:pPr lvl="3"/>
            <a:r>
              <a:rPr lang="en-US" dirty="0"/>
              <a:t>Mt 6:1-17, to be seen of men</a:t>
            </a:r>
          </a:p>
          <a:p>
            <a:pPr lvl="3"/>
            <a:r>
              <a:rPr lang="en-US" dirty="0"/>
              <a:t>Mt 15:1-9, “gave at the temple”</a:t>
            </a:r>
          </a:p>
          <a:p>
            <a:pPr lvl="3"/>
            <a:r>
              <a:rPr lang="en-US" dirty="0"/>
              <a:t>They worshiped self and things</a:t>
            </a:r>
          </a:p>
        </p:txBody>
      </p:sp>
    </p:spTree>
    <p:extLst>
      <p:ext uri="{BB962C8B-B14F-4D97-AF65-F5344CB8AC3E}">
        <p14:creationId xmlns:p14="http://schemas.microsoft.com/office/powerpoint/2010/main" val="4208197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Truth</a:t>
            </a:r>
          </a:p>
          <a:p>
            <a:pPr lvl="2"/>
            <a:r>
              <a:rPr lang="en-US" dirty="0"/>
              <a:t>Jn 17:17, the Word is Truth</a:t>
            </a:r>
          </a:p>
          <a:p>
            <a:pPr lvl="2"/>
            <a:r>
              <a:rPr lang="en-US" dirty="0"/>
              <a:t>Mt 7:21-23, who is approved</a:t>
            </a:r>
          </a:p>
        </p:txBody>
      </p:sp>
    </p:spTree>
    <p:extLst>
      <p:ext uri="{BB962C8B-B14F-4D97-AF65-F5344CB8AC3E}">
        <p14:creationId xmlns:p14="http://schemas.microsoft.com/office/powerpoint/2010/main" val="1178415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4752</TotalTime>
  <Words>631</Words>
  <Application>Microsoft Office PowerPoint</Application>
  <PresentationFormat>On-screen Show (4:3)</PresentationFormat>
  <Paragraphs>120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Footlight MT Light</vt:lpstr>
      <vt:lpstr>Pythagoras</vt:lpstr>
      <vt:lpstr>Wingdings</vt:lpstr>
      <vt:lpstr>Default Design</vt:lpstr>
      <vt:lpstr>PowerPoint Presentation</vt:lpstr>
      <vt:lpstr>Review – Worship</vt:lpstr>
      <vt:lpstr>Review – Worship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CountryBoy</dc:creator>
  <cp:lastModifiedBy>Ross Ward</cp:lastModifiedBy>
  <cp:revision>292</cp:revision>
  <dcterms:created xsi:type="dcterms:W3CDTF">2007-08-12T19:12:51Z</dcterms:created>
  <dcterms:modified xsi:type="dcterms:W3CDTF">2020-04-26T15:10:36Z</dcterms:modified>
</cp:coreProperties>
</file>