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6"/>
  </p:notesMasterIdLst>
  <p:sldIdLst>
    <p:sldId id="275" r:id="rId2"/>
    <p:sldId id="276" r:id="rId3"/>
    <p:sldId id="277" r:id="rId4"/>
    <p:sldId id="285" r:id="rId5"/>
    <p:sldId id="286" r:id="rId6"/>
    <p:sldId id="278" r:id="rId7"/>
    <p:sldId id="279" r:id="rId8"/>
    <p:sldId id="287" r:id="rId9"/>
    <p:sldId id="280" r:id="rId10"/>
    <p:sldId id="281" r:id="rId11"/>
    <p:sldId id="288" r:id="rId12"/>
    <p:sldId id="282" r:id="rId13"/>
    <p:sldId id="283" r:id="rId14"/>
    <p:sldId id="284" r:id="rId15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14" autoAdjust="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D26B81-F3FC-433B-B501-03A9BE5F0A4C}" type="datetimeFigureOut">
              <a:rPr lang="en-US"/>
              <a:pPr>
                <a:defRPr/>
              </a:pPr>
              <a:t>5/31/2020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C337EA1-8E39-466B-87CA-C50F4580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49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43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92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581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82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30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48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25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74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72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68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71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8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hand, holding&#10;&#10;Description automatically generated">
            <a:extLst>
              <a:ext uri="{FF2B5EF4-FFF2-40B4-BE49-F238E27FC236}">
                <a16:creationId xmlns:a16="http://schemas.microsoft.com/office/drawing/2014/main" id="{1C6EA758-7543-48FD-8FA7-750E8F1979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8523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500" y="1219200"/>
            <a:ext cx="4953000" cy="3203448"/>
          </a:xfrm>
        </p:spPr>
        <p:txBody>
          <a:bodyPr anchor="ctr">
            <a:normAutofit/>
          </a:bodyPr>
          <a:lstStyle>
            <a:lvl1pPr algn="ctr">
              <a:lnSpc>
                <a:spcPct val="85000"/>
              </a:lnSpc>
              <a:defRPr sz="8000" b="1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6324600"/>
            <a:ext cx="7543800" cy="530233"/>
          </a:xfrm>
        </p:spPr>
        <p:txBody>
          <a:bodyPr lIns="91440" rIns="91440" anchor="ctr">
            <a:noAutofit/>
          </a:bodyPr>
          <a:lstStyle>
            <a:lvl1pPr marL="0" indent="0" algn="ctr">
              <a:buNone/>
              <a:defRPr sz="4000" b="1" cap="all" spc="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250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68438"/>
          </a:xfrm>
        </p:spPr>
        <p:txBody>
          <a:bodyPr>
            <a:noAutofit/>
          </a:bodyPr>
          <a:lstStyle>
            <a:lvl1pPr algn="ctr">
              <a:defRPr sz="5400" b="1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5734"/>
            <a:ext cx="8458199" cy="4402666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918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265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14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5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3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7096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00396"/>
            <a:ext cx="2895600" cy="2114204"/>
          </a:xfrm>
        </p:spPr>
        <p:txBody>
          <a:bodyPr anchor="t">
            <a:noAutofit/>
          </a:bodyPr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04800"/>
            <a:ext cx="5943600" cy="6553200"/>
          </a:xfrm>
        </p:spPr>
        <p:txBody>
          <a:bodyPr/>
          <a:lstStyle>
            <a:lvl1pPr>
              <a:defRPr sz="4000" b="1">
                <a:solidFill>
                  <a:schemeClr val="tx1"/>
                </a:solidFill>
              </a:defRPr>
            </a:lvl1pPr>
            <a:lvl2pPr marL="461963" indent="-461963">
              <a:buClrTx/>
              <a:buSzPct val="80000"/>
              <a:buFont typeface="Wingdings" panose="05000000000000000000" pitchFamily="2" charset="2"/>
              <a:buChar char="v"/>
              <a:defRPr sz="3600">
                <a:solidFill>
                  <a:schemeClr val="tx1"/>
                </a:solidFill>
              </a:defRPr>
            </a:lvl2pPr>
            <a:lvl3pPr marL="914400" indent="-452438">
              <a:buClrTx/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</a:defRPr>
            </a:lvl3pPr>
            <a:lvl4pPr marL="1317625" indent="-403225"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</a:defRPr>
            </a:lvl4pPr>
            <a:lvl5pPr marL="1660525" indent="-182563">
              <a:defRPr sz="2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2590800"/>
            <a:ext cx="2971800" cy="3028604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4000" b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pic>
        <p:nvPicPr>
          <p:cNvPr id="6" name="Picture 5" descr="A picture containing hand, holding&#10;&#10;Description automatically generated">
            <a:extLst>
              <a:ext uri="{FF2B5EF4-FFF2-40B4-BE49-F238E27FC236}">
                <a16:creationId xmlns:a16="http://schemas.microsoft.com/office/drawing/2014/main" id="{37107AEA-3873-43E6-9A29-9D9382CA90F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95" y="4274820"/>
            <a:ext cx="3038094" cy="260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9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90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3433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80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</p:sldLayoutIdLst>
  <p:transition>
    <p:fade thruBlk="1"/>
  </p:transition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Tit 2:11-14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Christian’s Relationship with Grace</a:t>
            </a:r>
          </a:p>
          <a:p>
            <a:pPr lvl="1"/>
            <a:r>
              <a:rPr lang="en-US" dirty="0"/>
              <a:t>Tit 2:11-14, Learn from Grace</a:t>
            </a:r>
          </a:p>
          <a:p>
            <a:pPr lvl="2"/>
            <a:r>
              <a:rPr lang="en-US" dirty="0"/>
              <a:t>Deny: ungodliness and worldly lusts</a:t>
            </a:r>
          </a:p>
          <a:p>
            <a:pPr lvl="2"/>
            <a:r>
              <a:rPr lang="en-US" dirty="0"/>
              <a:t>Live: soberly, righteously, and godly, in this present world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Christian &amp; Grace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64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Definitions </a:t>
            </a:r>
          </a:p>
          <a:p>
            <a:pPr lvl="1"/>
            <a:r>
              <a:rPr lang="en-US" dirty="0"/>
              <a:t>Justice says we must be punished</a:t>
            </a:r>
          </a:p>
          <a:p>
            <a:pPr lvl="1"/>
            <a:r>
              <a:rPr lang="en-US" dirty="0"/>
              <a:t>Mercy says we will not be punished</a:t>
            </a:r>
          </a:p>
          <a:p>
            <a:pPr lvl="1"/>
            <a:r>
              <a:rPr lang="en-US" dirty="0"/>
              <a:t>Grace says we will be granted gifts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89770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and his Grace (Gifts)</a:t>
            </a:r>
          </a:p>
          <a:p>
            <a:pPr lvl="1"/>
            <a:r>
              <a:rPr lang="en-US" dirty="0"/>
              <a:t>Knowing God</a:t>
            </a:r>
          </a:p>
          <a:p>
            <a:pPr lvl="2"/>
            <a:r>
              <a:rPr lang="en-US"/>
              <a:t>Attributes </a:t>
            </a:r>
            <a:r>
              <a:rPr lang="en-US" dirty="0"/>
              <a:t>and Characteristics </a:t>
            </a:r>
          </a:p>
          <a:p>
            <a:pPr lvl="1"/>
            <a:r>
              <a:rPr lang="en-US" dirty="0"/>
              <a:t>Gospel</a:t>
            </a:r>
          </a:p>
          <a:p>
            <a:pPr lvl="1"/>
            <a:r>
              <a:rPr lang="en-US" dirty="0"/>
              <a:t>Gifts</a:t>
            </a:r>
          </a:p>
          <a:p>
            <a:pPr lvl="2"/>
            <a:r>
              <a:rPr lang="en-US" dirty="0"/>
              <a:t>Salvation, Abilities, Life Under the Sun</a:t>
            </a:r>
          </a:p>
          <a:p>
            <a:pPr lvl="1"/>
            <a:r>
              <a:rPr lang="en-US" dirty="0"/>
              <a:t>Cost of Grace</a:t>
            </a:r>
          </a:p>
          <a:p>
            <a:pPr lvl="1"/>
            <a:r>
              <a:rPr lang="en-US" dirty="0"/>
              <a:t>Grace for All</a:t>
            </a:r>
          </a:p>
          <a:p>
            <a:pPr lvl="1"/>
            <a:r>
              <a:rPr lang="en-US" dirty="0"/>
              <a:t>Grace withdrawn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10537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Christian and Grace</a:t>
            </a:r>
          </a:p>
          <a:p>
            <a:pPr lvl="1"/>
            <a:r>
              <a:rPr lang="en-US" dirty="0"/>
              <a:t>Hope for Grace</a:t>
            </a:r>
          </a:p>
          <a:p>
            <a:pPr lvl="1"/>
            <a:r>
              <a:rPr lang="en-US" dirty="0"/>
              <a:t>Grow in Grace</a:t>
            </a:r>
          </a:p>
          <a:p>
            <a:pPr lvl="1"/>
            <a:r>
              <a:rPr lang="en-US" dirty="0"/>
              <a:t>Stand in Grace</a:t>
            </a:r>
          </a:p>
          <a:p>
            <a:pPr lvl="1"/>
            <a:r>
              <a:rPr lang="en-US" dirty="0"/>
              <a:t>Give Grace</a:t>
            </a:r>
          </a:p>
          <a:p>
            <a:pPr lvl="1"/>
            <a:r>
              <a:rPr lang="en-US" dirty="0"/>
              <a:t>Seek Grace</a:t>
            </a:r>
          </a:p>
          <a:p>
            <a:pPr lvl="1"/>
            <a:r>
              <a:rPr lang="en-US" dirty="0"/>
              <a:t>Learn from Grace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627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Tit 2:11-14, For the grace of God that bringeth salvation hath appeared to all men,</a:t>
            </a:r>
          </a:p>
          <a:p>
            <a:r>
              <a:rPr lang="en-US" dirty="0"/>
              <a:t>12 Teaching us that, denying ungodliness and worldly lusts, we should live soberly, righteously, and godly, in this present world;</a:t>
            </a:r>
          </a:p>
          <a:p>
            <a:r>
              <a:rPr lang="en-US" dirty="0"/>
              <a:t>13 Looking for that blessed hope, and the glorious appearing of the great God and our Savior Jesus Christ;</a:t>
            </a:r>
          </a:p>
          <a:p>
            <a:r>
              <a:rPr lang="en-US" dirty="0"/>
              <a:t>14 Who gave himself for us, that he might redeem us from all iniquity, and purify unto himself a peculiar people, zealous of good works.</a:t>
            </a:r>
          </a:p>
        </p:txBody>
      </p:sp>
    </p:spTree>
    <p:extLst>
      <p:ext uri="{BB962C8B-B14F-4D97-AF65-F5344CB8AC3E}">
        <p14:creationId xmlns:p14="http://schemas.microsoft.com/office/powerpoint/2010/main" val="37029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  <a:p>
            <a:pPr lvl="1"/>
            <a:r>
              <a:rPr lang="en-US" dirty="0"/>
              <a:t>Judgment – giving what is deserved</a:t>
            </a:r>
          </a:p>
          <a:p>
            <a:pPr lvl="1"/>
            <a:r>
              <a:rPr lang="en-US" dirty="0"/>
              <a:t>Mercy – not giving what is deserved</a:t>
            </a:r>
          </a:p>
          <a:p>
            <a:pPr lvl="1"/>
            <a:r>
              <a:rPr lang="en-US" dirty="0"/>
              <a:t>Grace – giving what is not deserve </a:t>
            </a:r>
          </a:p>
          <a:p>
            <a:pPr lvl="1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9117180-6439-419A-AE18-B5F49C88E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0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Gospel of Grace</a:t>
            </a:r>
          </a:p>
          <a:p>
            <a:pPr lvl="1"/>
            <a:r>
              <a:rPr lang="en-US" dirty="0"/>
              <a:t>Acts 20:24, Paul preached the Gospel of Grace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A8971C-46E6-49EF-AFD6-6EC20DF72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 &amp; </a:t>
            </a:r>
          </a:p>
          <a:p>
            <a:r>
              <a:rPr lang="en-US" dirty="0"/>
              <a:t>His Grace</a:t>
            </a:r>
          </a:p>
        </p:txBody>
      </p:sp>
    </p:spTree>
    <p:extLst>
      <p:ext uri="{BB962C8B-B14F-4D97-AF65-F5344CB8AC3E}">
        <p14:creationId xmlns:p14="http://schemas.microsoft.com/office/powerpoint/2010/main" val="246847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Gifts Of Grace</a:t>
            </a:r>
          </a:p>
          <a:p>
            <a:pPr lvl="1"/>
            <a:r>
              <a:rPr lang="en-US" dirty="0"/>
              <a:t>Salvation from Consequences of Sin</a:t>
            </a:r>
          </a:p>
          <a:p>
            <a:pPr lvl="1"/>
            <a:r>
              <a:rPr lang="en-US" dirty="0"/>
              <a:t>Eternal Life in Heaven</a:t>
            </a:r>
          </a:p>
          <a:p>
            <a:pPr lvl="2"/>
            <a:r>
              <a:rPr lang="en-US" dirty="0"/>
              <a:t>2 Cor 5:14-15, One died for all than all were dead</a:t>
            </a:r>
          </a:p>
          <a:p>
            <a:pPr lvl="2"/>
            <a:r>
              <a:rPr lang="en-US" dirty="0"/>
              <a:t>Eph 2:4-7, But God, who is rich in mercy saves us by Grace</a:t>
            </a:r>
          </a:p>
          <a:p>
            <a:pPr lvl="1"/>
            <a:r>
              <a:rPr lang="en-US" dirty="0"/>
              <a:t>Jesus our Insurance Policy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A8971C-46E6-49EF-AFD6-6EC20DF72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 &amp; </a:t>
            </a:r>
          </a:p>
          <a:p>
            <a:r>
              <a:rPr lang="en-US" dirty="0"/>
              <a:t>His Grace</a:t>
            </a:r>
          </a:p>
        </p:txBody>
      </p:sp>
    </p:spTree>
    <p:extLst>
      <p:ext uri="{BB962C8B-B14F-4D97-AF65-F5344CB8AC3E}">
        <p14:creationId xmlns:p14="http://schemas.microsoft.com/office/powerpoint/2010/main" val="384382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Gifts Of Grace</a:t>
            </a:r>
          </a:p>
          <a:p>
            <a:pPr lvl="1"/>
            <a:r>
              <a:rPr lang="en-US" dirty="0"/>
              <a:t>Abilities</a:t>
            </a:r>
          </a:p>
          <a:p>
            <a:pPr lvl="2"/>
            <a:r>
              <a:rPr lang="en-US" dirty="0"/>
              <a:t>Rom 12:3-8, Having gifts differing according to the grace that is given to us</a:t>
            </a:r>
          </a:p>
          <a:p>
            <a:pPr lvl="1"/>
            <a:r>
              <a:rPr lang="en-US" dirty="0"/>
              <a:t>Life Under the Sun </a:t>
            </a:r>
          </a:p>
          <a:p>
            <a:pPr lvl="2"/>
            <a:r>
              <a:rPr lang="en-US" dirty="0"/>
              <a:t>Mt 5:45, sun &amp; rain on the just and unjust</a:t>
            </a:r>
          </a:p>
          <a:p>
            <a:pPr lvl="3"/>
            <a:r>
              <a:rPr lang="en-US" dirty="0"/>
              <a:t>Jas 5:17-18, Removed</a:t>
            </a:r>
          </a:p>
          <a:p>
            <a:pPr lvl="2"/>
            <a:r>
              <a:rPr lang="en-US" dirty="0" err="1"/>
              <a:t>Ecc</a:t>
            </a:r>
            <a:r>
              <a:rPr lang="en-US" dirty="0"/>
              <a:t> 2:24, 5:18-19, prosperity a gift of God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AA8971C-46E6-49EF-AFD6-6EC20DF72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 &amp; </a:t>
            </a:r>
          </a:p>
          <a:p>
            <a:r>
              <a:rPr lang="en-US" dirty="0"/>
              <a:t>His Grace</a:t>
            </a:r>
          </a:p>
        </p:txBody>
      </p:sp>
    </p:spTree>
    <p:extLst>
      <p:ext uri="{BB962C8B-B14F-4D97-AF65-F5344CB8AC3E}">
        <p14:creationId xmlns:p14="http://schemas.microsoft.com/office/powerpoint/2010/main" val="7592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-370523">
              <a:buNone/>
            </a:pPr>
            <a:r>
              <a:rPr lang="en-US" b="1" dirty="0"/>
              <a:t>Cost Of Grace (Salvation)</a:t>
            </a:r>
          </a:p>
          <a:p>
            <a:pPr lvl="1"/>
            <a:r>
              <a:rPr lang="en-US" dirty="0"/>
              <a:t>1 Tim 2:6, Jesus gave himself a ransom for all</a:t>
            </a:r>
          </a:p>
          <a:p>
            <a:pPr lvl="1"/>
            <a:r>
              <a:rPr lang="en-US" dirty="0"/>
              <a:t>1 Pet 1:17-19, redeemed by the precious blood of Christ</a:t>
            </a:r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 &amp; </a:t>
            </a:r>
          </a:p>
          <a:p>
            <a:r>
              <a:rPr lang="en-US" dirty="0"/>
              <a:t>His Grace</a:t>
            </a:r>
          </a:p>
        </p:txBody>
      </p:sp>
    </p:spTree>
    <p:extLst>
      <p:ext uri="{BB962C8B-B14F-4D97-AF65-F5344CB8AC3E}">
        <p14:creationId xmlns:p14="http://schemas.microsoft.com/office/powerpoint/2010/main" val="344098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Grace For All mankind</a:t>
            </a:r>
          </a:p>
          <a:p>
            <a:pPr lvl="1"/>
            <a:r>
              <a:rPr lang="en-US" dirty="0"/>
              <a:t>Tit 2:11-15, For the grace of God hath appeared to all men</a:t>
            </a:r>
          </a:p>
          <a:p>
            <a:pPr lvl="1"/>
            <a:r>
              <a:rPr lang="en-US" dirty="0"/>
              <a:t>Acts 2:36-38, even those who crucified Jesus</a:t>
            </a:r>
          </a:p>
          <a:p>
            <a:pPr lvl="1"/>
            <a:r>
              <a:rPr lang="en-US" dirty="0"/>
              <a:t>Eph 2:4-7, God is rich in Mercy and Grace???</a:t>
            </a:r>
          </a:p>
          <a:p>
            <a:pPr lvl="1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FD1C018-14D9-4EB4-B7A8-11089F24E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 &amp; </a:t>
            </a:r>
          </a:p>
          <a:p>
            <a:r>
              <a:rPr lang="en-US" dirty="0"/>
              <a:t>His Grace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Grace Can Be Withdrawn  </a:t>
            </a:r>
          </a:p>
          <a:p>
            <a:pPr lvl="1"/>
            <a:r>
              <a:rPr lang="en-US" dirty="0"/>
              <a:t>Gal 1:6-10, falling from Grace</a:t>
            </a:r>
          </a:p>
          <a:p>
            <a:pPr lvl="1"/>
            <a:r>
              <a:rPr lang="en-US" dirty="0"/>
              <a:t>Gal 5:4, fallen from Grace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FD1C018-14D9-4EB4-B7A8-11089F24E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God &amp; </a:t>
            </a:r>
          </a:p>
          <a:p>
            <a:r>
              <a:rPr lang="en-US" dirty="0"/>
              <a:t>His Grace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6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Grace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Christian’s Relationship with Grace</a:t>
            </a:r>
          </a:p>
          <a:p>
            <a:pPr lvl="1"/>
            <a:r>
              <a:rPr lang="en-US" dirty="0"/>
              <a:t>1 Pet 1:13, Hope for Grace</a:t>
            </a:r>
          </a:p>
          <a:p>
            <a:pPr lvl="1"/>
            <a:r>
              <a:rPr lang="en-US" dirty="0"/>
              <a:t>2 Pet 3:18, But grow in Grace</a:t>
            </a:r>
          </a:p>
          <a:p>
            <a:pPr lvl="1"/>
            <a:r>
              <a:rPr lang="en-US" dirty="0"/>
              <a:t>Rom 5:1-2, Stand in Grace</a:t>
            </a:r>
          </a:p>
          <a:p>
            <a:pPr lvl="1"/>
            <a:r>
              <a:rPr lang="en-US" dirty="0"/>
              <a:t>Col 4:6, Give Grace</a:t>
            </a:r>
          </a:p>
          <a:p>
            <a:pPr lvl="1"/>
            <a:r>
              <a:rPr lang="en-US" dirty="0"/>
              <a:t>Heb 4:14-16, Seek Grace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127BF5C-EA0A-4949-8DD7-B95D651B4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Christian &amp; Grace</a:t>
            </a:r>
          </a:p>
        </p:txBody>
      </p:sp>
    </p:spTree>
    <p:extLst>
      <p:ext uri="{BB962C8B-B14F-4D97-AF65-F5344CB8AC3E}">
        <p14:creationId xmlns:p14="http://schemas.microsoft.com/office/powerpoint/2010/main" val="393142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521</Words>
  <Application>Microsoft Office PowerPoint</Application>
  <PresentationFormat>On-screen Show (4:3)</PresentationFormat>
  <Paragraphs>108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Wingdings</vt:lpstr>
      <vt:lpstr>Retrospect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  <vt:lpstr>Grace of God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Parables of the Lost</dc:title>
  <dc:creator>CountryBoy</dc:creator>
  <cp:lastModifiedBy>Ross Ward</cp:lastModifiedBy>
  <cp:revision>381</cp:revision>
  <dcterms:created xsi:type="dcterms:W3CDTF">2005-05-14T13:55:04Z</dcterms:created>
  <dcterms:modified xsi:type="dcterms:W3CDTF">2020-05-31T19:22:57Z</dcterms:modified>
</cp:coreProperties>
</file>