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62" r:id="rId3"/>
    <p:sldId id="269" r:id="rId4"/>
    <p:sldId id="263" r:id="rId5"/>
    <p:sldId id="268" r:id="rId6"/>
    <p:sldId id="264" r:id="rId7"/>
    <p:sldId id="265" r:id="rId8"/>
    <p:sldId id="266" r:id="rId9"/>
    <p:sldId id="267" r:id="rId10"/>
    <p:sldId id="270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321900"/>
    <a:srgbClr val="FFFFAD"/>
    <a:srgbClr val="422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507" autoAdjust="0"/>
  </p:normalViewPr>
  <p:slideViewPr>
    <p:cSldViewPr>
      <p:cViewPr varScale="1">
        <p:scale>
          <a:sx n="77" d="100"/>
          <a:sy n="77" d="100"/>
        </p:scale>
        <p:origin x="82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808792E-DBA1-4683-A518-08210C8EEE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4478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20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20" charset="0"/>
        <a:ea typeface="ＭＳ Ｐゴシック" pitchFamily="2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20" charset="0"/>
        <a:ea typeface="ＭＳ Ｐゴシック" pitchFamily="2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20" charset="0"/>
        <a:ea typeface="ＭＳ Ｐゴシック" pitchFamily="2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20" charset="0"/>
        <a:ea typeface="ＭＳ Ｐゴシック" pitchFamily="2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AB25D3A-0CDD-4C55-A74A-AA68731E44CE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3746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Things of value, power, resources, honor</a:t>
            </a:r>
          </a:p>
          <a:p>
            <a:pPr lvl="0"/>
            <a:r>
              <a:rPr lang="en-US" dirty="0"/>
              <a:t>King my son – honor and value your wife, the woman of might, of value</a:t>
            </a:r>
          </a:p>
          <a:p>
            <a:pPr eaLnBrk="1" hangingPunct="1">
              <a:lnSpc>
                <a:spcPct val="90000"/>
              </a:lnSpc>
            </a:pPr>
            <a:endParaRPr lang="en-US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</a:rPr>
              <a:t>Fearing strength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</a:rPr>
              <a:t>Fearing those who are better than us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FAB4910-E305-43AE-BD50-F07F74AA12D1}" type="slidenum">
              <a:rPr lang="en-US" sz="1200"/>
              <a:pPr eaLnBrk="1" hangingPunct="1"/>
              <a:t>10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630130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FAB4910-E305-43AE-BD50-F07F74AA12D1}" type="slidenum">
              <a:rPr lang="en-US" sz="1200"/>
              <a:pPr eaLnBrk="1" hangingPunct="1"/>
              <a:t>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906963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</a:rPr>
              <a:t>A Mothers Prophecy taught to her Son,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</a:rPr>
              <a:t>Understanding women; for a man; they are not men; but they are… 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20" charset="0"/>
                <a:ea typeface="ＭＳ Ｐゴシック" panose="020B0600070205080204" pitchFamily="34" charset="-128"/>
                <a:cs typeface="+mn-cs"/>
              </a:rPr>
              <a:t>Men Are from Mars, Women Are from Venus, by John Gray</a:t>
            </a:r>
          </a:p>
          <a:p>
            <a:pPr eaLnBrk="1" hangingPunct="1">
              <a:lnSpc>
                <a:spcPct val="90000"/>
              </a:lnSpc>
            </a:pPr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FAB4910-E305-43AE-BD50-F07F74AA12D1}" type="slidenum">
              <a:rPr lang="en-US" sz="1200"/>
              <a:pPr eaLnBrk="1" hangingPunct="1"/>
              <a:t>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304431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FAB4910-E305-43AE-BD50-F07F74AA12D1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381852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Let your wife have strength, she is valuable and capable</a:t>
            </a:r>
          </a:p>
          <a:p>
            <a:pPr lvl="0"/>
            <a:r>
              <a:rPr lang="en-US" dirty="0"/>
              <a:t>Kings hoard</a:t>
            </a:r>
          </a:p>
          <a:p>
            <a:pPr lvl="0"/>
            <a:r>
              <a:rPr lang="en-US" dirty="0"/>
              <a:t>Things of value, power, resources, honor</a:t>
            </a:r>
          </a:p>
          <a:p>
            <a:pPr lvl="0"/>
            <a:r>
              <a:rPr lang="en-US" dirty="0"/>
              <a:t>King my son – honor and value your wife, the woman of might, of value</a:t>
            </a:r>
          </a:p>
          <a:p>
            <a:pPr lvl="0"/>
            <a:r>
              <a:rPr lang="en-US" dirty="0"/>
              <a:t>The Godly woman can be trusted</a:t>
            </a:r>
          </a:p>
          <a:p>
            <a:pPr eaLnBrk="1" hangingPunct="1">
              <a:lnSpc>
                <a:spcPct val="90000"/>
              </a:lnSpc>
            </a:pPr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FAB4910-E305-43AE-BD50-F07F74AA12D1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24545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</a:rPr>
              <a:t>Willingly – Pleasure/Delight/Joy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FAB4910-E305-43AE-BD50-F07F74AA12D1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28064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20" charset="0"/>
                <a:ea typeface="ＭＳ Ｐゴシック" panose="020B0600070205080204" pitchFamily="34" charset="-128"/>
                <a:cs typeface="+mn-cs"/>
              </a:rPr>
              <a:t>She is clothed with Strong Character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20" charset="0"/>
                <a:ea typeface="ＭＳ Ｐゴシック" panose="020B0600070205080204" pitchFamily="34" charset="-128"/>
                <a:cs typeface="+mn-cs"/>
              </a:rPr>
              <a:t>She makes these fine clothes, but she is clothed with something even greater, moral virtue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pitchFamily="20" charset="0"/>
              <a:ea typeface="ＭＳ Ｐゴシック" panose="020B0600070205080204" pitchFamily="34" charset="-128"/>
              <a:cs typeface="+mn-cs"/>
            </a:endParaRPr>
          </a:p>
          <a:p>
            <a:pPr eaLnBrk="1" hangingPunct="1">
              <a:lnSpc>
                <a:spcPct val="90000"/>
              </a:lnSpc>
            </a:pPr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FAB4910-E305-43AE-BD50-F07F74AA12D1}" type="slidenum">
              <a:rPr lang="en-US" sz="1200"/>
              <a:pPr eaLnBrk="1" hangingPunct="1"/>
              <a:t>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6850156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FAB4910-E305-43AE-BD50-F07F74AA12D1}" type="slidenum">
              <a:rPr lang="en-US" sz="1200"/>
              <a:pPr eaLnBrk="1" hangingPunct="1"/>
              <a:t>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946922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</a:rPr>
              <a:t>Stepping back and looking at the big picture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</a:rPr>
              <a:t>Why give your strength to a woman, she is capable of her own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FAB4910-E305-43AE-BD50-F07F74AA12D1}" type="slidenum">
              <a:rPr lang="en-US" sz="1200"/>
              <a:pPr eaLnBrk="1" hangingPunct="1"/>
              <a:t>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13659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7851834"/>
      </p:ext>
    </p:extLst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1785536"/>
      </p:ext>
    </p:extLst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1526020"/>
            <a:ext cx="5867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6600" y="3861956"/>
            <a:ext cx="5410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5" descr="C:\Documents and Settings\Phillip's Laptop\Desktop\Esther\Title copy.jpg">
            <a:extLst>
              <a:ext uri="{FF2B5EF4-FFF2-40B4-BE49-F238E27FC236}">
                <a16:creationId xmlns:a16="http://schemas.microsoft.com/office/drawing/2014/main" id="{BFCA16F6-CABD-4959-B8F9-264756E2DF1E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" t="28889" r="61667" b="6666"/>
          <a:stretch/>
        </p:blipFill>
        <p:spPr bwMode="auto">
          <a:xfrm>
            <a:off x="-152400" y="533400"/>
            <a:ext cx="3200400" cy="555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0182698"/>
      </p:ext>
    </p:extLst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62356407"/>
      </p:ext>
    </p:extLst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76200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edit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057400"/>
            <a:ext cx="5943600" cy="4750965"/>
          </a:xfrm>
        </p:spPr>
        <p:txBody>
          <a:bodyPr>
            <a:normAutofit/>
          </a:bodyPr>
          <a:lstStyle>
            <a:lvl1pPr marL="0" indent="0">
              <a:buFont typeface="Wingdings" panose="05000000000000000000" pitchFamily="2" charset="2"/>
              <a:buNone/>
              <a:defRPr sz="3600"/>
            </a:lvl1pPr>
            <a:lvl2pPr marL="457200" indent="-457200">
              <a:buFont typeface="Wingdings" panose="05000000000000000000" pitchFamily="2" charset="2"/>
              <a:buChar char="Ø"/>
              <a:defRPr sz="3200"/>
            </a:lvl2pPr>
            <a:lvl3pPr marL="685800" indent="-228600">
              <a:defRPr sz="3200" b="0"/>
            </a:lvl3pPr>
            <a:lvl4pPr marL="1143000" indent="-228600">
              <a:defRPr/>
            </a:lvl4pPr>
          </a:lstStyle>
          <a:p>
            <a:pPr lvl="0"/>
            <a:r>
              <a:rPr lang="en-US" dirty="0"/>
              <a:t>Click to edit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5" descr="C:\Documents and Settings\Phillip's Laptop\Desktop\Esther\Title copy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" t="28889" r="61667" b="6666"/>
          <a:stretch/>
        </p:blipFill>
        <p:spPr bwMode="auto">
          <a:xfrm>
            <a:off x="0" y="1304488"/>
            <a:ext cx="3200400" cy="555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352800" y="1304488"/>
            <a:ext cx="5562600" cy="685800"/>
          </a:xfrm>
        </p:spPr>
        <p:txBody>
          <a:bodyPr/>
          <a:lstStyle>
            <a:lvl1pPr marL="0" indent="0" algn="ctr">
              <a:buNone/>
              <a:defRPr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219200"/>
            <a:ext cx="9144000" cy="0"/>
          </a:xfrm>
          <a:prstGeom prst="line">
            <a:avLst/>
          </a:prstGeom>
          <a:ln w="63500" cmpd="dbl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3200400" y="1981200"/>
            <a:ext cx="5943600" cy="0"/>
          </a:xfrm>
          <a:prstGeom prst="line">
            <a:avLst/>
          </a:prstGeom>
          <a:ln w="12700" cmpd="sng">
            <a:solidFill>
              <a:srgbClr val="6633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9535334"/>
      </p:ext>
    </p:extLst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1338118"/>
      </p:ext>
    </p:extLst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73507317"/>
      </p:ext>
    </p:extLst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05817844"/>
      </p:ext>
    </p:extLst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87532704"/>
      </p:ext>
    </p:extLst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642386"/>
      </p:ext>
    </p:extLst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7961" dir="2700000" algn="ctr" rotWithShape="0">
              <a:srgbClr val="FFFFAD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</p:sldLayoutIdLst>
  <p:transition>
    <p:push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422100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422100"/>
          </a:solidFill>
          <a:latin typeface="Times New Roman" pitchFamily="20" charset="0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422100"/>
          </a:solidFill>
          <a:latin typeface="Times New Roman" pitchFamily="20" charset="0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422100"/>
          </a:solidFill>
          <a:latin typeface="Times New Roman" pitchFamily="20" charset="0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422100"/>
          </a:solidFill>
          <a:latin typeface="Times New Roman" pitchFamily="20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422100"/>
          </a:solidFill>
          <a:latin typeface="Times New Roman" pitchFamily="20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422100"/>
          </a:solidFill>
          <a:latin typeface="Times New Roman" pitchFamily="20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422100"/>
          </a:solidFill>
          <a:latin typeface="Times New Roman" pitchFamily="20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422100"/>
          </a:solidFill>
          <a:latin typeface="Times New Roman" pitchFamily="20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422100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422100"/>
          </a:solidFill>
          <a:latin typeface="+mn-lt"/>
          <a:ea typeface="ＭＳ Ｐゴシック" pitchFamily="2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422100"/>
          </a:solidFill>
          <a:latin typeface="+mn-lt"/>
          <a:ea typeface="ＭＳ Ｐゴシック" pitchFamily="2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422100"/>
          </a:solidFill>
          <a:latin typeface="+mn-lt"/>
          <a:ea typeface="ＭＳ Ｐゴシック" pitchFamily="2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422100"/>
          </a:solidFill>
          <a:latin typeface="+mn-lt"/>
          <a:ea typeface="ＭＳ Ｐゴシック" pitchFamily="20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422100"/>
          </a:solidFill>
          <a:latin typeface="+mn-lt"/>
          <a:ea typeface="ＭＳ Ｐゴシック" pitchFamily="20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422100"/>
          </a:solidFill>
          <a:latin typeface="+mn-lt"/>
          <a:ea typeface="ＭＳ Ｐゴシック" pitchFamily="20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422100"/>
          </a:solidFill>
          <a:latin typeface="+mn-lt"/>
          <a:ea typeface="ＭＳ Ｐゴシック" pitchFamily="20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422100"/>
          </a:solidFill>
          <a:latin typeface="+mn-lt"/>
          <a:ea typeface="ＭＳ Ｐゴシック" pitchFamily="2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Woman of Worth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ABB5F6FC-909E-4E6C-9953-4F58E09CF1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Prov 31:1-31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C7D4A49-7D94-43BF-BF99-A6EF1963A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Woman of Worth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C4A1D8-5D81-4152-B4E1-F32DA6D3A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Understanding Women</a:t>
            </a:r>
          </a:p>
          <a:p>
            <a:pPr lvl="1"/>
            <a:r>
              <a:rPr lang="en-US" dirty="0"/>
              <a:t>Prophecy of His Mother</a:t>
            </a:r>
          </a:p>
          <a:p>
            <a:pPr lvl="2"/>
            <a:r>
              <a:rPr lang="en-US" dirty="0"/>
              <a:t>Respect Her</a:t>
            </a:r>
          </a:p>
          <a:p>
            <a:pPr lvl="2"/>
            <a:r>
              <a:rPr lang="en-US" dirty="0"/>
              <a:t>Value Her</a:t>
            </a:r>
          </a:p>
          <a:p>
            <a:pPr lvl="2"/>
            <a:r>
              <a:rPr lang="en-US" dirty="0"/>
              <a:t>Nurture and Develop Her</a:t>
            </a:r>
          </a:p>
          <a:p>
            <a:pPr lvl="2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07F7D4-30BB-40A5-AFC3-F11A95F6E9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4218989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C7D4A49-7D94-43BF-BF99-A6EF1963A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Woman of Worth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C4A1D8-5D81-4152-B4E1-F32DA6D3A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Vs. 1-9, Mother to Son</a:t>
            </a:r>
          </a:p>
          <a:p>
            <a:pPr lvl="1"/>
            <a:r>
              <a:rPr lang="en-US" dirty="0"/>
              <a:t>Many Kings (men) fall due to:</a:t>
            </a:r>
          </a:p>
          <a:p>
            <a:pPr lvl="2"/>
            <a:r>
              <a:rPr lang="en-US" dirty="0"/>
              <a:t>Women</a:t>
            </a:r>
          </a:p>
          <a:p>
            <a:pPr lvl="2"/>
            <a:r>
              <a:rPr lang="en-US" dirty="0"/>
              <a:t>Wine</a:t>
            </a:r>
          </a:p>
          <a:p>
            <a:pPr lvl="2"/>
            <a:r>
              <a:rPr lang="en-US" dirty="0"/>
              <a:t>In-Justice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07F7D4-30BB-40A5-AFC3-F11A95F6E9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Understanding Women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C7D4A49-7D94-43BF-BF99-A6EF1963A13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81000"/>
            <a:ext cx="9144000" cy="762000"/>
          </a:xfrm>
        </p:spPr>
        <p:txBody>
          <a:bodyPr/>
          <a:lstStyle/>
          <a:p>
            <a:r>
              <a:rPr lang="en-US" dirty="0"/>
              <a:t>Woman of Worth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C4A1D8-5D81-4152-B4E1-F32DA6D3A0F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200400" y="2057400"/>
            <a:ext cx="5943600" cy="4751388"/>
          </a:xfrm>
        </p:spPr>
        <p:txBody>
          <a:bodyPr/>
          <a:lstStyle/>
          <a:p>
            <a:r>
              <a:rPr lang="en-US" dirty="0"/>
              <a:t>Vs. 1-9, Mother to Son</a:t>
            </a:r>
          </a:p>
          <a:p>
            <a:pPr lvl="1"/>
            <a:r>
              <a:rPr lang="en-US" dirty="0"/>
              <a:t>Many men fall due to:</a:t>
            </a:r>
          </a:p>
          <a:p>
            <a:pPr lvl="2"/>
            <a:r>
              <a:rPr lang="en-US" dirty="0"/>
              <a:t>Women</a:t>
            </a:r>
          </a:p>
          <a:p>
            <a:pPr lvl="2"/>
            <a:r>
              <a:rPr lang="en-US" dirty="0"/>
              <a:t>Wine</a:t>
            </a:r>
          </a:p>
          <a:p>
            <a:pPr lvl="2"/>
            <a:r>
              <a:rPr lang="en-US" dirty="0"/>
              <a:t>In-Justice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07F7D4-30BB-40A5-AFC3-F11A95F6E983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3581400" y="1304925"/>
            <a:ext cx="5562600" cy="685800"/>
          </a:xfrm>
        </p:spPr>
        <p:txBody>
          <a:bodyPr/>
          <a:lstStyle/>
          <a:p>
            <a:r>
              <a:rPr lang="en-US" dirty="0"/>
              <a:t>Understanding Women</a:t>
            </a:r>
          </a:p>
        </p:txBody>
      </p:sp>
      <p:pic>
        <p:nvPicPr>
          <p:cNvPr id="7" name="Picture 6" descr="A picture containing indoor, table, sitting, room&#10;&#10;Description automatically generated">
            <a:extLst>
              <a:ext uri="{FF2B5EF4-FFF2-40B4-BE49-F238E27FC236}">
                <a16:creationId xmlns:a16="http://schemas.microsoft.com/office/drawing/2014/main" id="{245BE1FD-A5A3-43C8-BA23-90553DECD4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00" y="-1044"/>
            <a:ext cx="9144000" cy="6766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084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C7D4A49-7D94-43BF-BF99-A6EF1963A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Woman of Worth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C4A1D8-5D81-4152-B4E1-F32DA6D3A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Vs. 10-12, her price is far above rubies</a:t>
            </a:r>
          </a:p>
          <a:p>
            <a:pPr lvl="1"/>
            <a:r>
              <a:rPr lang="en-US" dirty="0"/>
              <a:t>Virtuous </a:t>
            </a:r>
          </a:p>
          <a:p>
            <a:pPr lvl="2"/>
            <a:r>
              <a:rPr lang="en-US" dirty="0"/>
              <a:t>Strength, might, wealth</a:t>
            </a:r>
          </a:p>
          <a:p>
            <a:pPr lvl="2"/>
            <a:r>
              <a:rPr lang="en-US" dirty="0"/>
              <a:t>181x it is a term used of physical strength</a:t>
            </a:r>
          </a:p>
          <a:p>
            <a:pPr lvl="2"/>
            <a:r>
              <a:rPr lang="en-US" dirty="0"/>
              <a:t>29x of (Great) wealth</a:t>
            </a:r>
          </a:p>
          <a:p>
            <a:pPr lvl="2"/>
            <a:r>
              <a:rPr lang="en-US" dirty="0"/>
              <a:t>4x of virtue (context of women)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07F7D4-30BB-40A5-AFC3-F11A95F6E9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Of Great Value</a:t>
            </a:r>
          </a:p>
        </p:txBody>
      </p:sp>
    </p:spTree>
    <p:extLst>
      <p:ext uri="{BB962C8B-B14F-4D97-AF65-F5344CB8AC3E}">
        <p14:creationId xmlns:p14="http://schemas.microsoft.com/office/powerpoint/2010/main" val="3963752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C7D4A49-7D94-43BF-BF99-A6EF1963A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Woman of Worth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C4A1D8-5D81-4152-B4E1-F32DA6D3A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Vs. 10-12, her price is far above rubies</a:t>
            </a:r>
          </a:p>
          <a:p>
            <a:pPr lvl="1"/>
            <a:r>
              <a:rPr lang="en-US" dirty="0"/>
              <a:t>Precious Jewels</a:t>
            </a:r>
          </a:p>
          <a:p>
            <a:pPr lvl="1"/>
            <a:r>
              <a:rPr lang="en-US" dirty="0"/>
              <a:t>Her husband trust her</a:t>
            </a:r>
          </a:p>
          <a:p>
            <a:pPr lvl="2"/>
            <a:r>
              <a:rPr lang="en-US" dirty="0"/>
              <a:t>She does him good</a:t>
            </a:r>
          </a:p>
          <a:p>
            <a:pPr lvl="1"/>
            <a:r>
              <a:rPr lang="en-US" dirty="0"/>
              <a:t>Respect her!</a:t>
            </a:r>
          </a:p>
          <a:p>
            <a:pPr lvl="1"/>
            <a:r>
              <a:rPr lang="en-US" dirty="0"/>
              <a:t>Honor her!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07F7D4-30BB-40A5-AFC3-F11A95F6E9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Of Great Value</a:t>
            </a:r>
          </a:p>
        </p:txBody>
      </p:sp>
    </p:spTree>
    <p:extLst>
      <p:ext uri="{BB962C8B-B14F-4D97-AF65-F5344CB8AC3E}">
        <p14:creationId xmlns:p14="http://schemas.microsoft.com/office/powerpoint/2010/main" val="835918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C7D4A49-7D94-43BF-BF99-A6EF1963A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Woman of Worth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C4A1D8-5D81-4152-B4E1-F32DA6D3A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Vs. 13-20, works willingly with her hands</a:t>
            </a:r>
          </a:p>
          <a:p>
            <a:pPr lvl="1"/>
            <a:r>
              <a:rPr lang="en-US" dirty="0"/>
              <a:t>Works willingly</a:t>
            </a:r>
          </a:p>
          <a:p>
            <a:pPr lvl="1"/>
            <a:r>
              <a:rPr lang="en-US" dirty="0"/>
              <a:t>Great Intellect </a:t>
            </a:r>
          </a:p>
          <a:p>
            <a:pPr lvl="1"/>
            <a:r>
              <a:rPr lang="en-US" dirty="0"/>
              <a:t>Physical work</a:t>
            </a:r>
          </a:p>
          <a:p>
            <a:pPr lvl="1"/>
            <a:r>
              <a:rPr lang="en-US" dirty="0"/>
              <a:t>A Woman of “Virtue”</a:t>
            </a:r>
          </a:p>
          <a:p>
            <a:pPr lvl="2"/>
            <a:r>
              <a:rPr lang="en-US" dirty="0"/>
              <a:t>Strength or Might</a:t>
            </a:r>
          </a:p>
          <a:p>
            <a:pPr lvl="1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07F7D4-30BB-40A5-AFC3-F11A95F6E9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Of Great Strength </a:t>
            </a:r>
          </a:p>
        </p:txBody>
      </p:sp>
    </p:spTree>
    <p:extLst>
      <p:ext uri="{BB962C8B-B14F-4D97-AF65-F5344CB8AC3E}">
        <p14:creationId xmlns:p14="http://schemas.microsoft.com/office/powerpoint/2010/main" val="775821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C7D4A49-7D94-43BF-BF99-A6EF1963A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Woman of Worth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C4A1D8-5D81-4152-B4E1-F32DA6D3A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Vs. 21-27, She is clothed with Strong Character</a:t>
            </a:r>
          </a:p>
          <a:p>
            <a:pPr lvl="1"/>
            <a:r>
              <a:rPr lang="en-US" dirty="0"/>
              <a:t>Husband is of strong character</a:t>
            </a:r>
          </a:p>
          <a:p>
            <a:pPr lvl="1"/>
            <a:r>
              <a:rPr lang="en-US" dirty="0"/>
              <a:t>High Quality Clothing</a:t>
            </a:r>
          </a:p>
          <a:p>
            <a:pPr lvl="1"/>
            <a:r>
              <a:rPr lang="en-US" dirty="0"/>
              <a:t>Not Fearful but Rejoicing </a:t>
            </a:r>
          </a:p>
          <a:p>
            <a:pPr lvl="1"/>
            <a:r>
              <a:rPr lang="en-US" dirty="0"/>
              <a:t>Strength and Honor</a:t>
            </a:r>
          </a:p>
          <a:p>
            <a:pPr lvl="1"/>
            <a:r>
              <a:rPr lang="en-US" dirty="0"/>
              <a:t>Speech</a:t>
            </a:r>
          </a:p>
          <a:p>
            <a:pPr lvl="1"/>
            <a:r>
              <a:rPr lang="en-US" dirty="0"/>
              <a:t>Concern over her household</a:t>
            </a:r>
          </a:p>
          <a:p>
            <a:pPr lvl="1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07F7D4-30BB-40A5-AFC3-F11A95F6E9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Of Great Character</a:t>
            </a:r>
          </a:p>
        </p:txBody>
      </p:sp>
    </p:spTree>
    <p:extLst>
      <p:ext uri="{BB962C8B-B14F-4D97-AF65-F5344CB8AC3E}">
        <p14:creationId xmlns:p14="http://schemas.microsoft.com/office/powerpoint/2010/main" val="145875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C7D4A49-7D94-43BF-BF99-A6EF1963A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Woman of Worth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C4A1D8-5D81-4152-B4E1-F32DA6D3A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Vs. 28-31, a woman that fears the Lord, she shall be praised</a:t>
            </a:r>
          </a:p>
          <a:p>
            <a:pPr lvl="1"/>
            <a:r>
              <a:rPr lang="en-US" dirty="0"/>
              <a:t>Her Children</a:t>
            </a:r>
          </a:p>
          <a:p>
            <a:pPr lvl="1"/>
            <a:r>
              <a:rPr lang="en-US" dirty="0"/>
              <a:t>Her Husband</a:t>
            </a:r>
          </a:p>
          <a:p>
            <a:pPr lvl="1"/>
            <a:r>
              <a:rPr lang="en-US" dirty="0"/>
              <a:t>Fears the Lord</a:t>
            </a:r>
          </a:p>
          <a:p>
            <a:pPr lvl="1"/>
            <a:r>
              <a:rPr lang="en-US" dirty="0"/>
              <a:t>Her Works Praise Her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07F7D4-30BB-40A5-AFC3-F11A95F6E9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She is Praiseworthy </a:t>
            </a:r>
          </a:p>
        </p:txBody>
      </p:sp>
    </p:spTree>
    <p:extLst>
      <p:ext uri="{BB962C8B-B14F-4D97-AF65-F5344CB8AC3E}">
        <p14:creationId xmlns:p14="http://schemas.microsoft.com/office/powerpoint/2010/main" val="939954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C7D4A49-7D94-43BF-BF99-A6EF1963A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Woman of Worth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C4A1D8-5D81-4152-B4E1-F32DA6D3A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Understanding Women</a:t>
            </a:r>
          </a:p>
          <a:p>
            <a:pPr lvl="1"/>
            <a:r>
              <a:rPr lang="en-US" dirty="0"/>
              <a:t>Do not Give Your Strength</a:t>
            </a:r>
          </a:p>
          <a:p>
            <a:r>
              <a:rPr lang="en-US" dirty="0"/>
              <a:t>But</a:t>
            </a:r>
          </a:p>
          <a:p>
            <a:pPr lvl="1"/>
            <a:r>
              <a:rPr lang="en-US" dirty="0"/>
              <a:t>Cherish Her Great Value</a:t>
            </a:r>
          </a:p>
          <a:p>
            <a:pPr lvl="1"/>
            <a:r>
              <a:rPr lang="en-US" dirty="0"/>
              <a:t>Cherish Her Great Strength</a:t>
            </a:r>
          </a:p>
          <a:p>
            <a:pPr lvl="1"/>
            <a:r>
              <a:rPr lang="en-US" dirty="0"/>
              <a:t>Cherish Her Great Character</a:t>
            </a:r>
          </a:p>
          <a:p>
            <a:r>
              <a:rPr lang="en-US" dirty="0"/>
              <a:t>Because</a:t>
            </a:r>
          </a:p>
          <a:p>
            <a:pPr lvl="1"/>
            <a:r>
              <a:rPr lang="en-US" dirty="0"/>
              <a:t>She is Praiseworthy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07F7D4-30BB-40A5-AFC3-F11A95F6E9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248305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1790</TotalTime>
  <Words>450</Words>
  <Application>Microsoft Office PowerPoint</Application>
  <PresentationFormat>On-screen Show (4:3)</PresentationFormat>
  <Paragraphs>101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Bookman Old Style</vt:lpstr>
      <vt:lpstr>Times New Roman</vt:lpstr>
      <vt:lpstr>Wingdings</vt:lpstr>
      <vt:lpstr>Default Design</vt:lpstr>
      <vt:lpstr>Woman of Worth</vt:lpstr>
      <vt:lpstr>Woman of Worth</vt:lpstr>
      <vt:lpstr>Woman of Worth</vt:lpstr>
      <vt:lpstr>Woman of Worth</vt:lpstr>
      <vt:lpstr>Woman of Worth</vt:lpstr>
      <vt:lpstr>Woman of Worth</vt:lpstr>
      <vt:lpstr>Woman of Worth</vt:lpstr>
      <vt:lpstr>Woman of Worth</vt:lpstr>
      <vt:lpstr>Woman of Worth</vt:lpstr>
      <vt:lpstr>Woman of Worth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Esther: Queen of Susa</dc:title>
  <dc:creator/>
  <cp:lastModifiedBy>Ross Ward</cp:lastModifiedBy>
  <cp:revision>131</cp:revision>
  <dcterms:created xsi:type="dcterms:W3CDTF">2008-06-20T16:07:54Z</dcterms:created>
  <dcterms:modified xsi:type="dcterms:W3CDTF">2020-05-10T14:06:57Z</dcterms:modified>
</cp:coreProperties>
</file>