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4" r:id="rId3"/>
    <p:sldId id="308" r:id="rId4"/>
    <p:sldId id="324" r:id="rId5"/>
    <p:sldId id="325" r:id="rId6"/>
    <p:sldId id="337" r:id="rId7"/>
    <p:sldId id="339" r:id="rId8"/>
    <p:sldId id="326" r:id="rId9"/>
    <p:sldId id="327" r:id="rId10"/>
    <p:sldId id="334" r:id="rId11"/>
    <p:sldId id="333" r:id="rId12"/>
    <p:sldId id="341" r:id="rId13"/>
    <p:sldId id="34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E9DAA3"/>
    <a:srgbClr val="F1E499"/>
    <a:srgbClr val="EEF6BC"/>
    <a:srgbClr val="FFCC66"/>
    <a:srgbClr val="333399"/>
    <a:srgbClr val="6600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5" autoAdjust="0"/>
  </p:normalViewPr>
  <p:slideViewPr>
    <p:cSldViewPr>
      <p:cViewPr varScale="1">
        <p:scale>
          <a:sx n="81" d="100"/>
          <a:sy n="81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1524" y="2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231D-E7D2-466E-BE31-B256B3D63533}" type="datetimeFigureOut">
              <a:rPr lang="en-US" smtClean="0"/>
              <a:pPr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11CFE-4EBF-43A0-94C5-B6105F15D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6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0A2C8-E96D-43C2-ABCC-6CE67EC803A0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corona virus and all going on it seems many are talking a look at worship.  What is approved and acceptable as well as what is forbidden</a:t>
            </a:r>
          </a:p>
        </p:txBody>
      </p:sp>
    </p:spTree>
    <p:extLst>
      <p:ext uri="{BB962C8B-B14F-4D97-AF65-F5344CB8AC3E}">
        <p14:creationId xmlns:p14="http://schemas.microsoft.com/office/powerpoint/2010/main" val="833164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43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68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13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4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importance of all these attributes</a:t>
            </a:r>
          </a:p>
          <a:p>
            <a:r>
              <a:rPr lang="en-US" dirty="0"/>
              <a:t>we do not worship something or someone just because they are one of them</a:t>
            </a:r>
          </a:p>
          <a:p>
            <a:r>
              <a:rPr lang="en-US" dirty="0"/>
              <a:t>Actually we worship God because he is our Sovereign; that is it!!?? Is this true??</a:t>
            </a:r>
          </a:p>
        </p:txBody>
      </p:sp>
    </p:spTree>
    <p:extLst>
      <p:ext uri="{BB962C8B-B14F-4D97-AF65-F5344CB8AC3E}">
        <p14:creationId xmlns:p14="http://schemas.microsoft.com/office/powerpoint/2010/main" val="34476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3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Implication it would be very Soon</a:t>
            </a:r>
          </a:p>
        </p:txBody>
      </p:sp>
    </p:spTree>
    <p:extLst>
      <p:ext uri="{BB962C8B-B14F-4D97-AF65-F5344CB8AC3E}">
        <p14:creationId xmlns:p14="http://schemas.microsoft.com/office/powerpoint/2010/main" val="152104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Jew’s who would have been part of the audience saw religion in this manner:</a:t>
            </a:r>
          </a:p>
          <a:p>
            <a:r>
              <a:rPr lang="en-US" dirty="0"/>
              <a:t>They are God’s chosen because (Righteous)</a:t>
            </a:r>
          </a:p>
          <a:p>
            <a:r>
              <a:rPr lang="en-US" dirty="0"/>
              <a:t>they are children of Abraham</a:t>
            </a:r>
          </a:p>
          <a:p>
            <a:r>
              <a:rPr lang="en-US" dirty="0"/>
              <a:t>They worship in Jerusalem</a:t>
            </a:r>
          </a:p>
        </p:txBody>
      </p:sp>
    </p:spTree>
    <p:extLst>
      <p:ext uri="{BB962C8B-B14F-4D97-AF65-F5344CB8AC3E}">
        <p14:creationId xmlns:p14="http://schemas.microsoft.com/office/powerpoint/2010/main" val="348860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Singing and Prayer to God</a:t>
            </a:r>
          </a:p>
        </p:txBody>
      </p:sp>
    </p:spTree>
    <p:extLst>
      <p:ext uri="{BB962C8B-B14F-4D97-AF65-F5344CB8AC3E}">
        <p14:creationId xmlns:p14="http://schemas.microsoft.com/office/powerpoint/2010/main" val="168278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following the pattern can damage the church; commanded to build up the church</a:t>
            </a:r>
          </a:p>
          <a:p>
            <a:r>
              <a:rPr lang="en-US" dirty="0"/>
              <a:t>1 Cor 14 &amp; 1 Cor 11; damage is shown</a:t>
            </a:r>
          </a:p>
        </p:txBody>
      </p:sp>
    </p:spTree>
    <p:extLst>
      <p:ext uri="{BB962C8B-B14F-4D97-AF65-F5344CB8AC3E}">
        <p14:creationId xmlns:p14="http://schemas.microsoft.com/office/powerpoint/2010/main" val="1082235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Parallels in Eph 4 to:</a:t>
            </a:r>
          </a:p>
          <a:p>
            <a:pPr lvl="0"/>
            <a:r>
              <a:rPr lang="en-US" dirty="0"/>
              <a:t>Heb 10:23-25, Encouraging and Inspiring One Another</a:t>
            </a:r>
          </a:p>
          <a:p>
            <a:pPr lvl="0"/>
            <a:r>
              <a:rPr lang="en-US" dirty="0"/>
              <a:t>1 Cor 14:3, “teach” to edify, exhort, and comfort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09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Cor 14 is about spiritual gifts; prophets have been replaced with teachers and preachers of the prophets writings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23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981BC-18EB-45ED-B51E-DB8794F10D1B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8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e2.jpg">
            <a:extLst>
              <a:ext uri="{FF2B5EF4-FFF2-40B4-BE49-F238E27FC236}">
                <a16:creationId xmlns:a16="http://schemas.microsoft.com/office/drawing/2014/main" id="{635A1BEC-5DCB-44A4-BE19-BB2CC26532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CC9900">
                <a:tint val="45000"/>
                <a:satMod val="400000"/>
              </a:srgbClr>
            </a:duotone>
            <a:alphaModFix amt="50000"/>
          </a:blip>
          <a:srcRect r="13333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172200" cy="1143000"/>
          </a:xfrm>
          <a:solidFill>
            <a:srgbClr val="E9DAA3"/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477000" cy="5257800"/>
          </a:xfrm>
          <a:solidFill>
            <a:srgbClr val="E9DAA3"/>
          </a:solidFill>
        </p:spPr>
        <p:txBody>
          <a:bodyPr>
            <a:normAutofit/>
          </a:bodyPr>
          <a:lstStyle>
            <a:lvl1pPr marL="0" indent="0">
              <a:buNone/>
              <a:defRPr sz="3600" b="1"/>
            </a:lvl1pPr>
            <a:lvl2pPr marL="457200" indent="-452438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85000"/>
              <a:buFont typeface="Wingdings" panose="05000000000000000000" pitchFamily="2" charset="2"/>
              <a:buChar char="Ø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q"/>
              <a:defRPr sz="2800"/>
            </a:lvl4pPr>
            <a:lvl5pPr marL="1714500" indent="-342900"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Don McClain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553200"/>
            <a:ext cx="586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Footlight MT Light" pitchFamily="18" charset="0"/>
              </a:defRPr>
            </a:lvl1pPr>
          </a:lstStyle>
          <a:p>
            <a:r>
              <a:rPr lang="en-US"/>
              <a:t>W 65th St church of Christ / July 29,2007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67EC1A-459D-4CB5-A423-76398770BC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dissolv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je3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CC99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0" y="-12174"/>
            <a:ext cx="9144000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</p:spPr>
        <p:txBody>
          <a:bodyPr/>
          <a:lstStyle/>
          <a:p>
            <a:fld id="{B530F00D-3BD1-47D9-853D-D1AB3EFB61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9144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Worship –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In Spirit </a:t>
            </a:r>
          </a:p>
          <a:p>
            <a:r>
              <a:rPr lang="en-US" sz="8000" b="1" dirty="0">
                <a:ln w="0"/>
                <a:solidFill>
                  <a:srgbClr val="FFFF00"/>
                </a:solidFill>
                <a:effectLst>
                  <a:glow rad="101600">
                    <a:srgbClr val="CC99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  <a:latin typeface="Pythagoras" pitchFamily="2" charset="0"/>
              </a:rPr>
              <a:t>and Truth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7EE0AF-4EF1-4764-9914-11B63FC6D66D}"/>
              </a:ext>
            </a:extLst>
          </p:cNvPr>
          <p:cNvSpPr/>
          <p:nvPr/>
        </p:nvSpPr>
        <p:spPr>
          <a:xfrm>
            <a:off x="1272639" y="4884104"/>
            <a:ext cx="4137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 4:19-25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Jn 4:23, Spirit &amp; Truth</a:t>
            </a:r>
          </a:p>
          <a:p>
            <a:pPr lvl="2"/>
            <a:r>
              <a:rPr lang="en-US" dirty="0"/>
              <a:t>A </a:t>
            </a:r>
            <a:r>
              <a:rPr lang="en-US"/>
              <a:t>Change from </a:t>
            </a:r>
            <a:r>
              <a:rPr lang="en-US" dirty="0"/>
              <a:t>their situation</a:t>
            </a:r>
          </a:p>
          <a:p>
            <a:pPr lvl="2"/>
            <a:r>
              <a:rPr lang="en-US" dirty="0"/>
              <a:t>Jn 4:23, God seeks</a:t>
            </a:r>
          </a:p>
          <a:p>
            <a:pPr lvl="2"/>
            <a:r>
              <a:rPr lang="en-US" dirty="0"/>
              <a:t>Jn 4:24, God is Spirit</a:t>
            </a:r>
          </a:p>
        </p:txBody>
      </p:sp>
    </p:spTree>
    <p:extLst>
      <p:ext uri="{BB962C8B-B14F-4D97-AF65-F5344CB8AC3E}">
        <p14:creationId xmlns:p14="http://schemas.microsoft.com/office/powerpoint/2010/main" val="15809396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Honor God &amp; Edify One Another</a:t>
            </a:r>
          </a:p>
          <a:p>
            <a:pPr lvl="2"/>
            <a:r>
              <a:rPr lang="en-US"/>
              <a:t>Active Worshippers</a:t>
            </a:r>
          </a:p>
          <a:p>
            <a:pPr lvl="2"/>
            <a:r>
              <a:rPr lang="en-US"/>
              <a:t>Necessary </a:t>
            </a:r>
            <a:r>
              <a:rPr lang="en-US" dirty="0"/>
              <a:t>all Understand</a:t>
            </a:r>
          </a:p>
          <a:p>
            <a:pPr lvl="2"/>
            <a:r>
              <a:rPr lang="en-US" dirty="0"/>
              <a:t>Ritualism</a:t>
            </a:r>
          </a:p>
          <a:p>
            <a:pPr lvl="2"/>
            <a:r>
              <a:rPr lang="en-US" dirty="0"/>
              <a:t>Formalities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95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Honor God &amp; Edify One Another</a:t>
            </a:r>
          </a:p>
          <a:p>
            <a:pPr lvl="2"/>
            <a:r>
              <a:rPr lang="en-US" dirty="0"/>
              <a:t>Worship by Proxy?</a:t>
            </a:r>
          </a:p>
          <a:p>
            <a:pPr lvl="3"/>
            <a:r>
              <a:rPr lang="en-US" dirty="0"/>
              <a:t>Bands, choirs, etc. </a:t>
            </a:r>
          </a:p>
          <a:p>
            <a:pPr lvl="3"/>
            <a:r>
              <a:rPr lang="en-US" dirty="0"/>
              <a:t>Sing for us</a:t>
            </a:r>
          </a:p>
          <a:p>
            <a:pPr lvl="3"/>
            <a:r>
              <a:rPr lang="en-US" dirty="0"/>
              <a:t>Pray for us</a:t>
            </a:r>
          </a:p>
          <a:p>
            <a:pPr lvl="3"/>
            <a:r>
              <a:rPr lang="en-US" dirty="0"/>
              <a:t>Partake of the Lords Supper for us</a:t>
            </a:r>
          </a:p>
          <a:p>
            <a:pPr lvl="3"/>
            <a:r>
              <a:rPr lang="en-US" dirty="0"/>
              <a:t>Sacrifice for us 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43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Worship in Spirit &amp; Truth</a:t>
            </a:r>
          </a:p>
          <a:p>
            <a:pPr lvl="1"/>
            <a:r>
              <a:rPr lang="en-US" dirty="0"/>
              <a:t>God Desires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028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– Worship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– The Object of Worship</a:t>
            </a:r>
          </a:p>
          <a:p>
            <a:pPr lvl="1"/>
            <a:r>
              <a:rPr lang="en-US" dirty="0"/>
              <a:t>Only God/Deity/Divinity </a:t>
            </a:r>
          </a:p>
          <a:p>
            <a:pPr lvl="2"/>
            <a:r>
              <a:rPr lang="en-US" dirty="0"/>
              <a:t>Sovereign</a:t>
            </a:r>
          </a:p>
          <a:p>
            <a:pPr lvl="2"/>
            <a:r>
              <a:rPr lang="en-US" dirty="0"/>
              <a:t>Omni-potent, -science, &amp; </a:t>
            </a:r>
          </a:p>
          <a:p>
            <a:pPr marL="457200" lvl="2" indent="0">
              <a:buNone/>
            </a:pPr>
            <a:r>
              <a:rPr lang="en-US" dirty="0"/>
              <a:t>     -present</a:t>
            </a:r>
          </a:p>
          <a:p>
            <a:pPr lvl="2"/>
            <a:r>
              <a:rPr lang="en-US" dirty="0"/>
              <a:t>Holy &amp; Righteous</a:t>
            </a:r>
          </a:p>
          <a:p>
            <a:pPr lvl="2"/>
            <a:r>
              <a:rPr lang="en-US" dirty="0"/>
              <a:t>Including Jesus &amp; Holy Spirit</a:t>
            </a:r>
          </a:p>
        </p:txBody>
      </p:sp>
    </p:spTree>
    <p:extLst>
      <p:ext uri="{BB962C8B-B14F-4D97-AF65-F5344CB8AC3E}">
        <p14:creationId xmlns:p14="http://schemas.microsoft.com/office/powerpoint/2010/main" val="30039549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Worship</a:t>
            </a:r>
          </a:p>
          <a:p>
            <a:pPr lvl="1"/>
            <a:r>
              <a:rPr lang="en-US" dirty="0"/>
              <a:t>Jn 4:21-22, A Change is Coming soon</a:t>
            </a:r>
          </a:p>
          <a:p>
            <a:pPr lvl="1"/>
            <a:r>
              <a:rPr lang="en-US" dirty="0"/>
              <a:t>Jn 4:23, True Worshippers</a:t>
            </a:r>
          </a:p>
          <a:p>
            <a:pPr lvl="2"/>
            <a:r>
              <a:rPr lang="en-US" dirty="0"/>
              <a:t>Spirit &amp; Truth</a:t>
            </a:r>
          </a:p>
          <a:p>
            <a:pPr lvl="1"/>
            <a:r>
              <a:rPr lang="en-US" dirty="0"/>
              <a:t>Jn 4:23, God seeks</a:t>
            </a:r>
          </a:p>
          <a:p>
            <a:pPr lvl="1"/>
            <a:r>
              <a:rPr lang="en-US" dirty="0"/>
              <a:t>Jn 4:24, God is Spirit</a:t>
            </a:r>
          </a:p>
        </p:txBody>
      </p:sp>
    </p:spTree>
    <p:extLst>
      <p:ext uri="{BB962C8B-B14F-4D97-AF65-F5344CB8AC3E}">
        <p14:creationId xmlns:p14="http://schemas.microsoft.com/office/powerpoint/2010/main" val="13980904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Religion of the Day</a:t>
            </a:r>
          </a:p>
          <a:p>
            <a:pPr lvl="1"/>
            <a:r>
              <a:rPr lang="en-US" dirty="0"/>
              <a:t>Jews Focused Physical</a:t>
            </a:r>
          </a:p>
          <a:p>
            <a:pPr lvl="2"/>
            <a:r>
              <a:rPr lang="en-US" dirty="0"/>
              <a:t>Temple in Jerusalem</a:t>
            </a:r>
          </a:p>
          <a:p>
            <a:pPr lvl="3"/>
            <a:r>
              <a:rPr lang="en-US" dirty="0"/>
              <a:t>Jn 4:20, Samaritans Mt. Gerizim </a:t>
            </a:r>
          </a:p>
          <a:p>
            <a:pPr lvl="2"/>
            <a:r>
              <a:rPr lang="en-US" dirty="0"/>
              <a:t>Lineage of Abraham</a:t>
            </a:r>
          </a:p>
          <a:p>
            <a:pPr lvl="3"/>
            <a:r>
              <a:rPr lang="en-US" dirty="0"/>
              <a:t>Mt 3:9, Jesus response to the Pharisees &amp; Sadducees </a:t>
            </a:r>
          </a:p>
        </p:txBody>
      </p:sp>
    </p:spTree>
    <p:extLst>
      <p:ext uri="{BB962C8B-B14F-4D97-AF65-F5344CB8AC3E}">
        <p14:creationId xmlns:p14="http://schemas.microsoft.com/office/powerpoint/2010/main" val="261245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1st Honor &amp; Glorify God</a:t>
            </a:r>
          </a:p>
          <a:p>
            <a:pPr lvl="2"/>
            <a:r>
              <a:rPr lang="en-US" dirty="0"/>
              <a:t>Heb 13:15-16, let us offer the sacrifice of praise to God continually; doing good and sharing</a:t>
            </a:r>
          </a:p>
          <a:p>
            <a:pPr lvl="2"/>
            <a:r>
              <a:rPr lang="en-US" dirty="0"/>
              <a:t>Eph 5:19, Col 3:16, Sing to the Lord</a:t>
            </a:r>
          </a:p>
          <a:p>
            <a:pPr lvl="2"/>
            <a:r>
              <a:rPr lang="en-US" dirty="0"/>
              <a:t>Lk 11:1-4, reverently</a:t>
            </a:r>
          </a:p>
        </p:txBody>
      </p:sp>
    </p:spTree>
    <p:extLst>
      <p:ext uri="{BB962C8B-B14F-4D97-AF65-F5344CB8AC3E}">
        <p14:creationId xmlns:p14="http://schemas.microsoft.com/office/powerpoint/2010/main" val="553812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Edify One Another</a:t>
            </a:r>
          </a:p>
          <a:p>
            <a:pPr lvl="2"/>
            <a:r>
              <a:rPr lang="en-US" dirty="0"/>
              <a:t>Assembly</a:t>
            </a:r>
          </a:p>
          <a:p>
            <a:pPr lvl="3"/>
            <a:r>
              <a:rPr lang="en-US" dirty="0"/>
              <a:t>Heb 10:23-25, Encouraging and Inspiring One Another</a:t>
            </a:r>
          </a:p>
          <a:p>
            <a:pPr lvl="3"/>
            <a:r>
              <a:rPr lang="en-US" dirty="0"/>
              <a:t>1 Cor 14:3, “teachers” to edify, exhort, and comfort</a:t>
            </a:r>
          </a:p>
          <a:p>
            <a:pPr lvl="3"/>
            <a:r>
              <a:rPr lang="en-US" dirty="0"/>
              <a:t>1 Cor 14:26, Let all things be done unto edifying “ALL”</a:t>
            </a:r>
          </a:p>
          <a:p>
            <a:pPr lvl="4"/>
            <a:r>
              <a:rPr lang="en-US" dirty="0"/>
              <a:t>Chaos in the Assembly</a:t>
            </a:r>
          </a:p>
        </p:txBody>
      </p:sp>
    </p:spTree>
    <p:extLst>
      <p:ext uri="{BB962C8B-B14F-4D97-AF65-F5344CB8AC3E}">
        <p14:creationId xmlns:p14="http://schemas.microsoft.com/office/powerpoint/2010/main" val="890701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Edify One Another</a:t>
            </a:r>
          </a:p>
          <a:p>
            <a:pPr lvl="2"/>
            <a:r>
              <a:rPr lang="en-US" dirty="0"/>
              <a:t>Assembly</a:t>
            </a:r>
          </a:p>
          <a:p>
            <a:pPr lvl="3"/>
            <a:r>
              <a:rPr lang="en-US" dirty="0"/>
              <a:t>Eph 4:11-16, “offices” of the church</a:t>
            </a:r>
          </a:p>
          <a:p>
            <a:pPr lvl="4"/>
            <a:r>
              <a:rPr lang="en-US" dirty="0"/>
              <a:t>Apostles, Prophets, Evangelists, and Elders</a:t>
            </a:r>
          </a:p>
          <a:p>
            <a:pPr lvl="4"/>
            <a:r>
              <a:rPr lang="en-US" dirty="0"/>
              <a:t>For the perfecting of the saints</a:t>
            </a:r>
          </a:p>
          <a:p>
            <a:pPr lvl="4"/>
            <a:r>
              <a:rPr lang="en-US" dirty="0"/>
              <a:t>For the work of the ministry</a:t>
            </a:r>
          </a:p>
          <a:p>
            <a:pPr lvl="4"/>
            <a:r>
              <a:rPr lang="en-US" dirty="0"/>
              <a:t>For edifying</a:t>
            </a:r>
          </a:p>
        </p:txBody>
      </p:sp>
    </p:spTree>
    <p:extLst>
      <p:ext uri="{BB962C8B-B14F-4D97-AF65-F5344CB8AC3E}">
        <p14:creationId xmlns:p14="http://schemas.microsoft.com/office/powerpoint/2010/main" val="3975008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Edify One Another</a:t>
            </a:r>
          </a:p>
          <a:p>
            <a:pPr lvl="2"/>
            <a:r>
              <a:rPr lang="en-US" dirty="0"/>
              <a:t>Prayer</a:t>
            </a:r>
          </a:p>
          <a:p>
            <a:pPr lvl="3"/>
            <a:r>
              <a:rPr lang="en-US" dirty="0"/>
              <a:t>Jas 5:13, 16, suffering</a:t>
            </a:r>
          </a:p>
          <a:p>
            <a:pPr lvl="2"/>
            <a:r>
              <a:rPr lang="en-US" dirty="0"/>
              <a:t>Singing</a:t>
            </a:r>
          </a:p>
          <a:p>
            <a:pPr lvl="3"/>
            <a:r>
              <a:rPr lang="en-US" dirty="0"/>
              <a:t>Col 3:16, teaching and admonishing</a:t>
            </a:r>
          </a:p>
          <a:p>
            <a:pPr lvl="2"/>
            <a:r>
              <a:rPr lang="en-US" dirty="0"/>
              <a:t>Teaching</a:t>
            </a:r>
          </a:p>
          <a:p>
            <a:pPr lvl="3"/>
            <a:r>
              <a:rPr lang="en-US" dirty="0"/>
              <a:t>1 Cor 14:3-4, “teach” to edify, exhort, and comfort</a:t>
            </a:r>
          </a:p>
        </p:txBody>
      </p:sp>
    </p:spTree>
    <p:extLst>
      <p:ext uri="{BB962C8B-B14F-4D97-AF65-F5344CB8AC3E}">
        <p14:creationId xmlns:p14="http://schemas.microsoft.com/office/powerpoint/2010/main" val="4063221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AD6D8FB-FB58-4D76-8DDA-A7EF69EA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Worship</a:t>
            </a:r>
            <a:br>
              <a:rPr lang="en-US" dirty="0"/>
            </a:br>
            <a:r>
              <a:rPr lang="en-US" dirty="0"/>
              <a:t>Spirit &amp; Truth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2CA63C-782A-44E4-BBD9-D2EC547B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Worshippers</a:t>
            </a:r>
          </a:p>
          <a:p>
            <a:pPr lvl="1"/>
            <a:r>
              <a:rPr lang="en-US" dirty="0"/>
              <a:t>Edify One Another</a:t>
            </a:r>
          </a:p>
          <a:p>
            <a:pPr lvl="2"/>
            <a:r>
              <a:rPr lang="en-US" dirty="0"/>
              <a:t>Necessary all Understand</a:t>
            </a:r>
          </a:p>
          <a:p>
            <a:pPr lvl="3"/>
            <a:r>
              <a:rPr lang="en-US" dirty="0"/>
              <a:t>1 Cor 14:15-16, pray &amp; sing with understanding</a:t>
            </a:r>
          </a:p>
          <a:p>
            <a:pPr lvl="3"/>
            <a:r>
              <a:rPr lang="en-US" dirty="0"/>
              <a:t>1 Cor 14:19, 5 words understood than 1000 not</a:t>
            </a:r>
          </a:p>
          <a:p>
            <a:pPr lvl="3"/>
            <a:r>
              <a:rPr lang="en-US" dirty="0"/>
              <a:t>1 Cor 14:23-26, all things are to edify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871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4956</TotalTime>
  <Words>628</Words>
  <Application>Microsoft Office PowerPoint</Application>
  <PresentationFormat>On-screen Show (4:3)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Footlight MT Light</vt:lpstr>
      <vt:lpstr>Pythagoras</vt:lpstr>
      <vt:lpstr>Wingdings</vt:lpstr>
      <vt:lpstr>Default Design</vt:lpstr>
      <vt:lpstr>PowerPoint Presentation</vt:lpstr>
      <vt:lpstr>Review – Worship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  <vt:lpstr>Worship Spirit &amp; Truth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CountryBoy</dc:creator>
  <cp:lastModifiedBy>Ross Ward</cp:lastModifiedBy>
  <cp:revision>379</cp:revision>
  <dcterms:created xsi:type="dcterms:W3CDTF">2007-08-12T19:12:51Z</dcterms:created>
  <dcterms:modified xsi:type="dcterms:W3CDTF">2020-05-03T18:37:49Z</dcterms:modified>
</cp:coreProperties>
</file>