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28" r:id="rId3"/>
    <p:sldId id="329" r:id="rId4"/>
    <p:sldId id="343" r:id="rId5"/>
    <p:sldId id="344" r:id="rId6"/>
    <p:sldId id="342" r:id="rId7"/>
    <p:sldId id="341" r:id="rId8"/>
    <p:sldId id="346" r:id="rId9"/>
    <p:sldId id="330" r:id="rId10"/>
    <p:sldId id="340" r:id="rId11"/>
    <p:sldId id="345" r:id="rId12"/>
    <p:sldId id="348" r:id="rId13"/>
    <p:sldId id="349" r:id="rId14"/>
    <p:sldId id="334" r:id="rId15"/>
    <p:sldId id="34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9DAA3"/>
    <a:srgbClr val="F1E499"/>
    <a:srgbClr val="EEF6BC"/>
    <a:srgbClr val="FFCC66"/>
    <a:srgbClr val="333399"/>
    <a:srgbClr val="66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 varScale="1">
        <p:scale>
          <a:sx n="81" d="100"/>
          <a:sy n="81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84"/>
    </p:cViewPr>
  </p:notesTextViewPr>
  <p:notesViewPr>
    <p:cSldViewPr>
      <p:cViewPr>
        <p:scale>
          <a:sx n="66" d="100"/>
          <a:sy n="66" d="100"/>
        </p:scale>
        <p:origin x="-1524" y="2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231D-E7D2-466E-BE31-B256B3D63533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1CFE-4EBF-43A0-94C5-B6105F15D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A2C8-E96D-43C2-ABCC-6CE67EC803A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corona virus and all going on it seems many are talking a look at worship.  What is approved and acceptable as well as what is forbidden</a:t>
            </a:r>
          </a:p>
        </p:txBody>
      </p:sp>
    </p:spTree>
    <p:extLst>
      <p:ext uri="{BB962C8B-B14F-4D97-AF65-F5344CB8AC3E}">
        <p14:creationId xmlns:p14="http://schemas.microsoft.com/office/powerpoint/2010/main" val="83316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the “Assembly” of the saints; what about???</a:t>
            </a:r>
          </a:p>
        </p:txBody>
      </p:sp>
    </p:spTree>
    <p:extLst>
      <p:ext uri="{BB962C8B-B14F-4D97-AF65-F5344CB8AC3E}">
        <p14:creationId xmlns:p14="http://schemas.microsoft.com/office/powerpoint/2010/main" val="338758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purpose for the assembly or for the Christian to remember?!</a:t>
            </a:r>
          </a:p>
          <a:p>
            <a:r>
              <a:rPr lang="en-US" dirty="0"/>
              <a:t>I’m not implying one can forsake the assembly and partake on their own and be justified. </a:t>
            </a:r>
          </a:p>
          <a:p>
            <a:r>
              <a:rPr lang="en-US" dirty="0"/>
              <a:t>But what about the shut-ins?!</a:t>
            </a:r>
          </a:p>
        </p:txBody>
      </p:sp>
    </p:spTree>
    <p:extLst>
      <p:ext uri="{BB962C8B-B14F-4D97-AF65-F5344CB8AC3E}">
        <p14:creationId xmlns:p14="http://schemas.microsoft.com/office/powerpoint/2010/main" val="296179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Collective for the works of the church</a:t>
            </a:r>
          </a:p>
        </p:txBody>
      </p:sp>
    </p:spTree>
    <p:extLst>
      <p:ext uri="{BB962C8B-B14F-4D97-AF65-F5344CB8AC3E}">
        <p14:creationId xmlns:p14="http://schemas.microsoft.com/office/powerpoint/2010/main" val="207751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169204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3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worshipper; not the location</a:t>
            </a:r>
          </a:p>
          <a:p>
            <a:r>
              <a:rPr lang="en-US" dirty="0"/>
              <a:t>Collective worship vs. individual worship</a:t>
            </a:r>
          </a:p>
          <a:p>
            <a:r>
              <a:rPr lang="en-US" dirty="0"/>
              <a:t>Collective worship is a requirement; Heb 10</a:t>
            </a:r>
          </a:p>
          <a:p>
            <a:r>
              <a:rPr lang="en-US" dirty="0"/>
              <a:t>There are considerations, but let's focus on the me worshiping; don’t throw the baby out with the bathwater</a:t>
            </a:r>
          </a:p>
          <a:p>
            <a:r>
              <a:rPr lang="en-US" dirty="0"/>
              <a:t>Intent was not to </a:t>
            </a:r>
            <a:r>
              <a:rPr lang="en-US" dirty="0" err="1"/>
              <a:t>delinate</a:t>
            </a:r>
            <a:r>
              <a:rPr lang="en-US" dirty="0"/>
              <a:t> the works of the church; separate lesson </a:t>
            </a:r>
            <a:r>
              <a:rPr lang="en-US"/>
              <a:t>to consider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0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7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active participation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Praying prayer that everybody can pray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07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Improperly using Jesus’ Prayer; Just repeating it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Praise, thankful, supplications (Needed and desires))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5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Improperly using Jesus’ Prayer; Just repeating it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Praise, thankful, supplications (Needed and desires))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5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Improperly using Jesus’ Prayer; Just repeating it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Praise, thankful, supplications (Needed and desires)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active participation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Praying prayer that everybody can pray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80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Paul’s teaching to the Corinthians brings out the biggest examples of a disturbed worship and lessons for us</a:t>
            </a:r>
          </a:p>
          <a:p>
            <a:r>
              <a:rPr lang="en-US" dirty="0"/>
              <a:t>Chapter 14: Decently and in order; all participating, understanding, and edifying</a:t>
            </a:r>
          </a:p>
          <a:p>
            <a:r>
              <a:rPr lang="en-US" dirty="0"/>
              <a:t>Chapter 11: Respecting the sacrifice of Jesus and the assembly (no common meal)</a:t>
            </a:r>
          </a:p>
          <a:p>
            <a:r>
              <a:rPr lang="en-US" dirty="0"/>
              <a:t>Only the “Assembly” of the saints; what about???</a:t>
            </a:r>
          </a:p>
        </p:txBody>
      </p:sp>
    </p:spTree>
    <p:extLst>
      <p:ext uri="{BB962C8B-B14F-4D97-AF65-F5344CB8AC3E}">
        <p14:creationId xmlns:p14="http://schemas.microsoft.com/office/powerpoint/2010/main" val="315909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2.jpg">
            <a:extLst>
              <a:ext uri="{FF2B5EF4-FFF2-40B4-BE49-F238E27FC236}">
                <a16:creationId xmlns:a16="http://schemas.microsoft.com/office/drawing/2014/main" id="{635A1BEC-5DCB-44A4-BE19-BB2CC2653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  <a:alphaModFix amt="50000"/>
          </a:blip>
          <a:srcRect r="1333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1143000"/>
          </a:xfrm>
          <a:solidFill>
            <a:srgbClr val="E9DAA3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477000" cy="5257800"/>
          </a:xfrm>
          <a:solidFill>
            <a:srgbClr val="E9DAA3"/>
          </a:solidFill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-452438">
              <a:buSzPct val="85000"/>
              <a:buFont typeface="Wingdings" panose="05000000000000000000" pitchFamily="2" charset="2"/>
              <a:buChar char="v"/>
              <a:defRPr sz="3600"/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/>
            </a:lvl3pPr>
            <a:lvl4pPr marL="1371600" indent="-457200">
              <a:buSzPct val="85000"/>
              <a:buFont typeface="Wingdings" panose="05000000000000000000" pitchFamily="2" charset="2"/>
              <a:buChar char="q"/>
              <a:defRPr sz="2800"/>
            </a:lvl4pPr>
            <a:lvl5pPr marL="1714500" indent="-3429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Don McClain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W 65th St church of Christ / July 29,2007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7EC1A-459D-4CB5-A423-76398770B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dissolv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2174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B530F00D-3BD1-47D9-853D-D1AB3EFB61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Worship –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In Spirit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and Truth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8CC79-4E25-4621-A96C-A41E43EF2A3C}"/>
              </a:ext>
            </a:extLst>
          </p:cNvPr>
          <p:cNvSpPr/>
          <p:nvPr/>
        </p:nvSpPr>
        <p:spPr>
          <a:xfrm>
            <a:off x="1593659" y="4784259"/>
            <a:ext cx="3013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13:15-16</a:t>
            </a:r>
            <a:endParaRPr lang="en-US" sz="4000"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1 Cor 11:21-29, Lord’s Supper</a:t>
            </a:r>
          </a:p>
          <a:p>
            <a:pPr lvl="2"/>
            <a:r>
              <a:rPr lang="en-US" dirty="0"/>
              <a:t>Elements</a:t>
            </a:r>
          </a:p>
          <a:p>
            <a:pPr lvl="3"/>
            <a:r>
              <a:rPr lang="en-US" dirty="0"/>
              <a:t>Unleavened Bread &amp; Fruit of the Vine (Mt 26:17-29, with Passover Feast)</a:t>
            </a:r>
          </a:p>
          <a:p>
            <a:pPr lvl="2"/>
            <a:r>
              <a:rPr lang="en-US" dirty="0"/>
              <a:t>Collective Worship Only?</a:t>
            </a:r>
          </a:p>
          <a:p>
            <a:pPr lvl="3"/>
            <a:r>
              <a:rPr lang="en-US" dirty="0"/>
              <a:t>Exceptions?</a:t>
            </a:r>
          </a:p>
        </p:txBody>
      </p:sp>
    </p:spTree>
    <p:extLst>
      <p:ext uri="{BB962C8B-B14F-4D97-AF65-F5344CB8AC3E}">
        <p14:creationId xmlns:p14="http://schemas.microsoft.com/office/powerpoint/2010/main" val="1284033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1 Cor 11:21-29, Lord’s Supper</a:t>
            </a:r>
          </a:p>
          <a:p>
            <a:pPr lvl="2"/>
            <a:r>
              <a:rPr lang="en-US" dirty="0"/>
              <a:t>Remember – Purpose:</a:t>
            </a:r>
          </a:p>
          <a:p>
            <a:pPr lvl="3"/>
            <a:r>
              <a:rPr lang="en-US" dirty="0"/>
              <a:t>Remembrance of Jesus</a:t>
            </a:r>
          </a:p>
          <a:p>
            <a:pPr lvl="3"/>
            <a:r>
              <a:rPr lang="en-US" dirty="0"/>
              <a:t>Proclaim the Lords death (Life)</a:t>
            </a:r>
          </a:p>
          <a:p>
            <a:pPr lvl="2"/>
            <a:r>
              <a:rPr lang="en-US" dirty="0"/>
              <a:t>Active Participation</a:t>
            </a:r>
          </a:p>
          <a:p>
            <a:pPr lvl="3"/>
            <a:r>
              <a:rPr lang="en-US" dirty="0"/>
              <a:t>Worship is not a performance</a:t>
            </a:r>
          </a:p>
        </p:txBody>
      </p:sp>
    </p:spTree>
    <p:extLst>
      <p:ext uri="{BB962C8B-B14F-4D97-AF65-F5344CB8AC3E}">
        <p14:creationId xmlns:p14="http://schemas.microsoft.com/office/powerpoint/2010/main" val="416949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Sacrifice</a:t>
            </a:r>
          </a:p>
          <a:p>
            <a:pPr lvl="2"/>
            <a:r>
              <a:rPr lang="en-US" dirty="0"/>
              <a:t>Mt 2:11, worshiped and brought gift to Jesus’ family</a:t>
            </a:r>
          </a:p>
          <a:p>
            <a:pPr lvl="2"/>
            <a:r>
              <a:rPr lang="en-US" dirty="0"/>
              <a:t>1 Cor 16:1-2, instruction for the collective Church </a:t>
            </a:r>
          </a:p>
          <a:p>
            <a:pPr lvl="2"/>
            <a:r>
              <a:rPr lang="en-US" dirty="0"/>
              <a:t>II Cor 9:6-7, eagerly bountiful</a:t>
            </a:r>
          </a:p>
          <a:p>
            <a:pPr lvl="2"/>
            <a:r>
              <a:rPr lang="en-US" dirty="0"/>
              <a:t>Mk 12:41-44, Widows Mite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4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Sacrifice</a:t>
            </a:r>
          </a:p>
          <a:p>
            <a:pPr lvl="2"/>
            <a:r>
              <a:rPr lang="en-US" dirty="0"/>
              <a:t>Jas 1:27, Pure and Genuine Religion</a:t>
            </a:r>
          </a:p>
          <a:p>
            <a:pPr lvl="2"/>
            <a:r>
              <a:rPr lang="en-US" dirty="0"/>
              <a:t>Eph 4:28, Work to give</a:t>
            </a:r>
          </a:p>
          <a:p>
            <a:pPr lvl="2"/>
            <a:r>
              <a:rPr lang="en-US" dirty="0"/>
              <a:t>Rom 12:1-2, a living sacrifice</a:t>
            </a:r>
          </a:p>
          <a:p>
            <a:pPr lvl="2"/>
            <a:r>
              <a:rPr lang="en-US" dirty="0"/>
              <a:t>II Cor 9:9-15, brings Glory to God</a:t>
            </a:r>
          </a:p>
        </p:txBody>
      </p:sp>
    </p:spTree>
    <p:extLst>
      <p:ext uri="{BB962C8B-B14F-4D97-AF65-F5344CB8AC3E}">
        <p14:creationId xmlns:p14="http://schemas.microsoft.com/office/powerpoint/2010/main" val="299380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Actively Worship God</a:t>
            </a:r>
          </a:p>
          <a:p>
            <a:pPr lvl="2"/>
            <a:r>
              <a:rPr lang="en-US" dirty="0"/>
              <a:t>Pray</a:t>
            </a:r>
          </a:p>
          <a:p>
            <a:pPr lvl="2"/>
            <a:r>
              <a:rPr lang="en-US" dirty="0"/>
              <a:t>Sing</a:t>
            </a:r>
          </a:p>
          <a:p>
            <a:pPr lvl="2"/>
            <a:r>
              <a:rPr lang="en-US" dirty="0"/>
              <a:t>Lords Supper</a:t>
            </a:r>
          </a:p>
          <a:p>
            <a:pPr lvl="2"/>
            <a:r>
              <a:rPr lang="en-US" dirty="0"/>
              <a:t>Sacrifice </a:t>
            </a:r>
          </a:p>
        </p:txBody>
      </p:sp>
    </p:spTree>
    <p:extLst>
      <p:ext uri="{BB962C8B-B14F-4D97-AF65-F5344CB8AC3E}">
        <p14:creationId xmlns:p14="http://schemas.microsoft.com/office/powerpoint/2010/main" val="1580939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Actively Worship God</a:t>
            </a:r>
          </a:p>
          <a:p>
            <a:pPr lvl="2"/>
            <a:r>
              <a:rPr lang="en-US" dirty="0"/>
              <a:t>From the Heart</a:t>
            </a:r>
          </a:p>
          <a:p>
            <a:pPr lvl="2"/>
            <a:r>
              <a:rPr lang="en-US" dirty="0"/>
              <a:t>According to Truth</a:t>
            </a:r>
          </a:p>
          <a:p>
            <a:pPr lvl="2"/>
            <a:r>
              <a:rPr lang="en-US" dirty="0"/>
              <a:t>Edify One Another</a:t>
            </a:r>
          </a:p>
          <a:p>
            <a:pPr lvl="2"/>
            <a:r>
              <a:rPr lang="en-US" dirty="0"/>
              <a:t>Glorify &amp; Honor God</a:t>
            </a:r>
          </a:p>
          <a:p>
            <a:pPr lvl="2"/>
            <a:r>
              <a:rPr lang="en-US" dirty="0"/>
              <a:t>Collectively &amp; Individually </a:t>
            </a:r>
          </a:p>
          <a:p>
            <a:pPr lvl="3"/>
            <a:r>
              <a:rPr lang="en-US" dirty="0"/>
              <a:t>Issue about Lord’s Supper</a:t>
            </a:r>
          </a:p>
        </p:txBody>
      </p:sp>
    </p:spTree>
    <p:extLst>
      <p:ext uri="{BB962C8B-B14F-4D97-AF65-F5344CB8AC3E}">
        <p14:creationId xmlns:p14="http://schemas.microsoft.com/office/powerpoint/2010/main" val="3396488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Jn 4:19-25</a:t>
            </a:r>
          </a:p>
          <a:p>
            <a:pPr lvl="2"/>
            <a:r>
              <a:rPr lang="en-US" dirty="0"/>
              <a:t>With the Heart</a:t>
            </a:r>
          </a:p>
          <a:p>
            <a:pPr lvl="2"/>
            <a:r>
              <a:rPr lang="en-US" dirty="0"/>
              <a:t>According to Truth</a:t>
            </a:r>
          </a:p>
        </p:txBody>
      </p:sp>
    </p:spTree>
    <p:extLst>
      <p:ext uri="{BB962C8B-B14F-4D97-AF65-F5344CB8AC3E}">
        <p14:creationId xmlns:p14="http://schemas.microsoft.com/office/powerpoint/2010/main" val="301314885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Eph 5:19, Sing</a:t>
            </a:r>
          </a:p>
          <a:p>
            <a:pPr lvl="2"/>
            <a:r>
              <a:rPr lang="en-US" dirty="0"/>
              <a:t>Speaking to yourselves</a:t>
            </a:r>
          </a:p>
          <a:p>
            <a:pPr lvl="2"/>
            <a:r>
              <a:rPr lang="en-US" dirty="0"/>
              <a:t>Psalms and hymns and spiritual songs</a:t>
            </a:r>
          </a:p>
          <a:p>
            <a:pPr lvl="2"/>
            <a:r>
              <a:rPr lang="en-US" dirty="0"/>
              <a:t>Melody in your heart </a:t>
            </a:r>
          </a:p>
          <a:p>
            <a:pPr lvl="2"/>
            <a:r>
              <a:rPr lang="en-US" dirty="0"/>
              <a:t>To the Lord</a:t>
            </a:r>
          </a:p>
        </p:txBody>
      </p:sp>
    </p:spTree>
    <p:extLst>
      <p:ext uri="{BB962C8B-B14F-4D97-AF65-F5344CB8AC3E}">
        <p14:creationId xmlns:p14="http://schemas.microsoft.com/office/powerpoint/2010/main" val="2879859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Eph 5:19, Sing</a:t>
            </a:r>
          </a:p>
          <a:p>
            <a:pPr lvl="2"/>
            <a:r>
              <a:rPr lang="en-US" dirty="0"/>
              <a:t>Col 3:16, Edification</a:t>
            </a:r>
          </a:p>
          <a:p>
            <a:pPr lvl="3"/>
            <a:r>
              <a:rPr lang="en-US" dirty="0"/>
              <a:t>Teaching and admonishing one another </a:t>
            </a:r>
          </a:p>
          <a:p>
            <a:pPr lvl="3"/>
            <a:r>
              <a:rPr lang="en-US" dirty="0"/>
              <a:t>Grace in our Hearts</a:t>
            </a:r>
          </a:p>
          <a:p>
            <a:pPr lvl="3"/>
            <a:r>
              <a:rPr lang="en-US" dirty="0"/>
              <a:t>To the Lord</a:t>
            </a:r>
          </a:p>
          <a:p>
            <a:pPr lvl="2"/>
            <a:r>
              <a:rPr lang="en-US" dirty="0"/>
              <a:t>1 Cor 14:14-17, with Spirit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109710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Sing</a:t>
            </a:r>
          </a:p>
          <a:p>
            <a:pPr lvl="2"/>
            <a:r>
              <a:rPr lang="en-US" dirty="0"/>
              <a:t>Other Methods Not Included:</a:t>
            </a:r>
          </a:p>
          <a:p>
            <a:pPr lvl="3"/>
            <a:r>
              <a:rPr lang="en-US" dirty="0"/>
              <a:t>Whistling</a:t>
            </a:r>
          </a:p>
          <a:p>
            <a:pPr lvl="3"/>
            <a:r>
              <a:rPr lang="en-US" dirty="0"/>
              <a:t>Hand Clapping</a:t>
            </a:r>
          </a:p>
          <a:p>
            <a:pPr lvl="3"/>
            <a:r>
              <a:rPr lang="en-US" dirty="0"/>
              <a:t>Dancing</a:t>
            </a:r>
          </a:p>
          <a:p>
            <a:pPr lvl="3"/>
            <a:r>
              <a:rPr lang="en-US" dirty="0"/>
              <a:t>Instruments &amp; Bands</a:t>
            </a:r>
          </a:p>
          <a:p>
            <a:pPr lvl="3"/>
            <a:r>
              <a:rPr lang="en-US" dirty="0"/>
              <a:t>Concerts</a:t>
            </a:r>
          </a:p>
          <a:p>
            <a:pPr lvl="3"/>
            <a:r>
              <a:rPr lang="en-US" dirty="0"/>
              <a:t>Fireworks</a:t>
            </a:r>
          </a:p>
          <a:p>
            <a:pPr lvl="2"/>
            <a:r>
              <a:rPr lang="en-US" dirty="0"/>
              <a:t>Active Participation</a:t>
            </a:r>
          </a:p>
          <a:p>
            <a:pPr lvl="3"/>
            <a:r>
              <a:rPr lang="en-US" dirty="0"/>
              <a:t>Worship is not a performance</a:t>
            </a:r>
          </a:p>
        </p:txBody>
      </p:sp>
    </p:spTree>
    <p:extLst>
      <p:ext uri="{BB962C8B-B14F-4D97-AF65-F5344CB8AC3E}">
        <p14:creationId xmlns:p14="http://schemas.microsoft.com/office/powerpoint/2010/main" val="3168658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Eph 5:20, Pray</a:t>
            </a:r>
          </a:p>
          <a:p>
            <a:pPr lvl="2"/>
            <a:r>
              <a:rPr lang="en-US" dirty="0"/>
              <a:t>Giving thanks always for all things</a:t>
            </a:r>
          </a:p>
          <a:p>
            <a:pPr lvl="2"/>
            <a:r>
              <a:rPr lang="en-US" dirty="0"/>
              <a:t>1 Cor 14:14-17, with Spirit and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212612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Eph 5:20, Pray</a:t>
            </a:r>
          </a:p>
          <a:p>
            <a:pPr lvl="2"/>
            <a:r>
              <a:rPr lang="en-US" dirty="0"/>
              <a:t>Lk 11:1-4, Jesus’ Lesson</a:t>
            </a:r>
          </a:p>
          <a:p>
            <a:pPr lvl="3"/>
            <a:r>
              <a:rPr lang="en-US" dirty="0"/>
              <a:t>Reverent address</a:t>
            </a:r>
          </a:p>
          <a:p>
            <a:pPr lvl="3"/>
            <a:r>
              <a:rPr lang="en-US" dirty="0"/>
              <a:t>The Kingdom to come (Church)</a:t>
            </a:r>
          </a:p>
          <a:p>
            <a:pPr lvl="3"/>
            <a:r>
              <a:rPr lang="en-US" dirty="0"/>
              <a:t>God’s will to be done</a:t>
            </a:r>
          </a:p>
          <a:p>
            <a:pPr lvl="3"/>
            <a:r>
              <a:rPr lang="en-US" dirty="0"/>
              <a:t>Daily Bread (Basic Needs)</a:t>
            </a:r>
          </a:p>
          <a:p>
            <a:pPr lvl="3"/>
            <a:r>
              <a:rPr lang="en-US" dirty="0"/>
              <a:t>Forgive our sin</a:t>
            </a:r>
          </a:p>
          <a:p>
            <a:pPr lvl="3"/>
            <a:r>
              <a:rPr lang="en-US" dirty="0"/>
              <a:t>Deliver us from temptation and evil </a:t>
            </a:r>
          </a:p>
          <a:p>
            <a:pPr lvl="3"/>
            <a:r>
              <a:rPr lang="en-US" dirty="0"/>
              <a:t>Amen (Mt 6:13)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27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Eph 5:20, Pray</a:t>
            </a:r>
          </a:p>
          <a:p>
            <a:pPr lvl="2"/>
            <a:r>
              <a:rPr lang="en-US" dirty="0"/>
              <a:t>Active Participation</a:t>
            </a:r>
          </a:p>
          <a:p>
            <a:pPr lvl="3"/>
            <a:r>
              <a:rPr lang="en-US" dirty="0"/>
              <a:t>Worship is not a performance</a:t>
            </a:r>
          </a:p>
          <a:p>
            <a:pPr lvl="2"/>
            <a:r>
              <a:rPr lang="en-US" dirty="0"/>
              <a:t>Jas 5:13-18, Power of Prayer</a:t>
            </a:r>
          </a:p>
        </p:txBody>
      </p:sp>
    </p:spTree>
    <p:extLst>
      <p:ext uri="{BB962C8B-B14F-4D97-AF65-F5344CB8AC3E}">
        <p14:creationId xmlns:p14="http://schemas.microsoft.com/office/powerpoint/2010/main" val="54090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1 Cor 11:21-29, Lord’s Supper</a:t>
            </a:r>
          </a:p>
          <a:p>
            <a:pPr lvl="2"/>
            <a:r>
              <a:rPr lang="en-US" dirty="0"/>
              <a:t>Purpose:</a:t>
            </a:r>
          </a:p>
          <a:p>
            <a:pPr lvl="3"/>
            <a:r>
              <a:rPr lang="en-US" dirty="0"/>
              <a:t>Remembrance of Jesus</a:t>
            </a:r>
          </a:p>
          <a:p>
            <a:pPr lvl="3"/>
            <a:r>
              <a:rPr lang="en-US" dirty="0"/>
              <a:t>Proclaim the Lords death (Life)</a:t>
            </a:r>
          </a:p>
          <a:p>
            <a:pPr lvl="2"/>
            <a:r>
              <a:rPr lang="en-US" dirty="0"/>
              <a:t>Each to examine</a:t>
            </a:r>
          </a:p>
          <a:p>
            <a:pPr lvl="2"/>
            <a:r>
              <a:rPr lang="en-US" dirty="0"/>
              <a:t>Discerning the Supper from a common meal</a:t>
            </a:r>
          </a:p>
          <a:p>
            <a:pPr lvl="3"/>
            <a:r>
              <a:rPr lang="en-US" dirty="0"/>
              <a:t>Eat at home</a:t>
            </a:r>
          </a:p>
        </p:txBody>
      </p:sp>
    </p:spTree>
    <p:extLst>
      <p:ext uri="{BB962C8B-B14F-4D97-AF65-F5344CB8AC3E}">
        <p14:creationId xmlns:p14="http://schemas.microsoft.com/office/powerpoint/2010/main" val="2212813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735</Words>
  <Application>Microsoft Office PowerPoint</Application>
  <PresentationFormat>On-screen Show (4:3)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Footlight MT Light</vt:lpstr>
      <vt:lpstr>Pythagoras</vt:lpstr>
      <vt:lpstr>Wingdings</vt:lpstr>
      <vt:lpstr>Default Design</vt:lpstr>
      <vt:lpstr>PowerPoint Presentation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CountryBoy</dc:creator>
  <cp:lastModifiedBy>Ross Ward</cp:lastModifiedBy>
  <cp:revision>385</cp:revision>
  <dcterms:created xsi:type="dcterms:W3CDTF">2007-08-12T19:12:51Z</dcterms:created>
  <dcterms:modified xsi:type="dcterms:W3CDTF">2020-05-17T20:44:52Z</dcterms:modified>
</cp:coreProperties>
</file>