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2"/>
  </p:notesMasterIdLst>
  <p:sldIdLst>
    <p:sldId id="256" r:id="rId2"/>
    <p:sldId id="258" r:id="rId3"/>
    <p:sldId id="260" r:id="rId4"/>
    <p:sldId id="259" r:id="rId5"/>
    <p:sldId id="261" r:id="rId6"/>
    <p:sldId id="265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514" autoAdjust="0"/>
  </p:normalViewPr>
  <p:slideViewPr>
    <p:cSldViewPr>
      <p:cViewPr varScale="1">
        <p:scale>
          <a:sx n="82" d="100"/>
          <a:sy n="82" d="100"/>
        </p:scale>
        <p:origin x="15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0FA23-FAF6-4341-BAFD-9EA740E3C286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D92FC-D33D-4DF0-831B-8280380DA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Sometimes people act out of character; these are THE character; we are to be defined by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D92FC-D33D-4DF0-831B-8280380DA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01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32" y="1314451"/>
            <a:ext cx="6517482" cy="200025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600451"/>
            <a:ext cx="6517482" cy="2171700"/>
          </a:xfr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535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245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367093"/>
            <a:ext cx="7772870" cy="4376607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v"/>
              <a:defRPr sz="3200" b="1" cap="none"/>
            </a:lvl1pPr>
            <a:lvl2pPr marL="914400" indent="-457200">
              <a:buSzPct val="80000"/>
              <a:buFont typeface="Wingdings" panose="05000000000000000000" pitchFamily="2" charset="2"/>
              <a:buChar char="Ø"/>
              <a:defRPr sz="3200" cap="none"/>
            </a:lvl2pPr>
            <a:lvl3pPr>
              <a:defRPr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657350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2860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39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504219"/>
            <a:ext cx="7773338" cy="69593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171704"/>
            <a:ext cx="7772870" cy="457199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  <a:defRPr sz="3200" b="1" cap="none"/>
            </a:lvl1pPr>
            <a:lvl2pPr marL="461963" indent="-461963">
              <a:lnSpc>
                <a:spcPct val="100000"/>
              </a:lnSpc>
              <a:spcBef>
                <a:spcPts val="0"/>
              </a:spcBef>
              <a:buSzPct val="80000"/>
              <a:buFont typeface="Wingdings" panose="05000000000000000000" pitchFamily="2" charset="2"/>
              <a:buChar char="Ø"/>
              <a:defRPr sz="3200" cap="none"/>
            </a:lvl2pPr>
            <a:lvl3pPr marL="914400" indent="-455613">
              <a:lnSpc>
                <a:spcPct val="100000"/>
              </a:lnSpc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  <a:defRPr sz="2800" cap="none"/>
            </a:lvl3pPr>
            <a:lvl4pPr>
              <a:lnSpc>
                <a:spcPct val="100000"/>
              </a:lnSpc>
              <a:spcBef>
                <a:spcPts val="0"/>
              </a:spcBef>
              <a:defRPr cap="none"/>
            </a:lvl4pPr>
            <a:lvl5pPr>
              <a:lnSpc>
                <a:spcPct val="100000"/>
              </a:lnSpc>
              <a:spcBef>
                <a:spcPts val="0"/>
              </a:spcBef>
              <a:defRPr cap="none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314450"/>
            <a:ext cx="6661907" cy="628647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0574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25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428750" y="328219"/>
            <a:ext cx="7773338" cy="63878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623438"/>
            <a:ext cx="382952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623438"/>
            <a:ext cx="382905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778991" y="1009469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146776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2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7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1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30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8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  <a:br>
              <a:rPr lang="en-US" dirty="0"/>
            </a:br>
            <a:r>
              <a:rPr lang="en-US" dirty="0"/>
              <a:t>Love – joy – Peace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Gal 5:16-25</a:t>
            </a:r>
          </a:p>
        </p:txBody>
      </p:sp>
    </p:spTree>
    <p:extLst>
      <p:ext uri="{BB962C8B-B14F-4D97-AF65-F5344CB8AC3E}">
        <p14:creationId xmlns:p14="http://schemas.microsoft.com/office/powerpoint/2010/main" val="31527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Joy</a:t>
            </a:r>
          </a:p>
          <a:p>
            <a:pPr lvl="2"/>
            <a:r>
              <a:rPr lang="en-US" dirty="0"/>
              <a:t>Christians are to be doubly joyful</a:t>
            </a:r>
          </a:p>
          <a:p>
            <a:pPr lvl="2"/>
            <a:r>
              <a:rPr lang="en-US" dirty="0"/>
              <a:t>Even in trails</a:t>
            </a:r>
          </a:p>
          <a:p>
            <a:pPr lvl="1"/>
            <a:r>
              <a:rPr lang="en-US" dirty="0"/>
              <a:t>Peace</a:t>
            </a:r>
          </a:p>
          <a:p>
            <a:pPr lvl="2"/>
            <a:r>
              <a:rPr lang="en-US" dirty="0"/>
              <a:t>With God</a:t>
            </a:r>
          </a:p>
          <a:p>
            <a:pPr lvl="2"/>
            <a:r>
              <a:rPr lang="en-US" dirty="0"/>
              <a:t>With Mankind and the Government</a:t>
            </a:r>
          </a:p>
          <a:p>
            <a:pPr lvl="2"/>
            <a:r>
              <a:rPr lang="en-US" dirty="0"/>
              <a:t>Within self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Love – joy – Peace</a:t>
            </a:r>
          </a:p>
        </p:txBody>
      </p:sp>
    </p:spTree>
    <p:extLst>
      <p:ext uri="{BB962C8B-B14F-4D97-AF65-F5344CB8AC3E}">
        <p14:creationId xmlns:p14="http://schemas.microsoft.com/office/powerpoint/2010/main" val="235589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Conflict of Flesh &amp; Spirit</a:t>
            </a:r>
          </a:p>
          <a:p>
            <a:pPr lvl="1"/>
            <a:r>
              <a:rPr lang="en-US" dirty="0"/>
              <a:t>Gal 5:16-18, 24-25</a:t>
            </a:r>
          </a:p>
          <a:p>
            <a:pPr lvl="1"/>
            <a:r>
              <a:rPr lang="en-US" dirty="0"/>
              <a:t>Rom 8:1-11, For to be carnally minded is death; but to be spiritually minded is life and peace</a:t>
            </a:r>
          </a:p>
          <a:p>
            <a:pPr lvl="1"/>
            <a:r>
              <a:rPr lang="en-US" dirty="0"/>
              <a:t>1 Cor 3:1-3, Corinthians were carnal, fed with milk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Love – joy – Peace</a:t>
            </a:r>
          </a:p>
        </p:txBody>
      </p:sp>
    </p:spTree>
    <p:extLst>
      <p:ext uri="{BB962C8B-B14F-4D97-AF65-F5344CB8AC3E}">
        <p14:creationId xmlns:p14="http://schemas.microsoft.com/office/powerpoint/2010/main" val="273672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Fruit </a:t>
            </a:r>
          </a:p>
          <a:p>
            <a:pPr lvl="1"/>
            <a:r>
              <a:rPr lang="en-US" dirty="0"/>
              <a:t>Used in Many Analogies</a:t>
            </a:r>
          </a:p>
          <a:p>
            <a:pPr lvl="1"/>
            <a:r>
              <a:rPr lang="en-US" dirty="0"/>
              <a:t>Product of or Results of Spirit Led Life </a:t>
            </a:r>
          </a:p>
          <a:p>
            <a:pPr lvl="2"/>
            <a:r>
              <a:rPr lang="en-US" dirty="0"/>
              <a:t>Developed</a:t>
            </a:r>
          </a:p>
          <a:p>
            <a:pPr lvl="2"/>
            <a:r>
              <a:rPr lang="en-US" dirty="0"/>
              <a:t>Nurtured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Love – joy – Peace</a:t>
            </a:r>
          </a:p>
        </p:txBody>
      </p:sp>
    </p:spTree>
    <p:extLst>
      <p:ext uri="{BB962C8B-B14F-4D97-AF65-F5344CB8AC3E}">
        <p14:creationId xmlns:p14="http://schemas.microsoft.com/office/powerpoint/2010/main" val="381419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One Fruit</a:t>
            </a:r>
          </a:p>
          <a:p>
            <a:pPr lvl="1"/>
            <a:r>
              <a:rPr lang="en-US" dirty="0"/>
              <a:t>Singular</a:t>
            </a:r>
          </a:p>
          <a:p>
            <a:pPr lvl="1"/>
            <a:r>
              <a:rPr lang="en-US" dirty="0"/>
              <a:t>Consist of all 9</a:t>
            </a:r>
          </a:p>
          <a:p>
            <a:pPr lvl="1"/>
            <a:endParaRPr lang="en-US" dirty="0"/>
          </a:p>
          <a:p>
            <a:r>
              <a:rPr lang="en-US" dirty="0"/>
              <a:t>These are all Virtues</a:t>
            </a:r>
          </a:p>
          <a:p>
            <a:pPr lvl="1"/>
            <a:r>
              <a:rPr lang="en-US" dirty="0"/>
              <a:t>From the Heart or Internal</a:t>
            </a:r>
          </a:p>
          <a:p>
            <a:pPr lvl="1"/>
            <a:r>
              <a:rPr lang="en-US" dirty="0"/>
              <a:t>Core values or behaviors</a:t>
            </a:r>
          </a:p>
          <a:p>
            <a:pPr lvl="1"/>
            <a:r>
              <a:rPr lang="en-US" dirty="0"/>
              <a:t>Character trait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Love – joy – Peace</a:t>
            </a:r>
          </a:p>
        </p:txBody>
      </p:sp>
    </p:spTree>
    <p:extLst>
      <p:ext uri="{BB962C8B-B14F-4D97-AF65-F5344CB8AC3E}">
        <p14:creationId xmlns:p14="http://schemas.microsoft.com/office/powerpoint/2010/main" val="420566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Love</a:t>
            </a:r>
          </a:p>
          <a:p>
            <a:pPr lvl="1"/>
            <a:r>
              <a:rPr lang="en-US" dirty="0"/>
              <a:t>Greek: Agape</a:t>
            </a:r>
          </a:p>
          <a:p>
            <a:pPr lvl="1"/>
            <a:r>
              <a:rPr lang="en-US" dirty="0"/>
              <a:t>A decisional love</a:t>
            </a:r>
          </a:p>
          <a:p>
            <a:pPr lvl="1"/>
            <a:r>
              <a:rPr lang="en-US" dirty="0"/>
              <a:t>A choice of individual will</a:t>
            </a:r>
          </a:p>
          <a:p>
            <a:pPr lvl="1"/>
            <a:r>
              <a:rPr lang="en-US" dirty="0"/>
              <a:t>A giving and sacrificing love</a:t>
            </a:r>
          </a:p>
          <a:p>
            <a:pPr lvl="1"/>
            <a:r>
              <a:rPr lang="en-US" dirty="0"/>
              <a:t>It sacrifices itself for the benefit of others.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Love – joy – Peace</a:t>
            </a:r>
          </a:p>
        </p:txBody>
      </p:sp>
    </p:spTree>
    <p:extLst>
      <p:ext uri="{BB962C8B-B14F-4D97-AF65-F5344CB8AC3E}">
        <p14:creationId xmlns:p14="http://schemas.microsoft.com/office/powerpoint/2010/main" val="113727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Love</a:t>
            </a:r>
          </a:p>
          <a:p>
            <a:pPr lvl="1"/>
            <a:r>
              <a:rPr lang="en-US" dirty="0"/>
              <a:t>1 Cor 13:4-7, manifestations of this love</a:t>
            </a:r>
          </a:p>
          <a:p>
            <a:pPr lvl="2"/>
            <a:r>
              <a:rPr lang="en-US" dirty="0"/>
              <a:t>Is patient and kind</a:t>
            </a:r>
          </a:p>
          <a:p>
            <a:pPr lvl="2"/>
            <a:r>
              <a:rPr lang="en-US" dirty="0"/>
              <a:t>does not envy or boast </a:t>
            </a:r>
          </a:p>
          <a:p>
            <a:pPr lvl="2"/>
            <a:r>
              <a:rPr lang="en-US" dirty="0"/>
              <a:t>is not arrogant or rude</a:t>
            </a:r>
          </a:p>
          <a:p>
            <a:pPr lvl="2"/>
            <a:r>
              <a:rPr lang="en-US" dirty="0"/>
              <a:t>does not insist on its own way</a:t>
            </a:r>
          </a:p>
          <a:p>
            <a:pPr lvl="2"/>
            <a:r>
              <a:rPr lang="en-US" dirty="0"/>
              <a:t>is not irritable or resentful</a:t>
            </a:r>
          </a:p>
          <a:p>
            <a:pPr lvl="2"/>
            <a:r>
              <a:rPr lang="en-US" dirty="0"/>
              <a:t>does not rejoice at wrongdoing, but rejoices with the truth. </a:t>
            </a:r>
          </a:p>
          <a:p>
            <a:pPr lvl="2"/>
            <a:r>
              <a:rPr lang="en-US" dirty="0"/>
              <a:t>bears all things, believes all things, hopes all things, endures all things. 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Love – joy – Peace</a:t>
            </a:r>
          </a:p>
        </p:txBody>
      </p:sp>
    </p:spTree>
    <p:extLst>
      <p:ext uri="{BB962C8B-B14F-4D97-AF65-F5344CB8AC3E}">
        <p14:creationId xmlns:p14="http://schemas.microsoft.com/office/powerpoint/2010/main" val="383976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Joy</a:t>
            </a:r>
          </a:p>
          <a:p>
            <a:pPr lvl="1"/>
            <a:r>
              <a:rPr lang="en-US" dirty="0"/>
              <a:t>cheerfulness, joy, gladness</a:t>
            </a:r>
          </a:p>
          <a:p>
            <a:pPr lvl="1"/>
            <a:r>
              <a:rPr lang="en-US" dirty="0"/>
              <a:t>Jn 15:11, Jesus’ joy within the Apostles </a:t>
            </a:r>
          </a:p>
          <a:p>
            <a:pPr lvl="1"/>
            <a:r>
              <a:rPr lang="en-US" dirty="0"/>
              <a:t>Rom 5:1-5, Joy </a:t>
            </a:r>
          </a:p>
          <a:p>
            <a:pPr lvl="2"/>
            <a:r>
              <a:rPr lang="en-US" dirty="0"/>
              <a:t>In being glorified with God</a:t>
            </a:r>
          </a:p>
          <a:p>
            <a:pPr lvl="2"/>
            <a:r>
              <a:rPr lang="en-US" dirty="0"/>
              <a:t>In tribulations </a:t>
            </a:r>
          </a:p>
          <a:p>
            <a:pPr lvl="1"/>
            <a:r>
              <a:rPr lang="en-US" dirty="0"/>
              <a:t>Phil 4:4, Christians are to be doubly joyful</a:t>
            </a:r>
          </a:p>
          <a:p>
            <a:pPr lvl="1"/>
            <a:r>
              <a:rPr lang="en-US" dirty="0"/>
              <a:t>Phil 4:10-13, Paul found Contentment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Love – joy – Peace</a:t>
            </a:r>
          </a:p>
        </p:txBody>
      </p:sp>
    </p:spTree>
    <p:extLst>
      <p:ext uri="{BB962C8B-B14F-4D97-AF65-F5344CB8AC3E}">
        <p14:creationId xmlns:p14="http://schemas.microsoft.com/office/powerpoint/2010/main" val="209796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Peace</a:t>
            </a:r>
          </a:p>
          <a:p>
            <a:pPr lvl="1"/>
            <a:r>
              <a:rPr lang="en-US" dirty="0"/>
              <a:t>Tranquility</a:t>
            </a:r>
          </a:p>
          <a:p>
            <a:pPr lvl="2"/>
            <a:r>
              <a:rPr lang="en-US" dirty="0"/>
              <a:t>between others, life, within self</a:t>
            </a:r>
          </a:p>
          <a:p>
            <a:pPr lvl="1"/>
            <a:r>
              <a:rPr lang="en-US" dirty="0"/>
              <a:t>Rom 5:1-5, Being at Peace with God</a:t>
            </a:r>
          </a:p>
          <a:p>
            <a:pPr lvl="1"/>
            <a:r>
              <a:rPr lang="en-US" dirty="0"/>
              <a:t>I Thes 5:12-15, Peace among fellow Christians</a:t>
            </a:r>
          </a:p>
          <a:p>
            <a:pPr lvl="1"/>
            <a:r>
              <a:rPr lang="en-US" dirty="0"/>
              <a:t>Rom 12:17-21, Peace with all men and government</a:t>
            </a:r>
          </a:p>
          <a:p>
            <a:pPr lvl="1"/>
            <a:r>
              <a:rPr lang="en-US" dirty="0"/>
              <a:t>Phil 4:4-7, Peace within self</a:t>
            </a:r>
          </a:p>
          <a:p>
            <a:pPr lvl="1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Love – joy – Peace</a:t>
            </a:r>
          </a:p>
        </p:txBody>
      </p:sp>
    </p:spTree>
    <p:extLst>
      <p:ext uri="{BB962C8B-B14F-4D97-AF65-F5344CB8AC3E}">
        <p14:creationId xmlns:p14="http://schemas.microsoft.com/office/powerpoint/2010/main" val="336477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Fruit of the Spirit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Fruit of the Spirit</a:t>
            </a:r>
          </a:p>
          <a:p>
            <a:pPr lvl="2"/>
            <a:r>
              <a:rPr lang="en-US" dirty="0"/>
              <a:t>1 </a:t>
            </a:r>
            <a:r>
              <a:rPr lang="en-US"/>
              <a:t>– Fruit </a:t>
            </a:r>
            <a:endParaRPr lang="en-US" dirty="0"/>
          </a:p>
          <a:p>
            <a:pPr lvl="2"/>
            <a:r>
              <a:rPr lang="en-US" dirty="0"/>
              <a:t>Develop Nurture</a:t>
            </a:r>
          </a:p>
          <a:p>
            <a:pPr lvl="2"/>
            <a:r>
              <a:rPr lang="en-US" dirty="0"/>
              <a:t>Core virtues </a:t>
            </a:r>
          </a:p>
          <a:p>
            <a:pPr lvl="1"/>
            <a:r>
              <a:rPr lang="en-US" dirty="0"/>
              <a:t>Love</a:t>
            </a:r>
          </a:p>
          <a:p>
            <a:pPr lvl="2"/>
            <a:r>
              <a:rPr lang="en-US" dirty="0"/>
              <a:t>A choice of individual will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Love – joy – Peace</a:t>
            </a:r>
          </a:p>
        </p:txBody>
      </p:sp>
    </p:spTree>
    <p:extLst>
      <p:ext uri="{BB962C8B-B14F-4D97-AF65-F5344CB8AC3E}">
        <p14:creationId xmlns:p14="http://schemas.microsoft.com/office/powerpoint/2010/main" val="196836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795</TotalTime>
  <Words>399</Words>
  <Application>Microsoft Office PowerPoint</Application>
  <PresentationFormat>On-screen Show (4:3)</PresentationFormat>
  <Paragraphs>85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Tw Cen MT</vt:lpstr>
      <vt:lpstr>Wingdings</vt:lpstr>
      <vt:lpstr>Droplet</vt:lpstr>
      <vt:lpstr>Fruit of the Spirit Love – joy – Peace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  <vt:lpstr>Fruit of the Spirit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Reaching for spirituality</dc:title>
  <dc:creator>rdward</dc:creator>
  <cp:lastModifiedBy>Ross Ward</cp:lastModifiedBy>
  <cp:revision>224</cp:revision>
  <dcterms:created xsi:type="dcterms:W3CDTF">2018-07-21T17:29:57Z</dcterms:created>
  <dcterms:modified xsi:type="dcterms:W3CDTF">2020-07-26T15:40:34Z</dcterms:modified>
</cp:coreProperties>
</file>