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28" r:id="rId3"/>
    <p:sldId id="339" r:id="rId4"/>
    <p:sldId id="329" r:id="rId5"/>
    <p:sldId id="330" r:id="rId6"/>
    <p:sldId id="331" r:id="rId7"/>
    <p:sldId id="332" r:id="rId8"/>
    <p:sldId id="333" r:id="rId9"/>
    <p:sldId id="337" r:id="rId10"/>
    <p:sldId id="334" r:id="rId11"/>
    <p:sldId id="335" r:id="rId12"/>
    <p:sldId id="336" r:id="rId13"/>
    <p:sldId id="33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gave at the office</a:t>
            </a:r>
          </a:p>
        </p:txBody>
      </p:sp>
    </p:spTree>
    <p:extLst>
      <p:ext uri="{BB962C8B-B14F-4D97-AF65-F5344CB8AC3E}">
        <p14:creationId xmlns:p14="http://schemas.microsoft.com/office/powerpoint/2010/main" val="177304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belief of the Jew; those who are afflicted are afflicted by God; being punished. </a:t>
            </a:r>
          </a:p>
        </p:txBody>
      </p:sp>
    </p:spTree>
    <p:extLst>
      <p:ext uri="{BB962C8B-B14F-4D97-AF65-F5344CB8AC3E}">
        <p14:creationId xmlns:p14="http://schemas.microsoft.com/office/powerpoint/2010/main" val="103893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3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8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worship of Jn 4; but </a:t>
            </a:r>
            <a:r>
              <a:rPr lang="en-US" dirty="0" err="1"/>
              <a:t>rightous</a:t>
            </a:r>
            <a:r>
              <a:rPr lang="en-US" dirty="0"/>
              <a:t> living </a:t>
            </a:r>
          </a:p>
        </p:txBody>
      </p:sp>
    </p:spTree>
    <p:extLst>
      <p:ext uri="{BB962C8B-B14F-4D97-AF65-F5344CB8AC3E}">
        <p14:creationId xmlns:p14="http://schemas.microsoft.com/office/powerpoint/2010/main" val="3254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Prophecy of Isaiah about those who will not hear</a:t>
            </a:r>
          </a:p>
        </p:txBody>
      </p:sp>
    </p:spTree>
    <p:extLst>
      <p:ext uri="{BB962C8B-B14F-4D97-AF65-F5344CB8AC3E}">
        <p14:creationId xmlns:p14="http://schemas.microsoft.com/office/powerpoint/2010/main" val="324886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8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2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0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belief of the Jew; those who are afflicted are afflicted by God; being punished. </a:t>
            </a:r>
          </a:p>
          <a:p>
            <a:r>
              <a:rPr lang="en-US" dirty="0"/>
              <a:t>Actively pursue, not passive</a:t>
            </a:r>
          </a:p>
        </p:txBody>
      </p:sp>
    </p:spTree>
    <p:extLst>
      <p:ext uri="{BB962C8B-B14F-4D97-AF65-F5344CB8AC3E}">
        <p14:creationId xmlns:p14="http://schemas.microsoft.com/office/powerpoint/2010/main" val="164628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Religion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Pure and Genuine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8CC79-4E25-4621-A96C-A41E43EF2A3C}"/>
              </a:ext>
            </a:extLst>
          </p:cNvPr>
          <p:cNvSpPr/>
          <p:nvPr/>
        </p:nvSpPr>
        <p:spPr>
          <a:xfrm>
            <a:off x="1593659" y="4784259"/>
            <a:ext cx="2525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 1:18-27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Jas 1:27, Helps Destitute </a:t>
            </a:r>
          </a:p>
          <a:p>
            <a:pPr lvl="1"/>
            <a:r>
              <a:rPr lang="en-US" dirty="0"/>
              <a:t>Look After</a:t>
            </a:r>
          </a:p>
          <a:p>
            <a:pPr lvl="2"/>
            <a:r>
              <a:rPr lang="en-US" dirty="0"/>
              <a:t>See to their needs</a:t>
            </a:r>
          </a:p>
          <a:p>
            <a:pPr lvl="3"/>
            <a:r>
              <a:rPr lang="en-US" dirty="0"/>
              <a:t>Alleviate their affliction</a:t>
            </a:r>
          </a:p>
          <a:p>
            <a:pPr lvl="3"/>
            <a:r>
              <a:rPr lang="en-US" dirty="0"/>
              <a:t>Actively pursue </a:t>
            </a:r>
          </a:p>
          <a:p>
            <a:pPr lvl="2"/>
            <a:r>
              <a:rPr lang="en-US" dirty="0"/>
              <a:t>Delegating our Responsibilities</a:t>
            </a:r>
          </a:p>
          <a:p>
            <a:pPr lvl="3"/>
            <a:r>
              <a:rPr lang="en-US" dirty="0"/>
              <a:t>Delegate the training of our children</a:t>
            </a:r>
          </a:p>
          <a:p>
            <a:pPr lvl="3"/>
            <a:r>
              <a:rPr lang="en-US" dirty="0"/>
              <a:t>Delegating evangelism</a:t>
            </a:r>
          </a:p>
          <a:p>
            <a:pPr lvl="3"/>
            <a:r>
              <a:rPr lang="en-US" dirty="0"/>
              <a:t>Delegating faith</a:t>
            </a:r>
          </a:p>
          <a:p>
            <a:pPr lvl="3"/>
            <a:r>
              <a:rPr lang="en-US" dirty="0"/>
              <a:t>Delegating 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3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Jas 1:27, Remain Un-Spotted </a:t>
            </a:r>
          </a:p>
          <a:p>
            <a:pPr lvl="1"/>
            <a:r>
              <a:rPr lang="en-US" dirty="0"/>
              <a:t>Cleansed</a:t>
            </a:r>
          </a:p>
          <a:p>
            <a:pPr lvl="2"/>
            <a:r>
              <a:rPr lang="en-US" dirty="0"/>
              <a:t>Remember your Salvation</a:t>
            </a:r>
          </a:p>
          <a:p>
            <a:pPr lvl="2"/>
            <a:r>
              <a:rPr lang="en-US" dirty="0"/>
              <a:t>1:21, lay aside filth and abundance of bad</a:t>
            </a:r>
          </a:p>
          <a:p>
            <a:pPr lvl="2"/>
            <a:r>
              <a:rPr lang="en-US" dirty="0"/>
              <a:t>Rom 6:3-6, new life</a:t>
            </a:r>
          </a:p>
          <a:p>
            <a:pPr lvl="2"/>
            <a:r>
              <a:rPr lang="en-US" dirty="0"/>
              <a:t>Eph 4:21-24, Col 2:9-13, put off the old body by circumcision of Jesus</a:t>
            </a:r>
          </a:p>
          <a:p>
            <a:pPr lvl="2"/>
            <a:r>
              <a:rPr lang="en-US" dirty="0"/>
              <a:t>Tit 3:3-8, washing of regeneration</a:t>
            </a:r>
          </a:p>
          <a:p>
            <a:pPr lvl="2"/>
            <a:r>
              <a:rPr lang="en-US" dirty="0"/>
              <a:t>1 Pet 1:21-23, purified souls being born again</a:t>
            </a:r>
          </a:p>
          <a:p>
            <a:pPr lvl="2"/>
            <a:r>
              <a:rPr lang="en-US" dirty="0"/>
              <a:t>2 Cor 5:17-20, new creature</a:t>
            </a:r>
          </a:p>
        </p:txBody>
      </p:sp>
    </p:spTree>
    <p:extLst>
      <p:ext uri="{BB962C8B-B14F-4D97-AF65-F5344CB8AC3E}">
        <p14:creationId xmlns:p14="http://schemas.microsoft.com/office/powerpoint/2010/main" val="368761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Jas 1:18-25, Warning for the Hearer only</a:t>
            </a:r>
          </a:p>
          <a:p>
            <a:pPr lvl="1"/>
            <a:r>
              <a:rPr lang="en-US" dirty="0"/>
              <a:t>Jas 1:22-25, Be a Doer</a:t>
            </a:r>
          </a:p>
          <a:p>
            <a:pPr lvl="2"/>
            <a:r>
              <a:rPr lang="en-US" dirty="0"/>
              <a:t>Jas 1:26, Good Hearer </a:t>
            </a:r>
          </a:p>
          <a:p>
            <a:pPr lvl="2"/>
            <a:r>
              <a:rPr lang="en-US" dirty="0"/>
              <a:t>Jas 1:27, Help Destitute </a:t>
            </a:r>
          </a:p>
          <a:p>
            <a:pPr lvl="2"/>
            <a:r>
              <a:rPr lang="en-US" dirty="0"/>
              <a:t>Jas 1:27, Remain Un-Spotted</a:t>
            </a:r>
          </a:p>
          <a:p>
            <a:pPr lvl="1"/>
            <a:r>
              <a:rPr lang="en-US" dirty="0"/>
              <a:t>Jas 5:19-20, results of one who does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contrast in the religion of the day</a:t>
            </a:r>
          </a:p>
          <a:p>
            <a:pPr lvl="2"/>
            <a:r>
              <a:rPr lang="en-US" dirty="0"/>
              <a:t>1:21, Receive word with meekness vs. 1:22-26, hearer only…</a:t>
            </a:r>
          </a:p>
          <a:p>
            <a:pPr lvl="2"/>
            <a:r>
              <a:rPr lang="en-US" dirty="0"/>
              <a:t>1:27, remain spotless vs. 1:21, dirt and abundant bad</a:t>
            </a:r>
          </a:p>
          <a:p>
            <a:pPr lvl="2"/>
            <a:r>
              <a:rPr lang="en-US" dirty="0"/>
              <a:t>1:27, visit the fatherless and widows vs. 2:1-9, waited on the rich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5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Jn 4:19-25</a:t>
            </a:r>
          </a:p>
          <a:p>
            <a:pPr lvl="2"/>
            <a:r>
              <a:rPr lang="en-US" dirty="0"/>
              <a:t>With the Heart</a:t>
            </a:r>
          </a:p>
          <a:p>
            <a:pPr lvl="2"/>
            <a:r>
              <a:rPr lang="en-US" dirty="0"/>
              <a:t>According to Truth</a:t>
            </a:r>
          </a:p>
        </p:txBody>
      </p:sp>
    </p:spTree>
    <p:extLst>
      <p:ext uri="{BB962C8B-B14F-4D97-AF65-F5344CB8AC3E}">
        <p14:creationId xmlns:p14="http://schemas.microsoft.com/office/powerpoint/2010/main" val="301314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Jas 1:18-2:26, Contrast</a:t>
            </a:r>
          </a:p>
          <a:p>
            <a:pPr lvl="1"/>
            <a:r>
              <a:rPr lang="en-US" dirty="0"/>
              <a:t>Doing vs. hearing only</a:t>
            </a:r>
          </a:p>
          <a:p>
            <a:pPr lvl="1"/>
            <a:r>
              <a:rPr lang="en-US" dirty="0"/>
              <a:t>Quick to hear vs. Slow to speak &amp; wrath</a:t>
            </a:r>
          </a:p>
          <a:p>
            <a:pPr lvl="1"/>
            <a:r>
              <a:rPr lang="en-US" dirty="0"/>
              <a:t>Unspotted vs. dirty and abundant bad</a:t>
            </a:r>
          </a:p>
          <a:p>
            <a:pPr lvl="1"/>
            <a:r>
              <a:rPr lang="en-US" dirty="0"/>
              <a:t>Ministering to the rich vs. ignoring the destitute </a:t>
            </a:r>
          </a:p>
          <a:p>
            <a:pPr lvl="1"/>
            <a:r>
              <a:rPr lang="en-US" dirty="0"/>
              <a:t>Faith with works/without works</a:t>
            </a:r>
          </a:p>
        </p:txBody>
      </p:sp>
    </p:spTree>
    <p:extLst>
      <p:ext uri="{BB962C8B-B14F-4D97-AF65-F5344CB8AC3E}">
        <p14:creationId xmlns:p14="http://schemas.microsoft.com/office/powerpoint/2010/main" val="23734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Religion (Ceremonial)</a:t>
            </a:r>
          </a:p>
          <a:p>
            <a:pPr lvl="2"/>
            <a:r>
              <a:rPr lang="en-US" dirty="0"/>
              <a:t>Strong’s, ceremonial observance</a:t>
            </a:r>
          </a:p>
          <a:p>
            <a:pPr lvl="2"/>
            <a:r>
              <a:rPr lang="en-US" dirty="0"/>
              <a:t>Thayer, 1) religious worship especially external, that which consists of ceremonies</a:t>
            </a:r>
          </a:p>
          <a:p>
            <a:pPr lvl="2"/>
            <a:r>
              <a:rPr lang="en-US" dirty="0"/>
              <a:t>Righteous living</a:t>
            </a:r>
          </a:p>
        </p:txBody>
      </p:sp>
    </p:spTree>
    <p:extLst>
      <p:ext uri="{BB962C8B-B14F-4D97-AF65-F5344CB8AC3E}">
        <p14:creationId xmlns:p14="http://schemas.microsoft.com/office/powerpoint/2010/main" val="28798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Jas 1:18-25, Warning for the Hearer Only</a:t>
            </a:r>
          </a:p>
          <a:p>
            <a:pPr lvl="1"/>
            <a:r>
              <a:rPr lang="en-US" dirty="0"/>
              <a:t>Deceived</a:t>
            </a:r>
          </a:p>
          <a:p>
            <a:pPr lvl="1"/>
            <a:r>
              <a:rPr lang="en-US" dirty="0"/>
              <a:t>Ex. One looking in a mirror</a:t>
            </a:r>
          </a:p>
          <a:p>
            <a:pPr lvl="2"/>
            <a:r>
              <a:rPr lang="en-US" dirty="0"/>
              <a:t>Forgets what he saw </a:t>
            </a:r>
          </a:p>
          <a:p>
            <a:pPr lvl="1"/>
            <a:r>
              <a:rPr lang="en-US" dirty="0"/>
              <a:t>II Thes 2:8-12, loves unrighteousness over truth</a:t>
            </a:r>
          </a:p>
          <a:p>
            <a:pPr lvl="1"/>
            <a:r>
              <a:rPr lang="en-US" dirty="0"/>
              <a:t>2 Pet 3:3-7, ignores previous judgments</a:t>
            </a:r>
          </a:p>
          <a:p>
            <a:pPr lvl="1"/>
            <a:r>
              <a:rPr lang="en-US" dirty="0"/>
              <a:t>Mt 13:10-17, hard of heart</a:t>
            </a:r>
          </a:p>
        </p:txBody>
      </p:sp>
    </p:spTree>
    <p:extLst>
      <p:ext uri="{BB962C8B-B14F-4D97-AF65-F5344CB8AC3E}">
        <p14:creationId xmlns:p14="http://schemas.microsoft.com/office/powerpoint/2010/main" val="303587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Jas 1:22-25, Doer of the work</a:t>
            </a:r>
          </a:p>
          <a:p>
            <a:pPr lvl="1"/>
            <a:r>
              <a:rPr lang="en-US" dirty="0"/>
              <a:t>Continues in the word</a:t>
            </a:r>
          </a:p>
          <a:p>
            <a:pPr lvl="1"/>
            <a:r>
              <a:rPr lang="en-US" dirty="0"/>
              <a:t>Is blessed</a:t>
            </a:r>
          </a:p>
          <a:p>
            <a:pPr lvl="1"/>
            <a:r>
              <a:rPr lang="en-US" dirty="0"/>
              <a:t>Jas 2:14-26, faith without works is dead</a:t>
            </a:r>
          </a:p>
          <a:p>
            <a:pPr lvl="1"/>
            <a:r>
              <a:rPr lang="en-US" dirty="0"/>
              <a:t>Jas 4:17, to know good and not do; it is sin</a:t>
            </a:r>
          </a:p>
          <a:p>
            <a:pPr lvl="1"/>
            <a:r>
              <a:rPr lang="en-US" dirty="0"/>
              <a:t>Jas 5:19-20, results of one who does</a:t>
            </a:r>
          </a:p>
        </p:txBody>
      </p:sp>
    </p:spTree>
    <p:extLst>
      <p:ext uri="{BB962C8B-B14F-4D97-AF65-F5344CB8AC3E}">
        <p14:creationId xmlns:p14="http://schemas.microsoft.com/office/powerpoint/2010/main" val="86880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Jas 1:26, Controls Tongue</a:t>
            </a:r>
          </a:p>
          <a:p>
            <a:pPr lvl="1"/>
            <a:r>
              <a:rPr lang="en-US" dirty="0"/>
              <a:t>Uncontrolled</a:t>
            </a:r>
          </a:p>
          <a:p>
            <a:pPr lvl="2"/>
            <a:r>
              <a:rPr lang="en-US" dirty="0"/>
              <a:t>Vain religion (ceremonial worship)</a:t>
            </a:r>
          </a:p>
          <a:p>
            <a:pPr lvl="2"/>
            <a:r>
              <a:rPr lang="en-US" dirty="0"/>
              <a:t>Deceives heart</a:t>
            </a:r>
          </a:p>
          <a:p>
            <a:pPr lvl="1"/>
            <a:r>
              <a:rPr lang="en-US" dirty="0"/>
              <a:t>Jas 1:19-21, Be a Good Hearer</a:t>
            </a:r>
          </a:p>
          <a:p>
            <a:pPr lvl="2"/>
            <a:r>
              <a:rPr lang="en-US" dirty="0"/>
              <a:t>Do apply to self (Receive with meekness)</a:t>
            </a:r>
          </a:p>
          <a:p>
            <a:pPr lvl="2"/>
            <a:r>
              <a:rPr lang="en-US" dirty="0"/>
              <a:t>Don’t justify self</a:t>
            </a:r>
          </a:p>
          <a:p>
            <a:pPr lvl="2"/>
            <a:r>
              <a:rPr lang="en-US" dirty="0"/>
              <a:t>Don’t lash out in anger</a:t>
            </a:r>
          </a:p>
        </p:txBody>
      </p:sp>
    </p:spTree>
    <p:extLst>
      <p:ext uri="{BB962C8B-B14F-4D97-AF65-F5344CB8AC3E}">
        <p14:creationId xmlns:p14="http://schemas.microsoft.com/office/powerpoint/2010/main" val="160533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Jas 1:27, Helps Destitute </a:t>
            </a:r>
          </a:p>
          <a:p>
            <a:pPr lvl="1"/>
            <a:r>
              <a:rPr lang="en-US" dirty="0"/>
              <a:t>Defining Visit </a:t>
            </a:r>
          </a:p>
          <a:p>
            <a:pPr lvl="2"/>
            <a:r>
              <a:rPr lang="en-US" dirty="0"/>
              <a:t>Thayer, to look upon or after, to inspect, examine with the eyes</a:t>
            </a:r>
          </a:p>
          <a:p>
            <a:pPr lvl="2"/>
            <a:r>
              <a:rPr lang="en-US" dirty="0"/>
              <a:t>RWP, common verb to go to see, to inspect, present tense for habit of going to see.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and Genuine Religion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Jas 1:27, Helps Destitute </a:t>
            </a:r>
          </a:p>
          <a:p>
            <a:pPr lvl="1"/>
            <a:r>
              <a:rPr lang="en-US" dirty="0"/>
              <a:t>Look After</a:t>
            </a:r>
          </a:p>
          <a:p>
            <a:pPr lvl="2"/>
            <a:r>
              <a:rPr lang="en-US" dirty="0"/>
              <a:t>Fatherless</a:t>
            </a:r>
          </a:p>
          <a:p>
            <a:pPr lvl="2"/>
            <a:r>
              <a:rPr lang="en-US" dirty="0"/>
              <a:t>Widows</a:t>
            </a:r>
          </a:p>
          <a:p>
            <a:pPr lvl="2"/>
            <a:r>
              <a:rPr lang="en-US" dirty="0"/>
              <a:t>Society Perception of these</a:t>
            </a:r>
          </a:p>
          <a:p>
            <a:pPr lvl="3"/>
            <a:r>
              <a:rPr lang="en-US" dirty="0"/>
              <a:t>Jas 2:1-9, prejudice toward rich</a:t>
            </a:r>
          </a:p>
          <a:p>
            <a:pPr lvl="2"/>
            <a:r>
              <a:rPr lang="en-US" dirty="0"/>
              <a:t>Mt 25:33-40, Benevolent attitude of the Godly</a:t>
            </a:r>
          </a:p>
        </p:txBody>
      </p:sp>
    </p:spTree>
    <p:extLst>
      <p:ext uri="{BB962C8B-B14F-4D97-AF65-F5344CB8AC3E}">
        <p14:creationId xmlns:p14="http://schemas.microsoft.com/office/powerpoint/2010/main" val="12267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581</Words>
  <Application>Microsoft Office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Worship Spirit &amp; Truth</vt:lpstr>
      <vt:lpstr>Worship Spirit &amp; Truth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  <vt:lpstr>Pure and Genuine Religion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450</cp:revision>
  <dcterms:created xsi:type="dcterms:W3CDTF">2007-08-12T19:12:51Z</dcterms:created>
  <dcterms:modified xsi:type="dcterms:W3CDTF">2020-07-05T15:19:06Z</dcterms:modified>
</cp:coreProperties>
</file>